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dmqMJFE7ZxZeoerB7FHFwasC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d0aa8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d0aa8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1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0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1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4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4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0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brauche ich sonst noch?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d0aa8325_0_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1.4. Was brauche ich sonst noch?</a:t>
            </a:r>
            <a:endParaRPr/>
          </a:p>
        </p:txBody>
      </p:sp>
      <p:sp>
        <p:nvSpPr>
          <p:cNvPr id="121" name="Google Shape;121;gf9d0aa8325_0_0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22" name="Google Shape;122;gf9d0aa8325_0_0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Gute IDEs (für später):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Eclipse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VS 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IntelliJ IDEA (Community Edition / Education Edition)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3" name="Google Shape;123;gf9d0aa8325_0_0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Gute Texteditoren für den Anfang: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Sublime Text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Atom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Notepad++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gedit (Linux)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Editor (Windows)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Funktionsweise von Java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kompiliert (Umwandlung des Programmcodes in Maschinencode) oder interpretiert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