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a47c3c0f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a47c3c0f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a47c3c0f8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a47c3c0f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a47c3c0f8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a47c3c0f8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a47c3c0f8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a47c3c0f8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a47c3c0f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a47c3c0f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a47c3c0f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a47c3c0f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a47c3c0f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a47c3c0f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a47c3c0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fa47c3c0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a47c3c0f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fa47c3c0f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a47c3c0f8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a47c3c0f8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7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02 - Bedingungen und Parametrisierung von Programmen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Übungsaufgabe</a:t>
            </a:r>
            <a:endParaRPr/>
          </a:p>
        </p:txBody>
      </p:sp>
      <p:sp>
        <p:nvSpPr>
          <p:cNvPr id="148" name="Google Shape;148;p25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Du sollst nun ein Programm mit folgendem Verhalten implementieren: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Das Programm soll einen Türsteher simulieren.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Das Alter des Benutzers soll als Kommandozeilenparameter übergeben werden.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Ist das Alter 18 oder höher, so soll “Du kommst rein.” ausgegeben werden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Ist das Alter 17 oder kleiner, so soll gefragt werden, ob die Person den Türsteher kennt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Die Antwort auf die Frage soll über die Scanner-Klasse erhoben werden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Ist die Antwort “ja”, so soll </a:t>
            </a:r>
            <a:r>
              <a:rPr lang="de"/>
              <a:t>“Du kommst rein.” ausgegeben werden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Ist die Antwort nicht “ja”, so soll “Du kommst nicht rein.” ausgegeben werden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ACHTUNG: Gleichheit von Strings kann nicht sinnvoll mit dem ==-Operator überprüft werden (warum das so ist klären wir in einer späteren Session). Nutzt hierfür die equals-Methode der String Klasse :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de"/>
              <a:t>&lt;string1&gt;.equals(&lt;string2&gt;)</a:t>
            </a:r>
            <a:r>
              <a:rPr lang="de"/>
              <a:t> statt &lt;string1&gt; == &lt;string2&gt;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Bedingungen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if-else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switch-case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ternärer Operator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Parametrisierung von Programmen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Fragen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Übungsaufgabe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</a:t>
            </a:r>
            <a:r>
              <a:rPr lang="de"/>
              <a:t>.1. if-else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Es können Programmschnipsel bedingt ausgeführt werden. Die Bedingungen müssen immer den </a:t>
            </a:r>
            <a:r>
              <a:rPr b="1" lang="de"/>
              <a:t>bool’schen Datentypen</a:t>
            </a:r>
            <a:r>
              <a:rPr lang="de"/>
              <a:t> haben.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Der “if-Block” wird ausgeführt, wenn die Bedingung den Wert “true” hat. Der </a:t>
            </a:r>
            <a:r>
              <a:rPr b="1" lang="de"/>
              <a:t>optionale</a:t>
            </a:r>
            <a:r>
              <a:rPr lang="de"/>
              <a:t> “else-Block” wird ausgeführt, wenn die Bedingung nicht erfüllt ist.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688" y="2156575"/>
            <a:ext cx="4359925" cy="11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</a:t>
            </a:r>
            <a:r>
              <a:rPr lang="de"/>
              <a:t>.1. if-else</a:t>
            </a:r>
            <a:endParaRPr/>
          </a:p>
        </p:txBody>
      </p:sp>
      <p:sp>
        <p:nvSpPr>
          <p:cNvPr id="104" name="Google Shape;104;p1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Man kann in if-else-Anweisungen auch mehr als zwei mögliche Programmpfade haben, indem man einen oder mehrere “else-if” Blöcke mit der entsprechenden Bedingung formuliert.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513" y="1930825"/>
            <a:ext cx="4786975" cy="19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</a:t>
            </a:r>
            <a:r>
              <a:rPr lang="de"/>
              <a:t>.2. switch-case</a:t>
            </a:r>
            <a:endParaRPr/>
          </a:p>
        </p:txBody>
      </p:sp>
      <p:sp>
        <p:nvSpPr>
          <p:cNvPr id="111" name="Google Shape;111;p20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Die switch-case-Anweisung ist (bis auf wenige Kleinigkeiten) nichts anderes, als eine intuitivere Schreibweise für...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125" y="3385575"/>
            <a:ext cx="1506575" cy="11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963" y="782250"/>
            <a:ext cx="3290901" cy="214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</a:t>
            </a:r>
            <a:r>
              <a:rPr lang="de"/>
              <a:t>.3 ternärer Operator</a:t>
            </a:r>
            <a:endParaRPr/>
          </a:p>
        </p:txBody>
      </p:sp>
      <p:sp>
        <p:nvSpPr>
          <p:cNvPr id="119" name="Google Shape;119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Nur damit du es mal gesehen hast: Der Ternäre Operator lässt euch ein Bedingtes Statement in einer Zeile verfassen.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Vor dem Fragezeichen steht die Bedingung, zwischen Fragezeichen und Doppelpunkt das gewünschte Statement im “true”-Fall und nach dem Doppelpunkt das gewünschte Statement im “false”-Fall.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550" y="1553974"/>
            <a:ext cx="5534876" cy="8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</a:t>
            </a:r>
            <a:r>
              <a:rPr lang="de"/>
              <a:t>. Parametrisierung von Programmen</a:t>
            </a:r>
            <a:endParaRPr/>
          </a:p>
        </p:txBody>
      </p:sp>
      <p:sp>
        <p:nvSpPr>
          <p:cNvPr id="126" name="Google Shape;126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Kommandozeilen-Parameter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 kann ein Java-Programm mit Parametern aufrufen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Parameter werden dann als String-Array an die main-Funktion übergeben ( =&gt; String[ ] args 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Variablen können, falls notwendig, zum passenden Datentypen geparst werden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Möchte man einen String mit Leerzeichen übergeben, muss man diesen in Anführungszeichen setzen, damit es als einzelner Parameter betrachtet wird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4638" y="1359698"/>
            <a:ext cx="6530024" cy="2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6900" y="2571750"/>
            <a:ext cx="3790200" cy="12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2</a:t>
            </a:r>
            <a:r>
              <a:rPr lang="de"/>
              <a:t>. Parametrisierung von Programmen</a:t>
            </a:r>
            <a:endParaRPr/>
          </a:p>
        </p:txBody>
      </p:sp>
      <p:sp>
        <p:nvSpPr>
          <p:cNvPr id="134" name="Google Shape;134;p2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Scanner-Klasse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 können auch zur Laufzeit des Programms vom Benutzer angefragt werden.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Dazu gibt es die Scanner-Klasse, die wie folgt verwendet wird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Programm stoppt beim Aufruf von scanner.next() und wartet auf eine Eingabe auf der Kommandozeile. Das ist ein beliebiger String, der mit der Enter-Taste bestätigt wird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Die Scanner Klasse kann über das import-Statement über der Klassendeklaration eingebunden werden.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7876" y="1771625"/>
            <a:ext cx="4408225" cy="7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3600" y="3776800"/>
            <a:ext cx="2970950" cy="5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Fragen</a:t>
            </a:r>
            <a:endParaRPr/>
          </a:p>
        </p:txBody>
      </p:sp>
      <p:sp>
        <p:nvSpPr>
          <p:cNvPr id="142" name="Google Shape;142;p24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3600"/>
              <a:t>Fragen</a:t>
            </a:r>
            <a:endParaRPr sz="3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