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deac80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deac80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deac804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deac804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deac80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deac80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deac804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deac80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deac804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deac804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adeac804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adeac804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deac804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adeac804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deac804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deac804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deac804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deac804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09 - Rekursion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Übungsaufgabe</a:t>
            </a:r>
            <a:endParaRPr/>
          </a:p>
        </p:txBody>
      </p:sp>
      <p:sp>
        <p:nvSpPr>
          <p:cNvPr id="148" name="Google Shape;148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Wir bleiben in der Übungsaufgabe bei binären Suchbäumen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32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Im Git liegt der bestehende Sourcecode in “/src/lesson_09_recursion_2/binaryTree”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Pulle den Sourcecode, dann kann es losgehen</a:t>
            </a:r>
            <a:endParaRPr sz="15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32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Deine Aufgabe ist die Implementierung von</a:t>
            </a:r>
            <a:r>
              <a:rPr lang="de" sz="1500"/>
              <a:t> möglichst vielen der </a:t>
            </a:r>
            <a:r>
              <a:rPr b="1" lang="de" sz="1500"/>
              <a:t>noch nicht implementierten Methoden der Klasse</a:t>
            </a:r>
            <a:r>
              <a:rPr lang="de" sz="1500"/>
              <a:t> </a:t>
            </a:r>
            <a:r>
              <a:rPr b="1" lang="de" sz="1500"/>
              <a:t>Node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Jede Methode soll </a:t>
            </a:r>
            <a:r>
              <a:rPr b="1" lang="de" sz="1500"/>
              <a:t>rekursiv</a:t>
            </a:r>
            <a:r>
              <a:rPr lang="de" sz="1500"/>
              <a:t> gelöst werden.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Methoden sollen jeweils </a:t>
            </a:r>
            <a:r>
              <a:rPr b="1" lang="de" sz="1500"/>
              <a:t>maximal 10 Zeilen</a:t>
            </a:r>
            <a:r>
              <a:rPr lang="de" sz="1500"/>
              <a:t> besitzen (bei “height” dürfen es ein paar mehr sein).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Methoden “minimum” und “maximum” sind tendenziell am einfachsten.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Methoden sollten unter Zuhilfenahme der Javadoc Methodendokumentation selbsterklärend sein. Ist etwas nicht klar, frag gerne nach.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beiden anderen Klassen musst du im Idealfall gar nicht, ggf. aber zum Anpassen des Dateipfades der einzulesenden Textdatei anpassen.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Binäre Suchbäume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Die “insert”-Methode in binären Suchbäumen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Livecoding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Vorstellung des bestehenden Codes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Gemeinsame Implementierung der “exists”-Methode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Binäre Suchbäume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 binärer Suchbaum ist ein gerichteter Graph mit folgenden Eigenschaften: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Der Graph ist zusammenhängend und kreisfrei (Baum)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jeder Knoten hat einen Wert, einen Vorgänger und 0 bis 2 Nachfolger.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einen eindeutigen Knoten ohne Vorgänger, die Wurzel des Baumes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Nachfolger sind entweder linke oder rechte Kinder ihres Vorgängers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Der linken Kinder und alle darauf folgenden Knoten haben kleinere Werte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Der rechte Kinder und alle darauf folgenden Knoten haben größere Werte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Knoten ohne Nachfolger heißen Blatt</a:t>
            </a:r>
            <a:endParaRPr/>
          </a:p>
        </p:txBody>
      </p:sp>
      <p:pic>
        <p:nvPicPr>
          <p:cNvPr descr="An example of a binary tree. | Download Scientific Diagram"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787" y="2822750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</a:t>
            </a:r>
            <a:r>
              <a:rPr lang="de"/>
              <a:t>Die “insert”-Methode in binären Suchbäumen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Binäre Suchbäume ermöglichen eine besonders effiziente Art der Speicherung von Daten.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Wir wollen uns heute damit beschäftigen, wie man diese Datenstrukturen rekursiv explorieren und manipulieren kann.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Beispiel: “insert”. Was passiert, wenn ich eine 13 einsetzen möchte?</a:t>
            </a:r>
            <a:endParaRPr/>
          </a:p>
        </p:txBody>
      </p:sp>
      <p:pic>
        <p:nvPicPr>
          <p:cNvPr descr="An example of a binary tree. | Download Scientific Diagram"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800" y="24277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pic>
        <p:nvPicPr>
          <p:cNvPr descr="An example of a binary tree. | Download Scientific Diagram"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07" y="1053400"/>
            <a:ext cx="4048175" cy="22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090100" y="3341225"/>
            <a:ext cx="481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13</a:t>
            </a:r>
            <a:endParaRPr sz="1100"/>
          </a:p>
        </p:txBody>
      </p:sp>
      <p:cxnSp>
        <p:nvCxnSpPr>
          <p:cNvPr id="113" name="Google Shape;113;p20"/>
          <p:cNvCxnSpPr>
            <a:stCxn id="112" idx="0"/>
          </p:cNvCxnSpPr>
          <p:nvPr/>
        </p:nvCxnSpPr>
        <p:spPr>
          <a:xfrm flipH="1" rot="10800000">
            <a:off x="4331000" y="3160325"/>
            <a:ext cx="145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3859575" y="1390800"/>
            <a:ext cx="526800" cy="2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221775" y="1917500"/>
            <a:ext cx="222300" cy="41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501600" y="2551175"/>
            <a:ext cx="230400" cy="28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4312225" y="3110800"/>
            <a:ext cx="90600" cy="11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23" name="Google Shape;123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Rekursiver Ansatz: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Jeder Knoten hat eine eigene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“insert”-Methode, die, 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falls der passende </a:t>
            </a:r>
            <a:r>
              <a:rPr b="1" lang="de"/>
              <a:t>Platz frei</a:t>
            </a:r>
            <a:r>
              <a:rPr lang="de"/>
              <a:t> ist: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den neuen Wert an die </a:t>
            </a:r>
            <a:br>
              <a:rPr lang="de"/>
            </a:br>
            <a:r>
              <a:rPr lang="de"/>
              <a:t>passende Stelle setzt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falls der passende </a:t>
            </a:r>
            <a:r>
              <a:rPr b="1" lang="de"/>
              <a:t>Platz nicht frei</a:t>
            </a:r>
            <a:r>
              <a:rPr lang="de"/>
              <a:t> ist: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insert-Methode des Knotens </a:t>
            </a:r>
            <a:br>
              <a:rPr lang="de"/>
            </a:br>
            <a:r>
              <a:rPr lang="de"/>
              <a:t>aufruft, der die Stelle blockiert.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770" y="1299213"/>
            <a:ext cx="3925150" cy="25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3.1 Vorstellung des bestehenden Codes</a:t>
            </a:r>
            <a:endParaRPr/>
          </a:p>
        </p:txBody>
      </p:sp>
      <p:sp>
        <p:nvSpPr>
          <p:cNvPr id="130" name="Google Shape;130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Vorstellung des bestehenden Codes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3.2. Gemeinsame Implementierung der “exists”-Methode</a:t>
            </a:r>
            <a:endParaRPr/>
          </a:p>
        </p:txBody>
      </p:sp>
      <p:sp>
        <p:nvSpPr>
          <p:cNvPr id="136" name="Google Shape;136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de" sz="3600"/>
              <a:t>Gemeinsame Implementierung der “exists”-Methode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Fragen</a:t>
            </a:r>
            <a:endParaRPr/>
          </a:p>
        </p:txBody>
      </p:sp>
      <p:sp>
        <p:nvSpPr>
          <p:cNvPr id="142" name="Google Shape;142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