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ad821d87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ad821d8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d821d8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ad821d8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d821d8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d821d8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d821d8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d821d8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d821d87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d821d87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ad821d8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ad821d8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d821d8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d821d8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d821d87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d821d87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d821d87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ad821d87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d821d8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d821d8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10 -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Für die heutige Übungsaufgabe ist die</a:t>
            </a:r>
            <a:r>
              <a:rPr lang="de"/>
              <a:t> Klasse bereits vorhanden und liegt im Git. Die main-Funktion und eine dubiose Funktion “divide(int[] arr, Object divisor)” sind vorgegeben. Von letzterer ist eigentlich nicht wirklich wichtig was diese macht, denn sie ist in erster Linie extrem schlecht geschrieben und wirft bei passendem Input viele Exceptions.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Deine Aufgaben: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Fange alle Exceptions direkt in der divide-Funktion ab, die durch die Funktionsaufrufe aus der main-Funktion heraus geworfen werden!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Schreibe die Methode so um, dass sie am Ende auf jeden Fall eine “LolExcpetion” wirft. Die musst du selber schreiben! </a:t>
            </a:r>
            <a:r>
              <a:rPr lang="de"/>
              <a:t>Es soll möglich sein, der LolException einen String als Nachricht mitzugeben. </a:t>
            </a:r>
            <a:r>
              <a:rPr lang="de"/>
              <a:t>Fange diese Exception in der main-Funktion.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Exceptions der Java-Bibliothek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Benutzerdefinierte Exceptions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Umgang mit 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Behandeln von Exceptions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Nachvollziehen von Exceptions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Übungsaufgaben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</a:t>
            </a:r>
            <a:r>
              <a:rPr lang="de"/>
              <a:t>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(engl., Ausnahmen) sind Reaktionen auf bestimmte, inkonsistente Zustände des Programms.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können “</a:t>
            </a:r>
            <a:r>
              <a:rPr b="1" lang="de"/>
              <a:t>geworfen</a:t>
            </a:r>
            <a:r>
              <a:rPr lang="de"/>
              <a:t>”, “</a:t>
            </a:r>
            <a:r>
              <a:rPr b="1" lang="de"/>
              <a:t>weitergereicht</a:t>
            </a:r>
            <a:r>
              <a:rPr lang="de"/>
              <a:t>” und “</a:t>
            </a:r>
            <a:r>
              <a:rPr b="1" lang="de"/>
              <a:t>gefangen</a:t>
            </a:r>
            <a:r>
              <a:rPr lang="de"/>
              <a:t>” werden.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Programme können sich von Exceptions - im Gegensatz zu Errors - grundsätzlich erholen.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gibt in Java zwei verschiedene Arten von Exceptions: Die die von der Klasse RuntimeException erben, und die die es nicht tun.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Erbt eine Exception von RuntimeException, so ist sie </a:t>
            </a:r>
            <a:r>
              <a:rPr b="1" lang="de"/>
              <a:t>implizit</a:t>
            </a:r>
            <a:r>
              <a:rPr lang="de"/>
              <a:t>, ansonsten ist sie </a:t>
            </a:r>
            <a:r>
              <a:rPr b="1" lang="de"/>
              <a:t>explizit</a:t>
            </a:r>
            <a:r>
              <a:rPr lang="de"/>
              <a:t>. Wir gehen auf den Unterschied später noch ein.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Hier einige Beispiele von Exceptions, die die Java-Bibliothek bereitstellt und in entsprechenden Fällen wirft: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In Java ist es möglich, sich eigene Exceptions mit eigenem Verhalten zu definieren.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Alle Exceptions, sowohl die aus der Java-Bibliothek, als auch eigens definierte erben direkt oder indirekt von Exception.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Exception-Klassen sind Klassen und können, wie andere Klassen auch, instanziiert werden.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gibt in Java mehrere Schlüsselwörter im Kontext von Exceptions: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try-catch</a:t>
            </a:r>
            <a:r>
              <a:rPr lang="de"/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br>
              <a:rPr lang="de"/>
            </a:br>
            <a:r>
              <a:rPr lang="de"/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lang="de"/>
            </a:br>
            <a:br>
              <a:rPr lang="de"/>
            </a:b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finally: </a:t>
            </a:r>
            <a:r>
              <a:rPr lang="de"/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lang="de"/>
            </a:br>
            <a:r>
              <a:rPr lang="de"/>
              <a:t>Der finally-Block wird immer ausgeführt - unabhängig davon, ob eine Exception geworfen wurde oder nicht und auch unabhängig davon, ob diese erfolgreich gefangen wurde oder nicht.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500"/>
              <a:t>Wir haben uns bis jetzt mit dem “</a:t>
            </a:r>
            <a:r>
              <a:rPr b="1" lang="de" sz="1500"/>
              <a:t>fangen</a:t>
            </a:r>
            <a:r>
              <a:rPr lang="de" sz="1500"/>
              <a:t>” beschäftigt. Nun noch zum “</a:t>
            </a:r>
            <a:r>
              <a:rPr b="1" lang="de" sz="1500"/>
              <a:t>werfen</a:t>
            </a:r>
            <a:r>
              <a:rPr lang="de" sz="1500"/>
              <a:t>” und “</a:t>
            </a:r>
            <a:r>
              <a:rPr b="1" lang="de" sz="1500"/>
              <a:t>weiterreichen</a:t>
            </a:r>
            <a:r>
              <a:rPr lang="de" sz="1500"/>
              <a:t>”.</a:t>
            </a:r>
            <a:endParaRPr sz="15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320"/>
              </a:spcBef>
              <a:spcAft>
                <a:spcPts val="0"/>
              </a:spcAft>
              <a:buSzPts val="1300"/>
              <a:buChar char="●"/>
            </a:pPr>
            <a:r>
              <a:rPr b="1" lang="de" sz="1500"/>
              <a:t>throw</a:t>
            </a:r>
            <a:r>
              <a:rPr lang="de" sz="1500"/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 sz="1500"/>
              <a:t>throws</a:t>
            </a:r>
            <a:r>
              <a:rPr lang="de" sz="1500"/>
              <a:t>: Dieses Schlüsselwort muss bei Methoden und Funktionen </a:t>
            </a:r>
            <a:r>
              <a:rPr lang="de" sz="1500"/>
              <a:t>gesetzt werden,</a:t>
            </a:r>
            <a:r>
              <a:rPr lang="de" sz="1500"/>
              <a:t> die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eine Funktion aufrufen, die eine explizite Exception wirft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500"/>
              <a:t>selber eine explizite Exception werfen und nicht fangen</a:t>
            </a:r>
            <a:endParaRPr sz="15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br>
              <a:rPr lang="de" sz="1500"/>
            </a:br>
            <a:br>
              <a:rPr lang="de" sz="1500"/>
            </a:br>
            <a:br>
              <a:rPr lang="de" sz="1500"/>
            </a:br>
            <a:br>
              <a:rPr lang="de" sz="1500"/>
            </a:br>
            <a:r>
              <a:rPr lang="de" sz="1500"/>
              <a:t>Wird dieses Schlüsselwort bei einer expliziten Exception gesetzt, müssen aufrufende Funktionen und Methoden die Exception fangen oder selber weiterreichen.</a:t>
            </a:r>
            <a:endParaRPr sz="15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Exceptions haben in Java einen sogenannten “Stacktrace”. Das ist der Funktionsaufruf-Pfad, auch dem die Exception geworfen wurde. Anhand dessen lässt sich in der Regel super nachvollziehen, an welcher Stelle,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mit welchen Parametern, warum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eine Exception zustande kam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