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25B0D8-D8FD-48CA-A2DC-27D766441C81}">
  <a:tblStyle styleId="{2C25B0D8-D8FD-48CA-A2DC-27D766441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03 -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{2C25B0D8-D8FD-48CA-A2DC-27D766441C81}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Schlüsselwort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 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selbes Paket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Subklasse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Global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private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/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(ohne)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protected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public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Zugriffsmodifikatoren von Klassen, Attributen, Klassenvariablen, Funktionen und Methoden geben an, von wo aus auf diese zugegriffen werden können soll.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2" name="Google Shape;17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8" name="Google Shape;178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1: Palindrom-Detektor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 String, entweder über Kommandozeilenparameter oder über die Scanner-Klasse übergeben werden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dann testen, ob der String ein Palindrom ist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soll eine weitere Klasse mit einer Palindrom-Test-Funktion geschrieben werden, die hierfür genutzt wird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Palindrome sind Zeichenketten, die sich von vorne und von hinter gleich lesen (Beispiel: "anna" ist rückwärts gelesen auch "anna")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Tipp: mit &lt;String&gt;.charAt(index) kann man auf das Zeichen an einer bestimmten Stelle eines Strings zugreifen. ( =&gt; “asd”.charAt(1) ⇒ ‘d’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Umgehen von Case Sensitivität ("Anna" soll auch als Palindrom erkannt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4" name="Google Shape;184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2: Primzahl-Detektor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eine Zahl, entweder über Kommandozeilenparameter oder über die Scanner-Klasse übergeben werden können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sich dann den Kommandozeilenparameter nehmen, testen, ob es eine Primzahl ist,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Testen der Primzahl soll eine Funktion einer weiteren von dir geschriebenen Klasse übernehmen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Primzahlen sind Zahlen, die nur durch 1 und sich selber restlos teilbar sind. 0 und 1 sind keine Primzahlen. Negative Zahlen sind per Definition keine Primzahlen.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Der Rest einer Division lässt sich mit dem Modulo (%) Operator berechnen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Pakete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Zugriffsmodifikatoren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kann man eigene Funktionen definieren und nutzen.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sind abgegrenzte, aufrufbare Programmabschnitte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Vorteile sind unter anderem Übersichtlichkeit und Wiederverwendbarkeit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Parameter und einen Rückgabewert haben.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Rückgabetyp, falls die Funktion nichts zurückgeben soll: void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ist auch eine Funktion, die vom Java Interpreter aufgerufen wird.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wiederum andere Funktionen aufrufen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Rückgabetyp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 (muss vom Typ dem Rückgabetyp entsprechen)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lassen sich dann von überall aufrufen, wo die Funktionen sichtbar sind (dazu später mehr).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Dabei kann man (muss man aber nicht) den Rückgabewert der Funktion in einer Variable des gleichen Typs speichern und übergibt der Funktion die passenden Parameter.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können Literale, aber auch Variablen vom passenden Typ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werden bei Aufruf bis zum Ende oder bis zum return-Statement ausgeführt, danach wird zurückgesprungen und an der gleichen Stelle weitergemacht, an der die Funktion aufgerufen wurde.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71575" y="2353675"/>
            <a:ext cx="5806353" cy="1949409"/>
          </a:xfrm>
          <a:custGeom>
            <a:rect b="b" l="l" r="r" t="t"/>
            <a:pathLst>
              <a:path extrusionOk="0" h="22504" w="238920">
                <a:moveTo>
                  <a:pt x="238920" y="19422"/>
                </a:moveTo>
                <a:cubicBezTo>
                  <a:pt x="202655" y="19751"/>
                  <a:pt x="60063" y="24634"/>
                  <a:pt x="21329" y="21397"/>
                </a:cubicBezTo>
                <a:cubicBezTo>
                  <a:pt x="-17405" y="18160"/>
                  <a:pt x="8985" y="3566"/>
                  <a:pt x="65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62710" y="2277775"/>
            <a:ext cx="6178575" cy="534500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572000" y="17749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485925" y="24700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857125" y="38453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besteht die Möglichkeit, eigene Klassen zu schreiben. Dafür bekommt (in der Regel, Ausnahme s.u.) jede Klasse eine eigene Datei. Die Klasse muss den gleichen Namen wie die .java-Datei tragen.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können eigene Funktionen, Methoden und Attribute haben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aus dem selben package können direkt, Klassen außerhalb des packages über das import-Statement eingebunden und dann genutzt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7" name="Google Shape;15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Java-Klassen kann man in sog. packages aufteilen. Dabei sollte (der Compiler erzwingt es aber nicht) die package-Bezeichnung dem physischen Speicherort entsprechen.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 z.B. folgende Projektstruktur gegeben: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Dann hat die Klasse Fibonacci folgendes package statement: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649" y="1361975"/>
            <a:ext cx="2003850" cy="20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9675" y="3978722"/>
            <a:ext cx="5864651" cy="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