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04 - Objektorientierung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1.5. Instanziierung und Nutzung</a:t>
            </a:r>
            <a:endParaRPr/>
          </a:p>
        </p:txBody>
      </p:sp>
      <p:sp>
        <p:nvSpPr>
          <p:cNvPr id="148" name="Google Shape;148;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Um eine Klasse zu instanziieren wird das Schlüsselwort “new” verwendet</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Der Rückgabewert eines Konstruktors ist immer die Klasse selber, man kann es also in einer Variable vom Typ der Klasse speichern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Methoden kann man über die Instanz der Klasse zugreifen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Funktionen kann man über die Klasse selber zugreifen</a:t>
            </a:r>
            <a:endParaRPr b="0" i="0" sz="1600" u="none" cap="none" strike="noStrike">
              <a:solidFill>
                <a:schemeClr val="dk1"/>
              </a:solidFill>
              <a:latin typeface="Arial"/>
              <a:ea typeface="Arial"/>
              <a:cs typeface="Arial"/>
              <a:sym typeface="Arial"/>
            </a:endParaRPr>
          </a:p>
        </p:txBody>
      </p:sp>
      <p:pic>
        <p:nvPicPr>
          <p:cNvPr id="149" name="Google Shape;149;p25"/>
          <p:cNvPicPr preferRelativeResize="0"/>
          <p:nvPr/>
        </p:nvPicPr>
        <p:blipFill rotWithShape="1">
          <a:blip r:embed="rId3">
            <a:alphaModFix/>
          </a:blip>
          <a:srcRect b="0" l="0" r="0" t="0"/>
          <a:stretch/>
        </p:blipFill>
        <p:spPr>
          <a:xfrm>
            <a:off x="1661388" y="2132550"/>
            <a:ext cx="5821225" cy="197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55" name="Google Shape;155;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61" name="Google Shape;161;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kannst die Objektorientierung jetzt am Beispiel eines Kreises üben. Du brauchst dafür folgende 2 Klassen mit den aufgeführten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Circle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Radius (double)</a:t>
            </a:r>
            <a:r>
              <a:rPr b="0" i="0" lang="de" sz="1600" u="none" cap="none" strike="noStrike">
                <a:solidFill>
                  <a:schemeClr val="dk1"/>
                </a:solidFill>
                <a:latin typeface="Arial"/>
                <a:ea typeface="Arial"/>
                <a:cs typeface="Arial"/>
                <a:sym typeface="Arial"/>
              </a:rPr>
              <a:t> als Attribut und </a:t>
            </a:r>
            <a:r>
              <a:rPr b="1" i="0" lang="de" sz="1600" u="none" cap="none" strike="noStrike">
                <a:solidFill>
                  <a:schemeClr val="dk1"/>
                </a:solidFill>
                <a:latin typeface="Arial"/>
                <a:ea typeface="Arial"/>
                <a:cs typeface="Arial"/>
                <a:sym typeface="Arial"/>
              </a:rPr>
              <a:t>Summe der Radien und Anzahl der Kreise als Klassenvariablen</a:t>
            </a:r>
            <a:r>
              <a:rPr b="0" i="0" lang="de" sz="1600" u="none" cap="none" strike="noStrike">
                <a:solidFill>
                  <a:schemeClr val="dk1"/>
                </a:solidFill>
                <a:latin typeface="Arial"/>
                <a:ea typeface="Arial"/>
                <a:cs typeface="Arial"/>
                <a:sym typeface="Arial"/>
              </a:rPr>
              <a:t>, sowie die Kreiszahl </a:t>
            </a:r>
            <a:r>
              <a:rPr b="1" i="0" lang="de" sz="1600" u="none" cap="none" strike="noStrike">
                <a:solidFill>
                  <a:schemeClr val="dk1"/>
                </a:solidFill>
                <a:latin typeface="Arial"/>
                <a:ea typeface="Arial"/>
                <a:cs typeface="Arial"/>
                <a:sym typeface="Arial"/>
              </a:rPr>
              <a:t>Pi als statische Konstante</a:t>
            </a:r>
            <a:endParaRPr b="1"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Konstruktor</a:t>
            </a:r>
            <a:r>
              <a:rPr b="0" i="0" lang="de" sz="1600" u="none" cap="none" strike="noStrike">
                <a:solidFill>
                  <a:schemeClr val="dk1"/>
                </a:solidFill>
                <a:latin typeface="Arial"/>
                <a:ea typeface="Arial"/>
                <a:cs typeface="Arial"/>
                <a:sym typeface="Arial"/>
              </a:rPr>
              <a:t>, der den </a:t>
            </a:r>
            <a:r>
              <a:rPr b="1" i="0" lang="de" sz="1600" u="none" cap="none" strike="noStrike">
                <a:solidFill>
                  <a:schemeClr val="dk1"/>
                </a:solidFill>
                <a:latin typeface="Arial"/>
                <a:ea typeface="Arial"/>
                <a:cs typeface="Arial"/>
                <a:sym typeface="Arial"/>
              </a:rPr>
              <a:t>Radius entgegennimmt und setzt</a:t>
            </a:r>
            <a:r>
              <a:rPr b="0" i="0" lang="de" sz="1600" u="none" cap="none" strike="noStrike">
                <a:solidFill>
                  <a:schemeClr val="dk1"/>
                </a:solidFill>
                <a:latin typeface="Arial"/>
                <a:ea typeface="Arial"/>
                <a:cs typeface="Arial"/>
                <a:sym typeface="Arial"/>
              </a:rPr>
              <a:t>, sowie die </a:t>
            </a:r>
            <a:r>
              <a:rPr b="1" i="0" lang="de" sz="1600" u="none" cap="none" strike="noStrike">
                <a:solidFill>
                  <a:schemeClr val="dk1"/>
                </a:solidFill>
                <a:latin typeface="Arial"/>
                <a:ea typeface="Arial"/>
                <a:cs typeface="Arial"/>
                <a:sym typeface="Arial"/>
              </a:rPr>
              <a:t>Radiensumme und Kreisanzahl aktualisiert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Methoden</a:t>
            </a:r>
            <a:r>
              <a:rPr b="0" i="0" lang="de" sz="1600" u="none" cap="none" strike="noStrike">
                <a:solidFill>
                  <a:schemeClr val="dk1"/>
                </a:solidFill>
                <a:latin typeface="Arial"/>
                <a:ea typeface="Arial"/>
                <a:cs typeface="Arial"/>
                <a:sym typeface="Arial"/>
              </a:rPr>
              <a:t> für </a:t>
            </a:r>
            <a:r>
              <a:rPr b="1" i="0" lang="de" sz="1600" u="none" cap="none" strike="noStrike">
                <a:solidFill>
                  <a:schemeClr val="dk1"/>
                </a:solidFill>
                <a:latin typeface="Arial"/>
                <a:ea typeface="Arial"/>
                <a:cs typeface="Arial"/>
                <a:sym typeface="Arial"/>
              </a:rPr>
              <a:t>Umfang</a:t>
            </a:r>
            <a:r>
              <a:rPr b="0" i="0" lang="de" sz="1600" u="none" cap="none" strike="noStrike">
                <a:solidFill>
                  <a:schemeClr val="dk1"/>
                </a:solidFill>
                <a:latin typeface="Arial"/>
                <a:ea typeface="Arial"/>
                <a:cs typeface="Arial"/>
                <a:sym typeface="Arial"/>
              </a:rPr>
              <a:t> und </a:t>
            </a:r>
            <a:r>
              <a:rPr b="1" i="0" lang="de" sz="1600" u="none" cap="none" strike="noStrike">
                <a:solidFill>
                  <a:schemeClr val="dk1"/>
                </a:solidFill>
                <a:latin typeface="Arial"/>
                <a:ea typeface="Arial"/>
                <a:cs typeface="Arial"/>
                <a:sym typeface="Arial"/>
              </a:rPr>
              <a:t>Fläche </a:t>
            </a:r>
            <a:r>
              <a:rPr b="0" i="0" lang="de" sz="1600" u="none" cap="none" strike="noStrike">
                <a:solidFill>
                  <a:schemeClr val="dk1"/>
                </a:solidFill>
                <a:latin typeface="Arial"/>
                <a:ea typeface="Arial"/>
                <a:cs typeface="Arial"/>
                <a:sym typeface="Arial"/>
              </a:rPr>
              <a:t>des Kreises, sowie eine Methode, die einen Parameter von Typ Circle nimmt und überprüft, </a:t>
            </a:r>
            <a:r>
              <a:rPr b="1" i="0" lang="de" sz="1600" u="none" cap="none" strike="noStrike">
                <a:solidFill>
                  <a:schemeClr val="dk1"/>
                </a:solidFill>
                <a:latin typeface="Arial"/>
                <a:ea typeface="Arial"/>
                <a:cs typeface="Arial"/>
                <a:sym typeface="Arial"/>
              </a:rPr>
              <a:t>ob der aktuelle Kreis größer ist</a:t>
            </a:r>
            <a:r>
              <a:rPr b="0" i="0" lang="de" sz="1600" u="none" cap="none" strike="noStrike">
                <a:solidFill>
                  <a:schemeClr val="dk1"/>
                </a:solidFill>
                <a:latin typeface="Arial"/>
                <a:ea typeface="Arial"/>
                <a:cs typeface="Arial"/>
                <a:sym typeface="Arial"/>
              </a:rPr>
              <a:t>, als der übergebene. Der Rückgabewert soll dementsprechend boolean sein.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1" i="0" lang="de" sz="1600" u="none" cap="none" strike="noStrike">
                <a:solidFill>
                  <a:schemeClr val="dk1"/>
                </a:solidFill>
                <a:latin typeface="Arial"/>
                <a:ea typeface="Arial"/>
                <a:cs typeface="Arial"/>
                <a:sym typeface="Arial"/>
              </a:rPr>
              <a:t>Funktion</a:t>
            </a:r>
            <a:r>
              <a:rPr b="0" i="0" lang="de" sz="1600" u="none" cap="none" strike="noStrike">
                <a:solidFill>
                  <a:schemeClr val="dk1"/>
                </a:solidFill>
                <a:latin typeface="Arial"/>
                <a:ea typeface="Arial"/>
                <a:cs typeface="Arial"/>
                <a:sym typeface="Arial"/>
              </a:rPr>
              <a:t>, die den </a:t>
            </a:r>
            <a:r>
              <a:rPr b="1" i="0" lang="de" sz="1600" u="none" cap="none" strike="noStrike">
                <a:solidFill>
                  <a:schemeClr val="dk1"/>
                </a:solidFill>
                <a:latin typeface="Arial"/>
                <a:ea typeface="Arial"/>
                <a:cs typeface="Arial"/>
                <a:sym typeface="Arial"/>
              </a:rPr>
              <a:t>Durchschnittlichen Radius aller Kreise</a:t>
            </a:r>
            <a:r>
              <a:rPr b="0" i="0" lang="de" sz="1600" u="none" cap="none" strike="noStrike">
                <a:solidFill>
                  <a:schemeClr val="dk1"/>
                </a:solidFill>
                <a:latin typeface="Arial"/>
                <a:ea typeface="Arial"/>
                <a:cs typeface="Arial"/>
                <a:sym typeface="Arial"/>
              </a:rPr>
              <a:t> zurückgibt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Getter und Setter</a:t>
            </a:r>
            <a:r>
              <a:rPr b="0" i="0" lang="de" sz="1600" u="none" cap="none" strike="noStrike">
                <a:solidFill>
                  <a:schemeClr val="dk1"/>
                </a:solidFill>
                <a:latin typeface="Arial"/>
                <a:ea typeface="Arial"/>
                <a:cs typeface="Arial"/>
                <a:sym typeface="Arial"/>
              </a:rPr>
              <a:t> für den </a:t>
            </a:r>
            <a:r>
              <a:rPr b="1" i="0" lang="de" sz="1600" u="none" cap="none" strike="noStrike">
                <a:solidFill>
                  <a:schemeClr val="dk1"/>
                </a:solidFill>
                <a:latin typeface="Arial"/>
                <a:ea typeface="Arial"/>
                <a:cs typeface="Arial"/>
                <a:sym typeface="Arial"/>
              </a:rPr>
              <a:t>Radius</a:t>
            </a:r>
            <a:r>
              <a:rPr b="0" i="0" lang="de" sz="1600" u="none" cap="none" strike="noStrike">
                <a:solidFill>
                  <a:schemeClr val="dk1"/>
                </a:solidFill>
                <a:latin typeface="Arial"/>
                <a:ea typeface="Arial"/>
                <a:cs typeface="Arial"/>
                <a:sym typeface="Arial"/>
              </a:rPr>
              <a:t> (vorsicht, die Summe der Radien muss im Setter aktualisiert werden)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Erstellt neue Instanzen der Circle-Klasse und testet alle Funktionalitäten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Objektorientierung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Schlüsselwörter</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static vs. non static</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this</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final</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Attribute und Klassenvariablen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Methoden und Funktionen</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Getter und Setter</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Konstruktoren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Instanziierung und Nutzung</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1.1.1. static vs. non static</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“static” vor Attributen, Methoden, oder Klassen bedeutet, dass das Attribut / die Methode / die Klasse </a:t>
            </a:r>
            <a:r>
              <a:rPr b="1" i="0" lang="de" sz="1600" u="none" cap="none" strike="noStrike">
                <a:solidFill>
                  <a:schemeClr val="dk1"/>
                </a:solidFill>
                <a:latin typeface="Arial"/>
                <a:ea typeface="Arial"/>
                <a:cs typeface="Arial"/>
                <a:sym typeface="Arial"/>
              </a:rPr>
              <a:t>zur Klasse und nicht zur Instanz der Klasse (Objekt) gehört</a:t>
            </a: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gehen auf den Unterschied im folgenden noch weiter ein.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1.1.2. this</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Das Schlüsselwort this ist immer eine Referenz (wie eine nicht-überschreibbare Variable) auf das aktuelle Objekt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kann nur in nicht-statisches Kontexten (z.B. Methoden) verwendet werden, da nur dort klar ist, auf welche Instanz der Klasse es sich bezieht.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 zu “this” wird es auf den folgenden Folien geben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1.1.4. final</a:t>
            </a:r>
            <a:endParaRPr/>
          </a:p>
        </p:txBody>
      </p:sp>
      <p:sp>
        <p:nvSpPr>
          <p:cNvPr id="109" name="Google Shape;109;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Als final deklarierte Variablen sind unveränderlich. Ihnen muss bei der Deklaration direkt auch einen Wert zugewiesen werden. Sie werden auch als Konstanten bezeichnet.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Konstanten werden in der Regel dadurch gekennzeichnet, dass ihr Name ausschließlich aus Großbuchstaben besteht.</a:t>
            </a:r>
            <a:endParaRPr b="0" i="0" sz="1600" u="none" cap="none" strike="noStrike">
              <a:solidFill>
                <a:schemeClr val="dk1"/>
              </a:solidFill>
              <a:latin typeface="Arial"/>
              <a:ea typeface="Arial"/>
              <a:cs typeface="Arial"/>
              <a:sym typeface="Arial"/>
            </a:endParaRPr>
          </a:p>
        </p:txBody>
      </p:sp>
      <p:pic>
        <p:nvPicPr>
          <p:cNvPr id="110" name="Google Shape;110;p20"/>
          <p:cNvPicPr preferRelativeResize="0"/>
          <p:nvPr/>
        </p:nvPicPr>
        <p:blipFill rotWithShape="1">
          <a:blip r:embed="rId3">
            <a:alphaModFix/>
          </a:blip>
          <a:srcRect b="0" l="0" r="0" t="0"/>
          <a:stretch/>
        </p:blipFill>
        <p:spPr>
          <a:xfrm>
            <a:off x="2346063" y="1657947"/>
            <a:ext cx="4451875" cy="27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Attribute und Klassenvariablen</a:t>
            </a:r>
            <a:endParaRPr/>
          </a:p>
        </p:txBody>
      </p:sp>
      <p:sp>
        <p:nvSpPr>
          <p:cNvPr id="116" name="Google Shape;116;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Attribute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nicht-statisches Attribut, so hat jede Objektinstanz ein eigenes solches Attribut. Ein Beispiel wäre der Name einer Person, denn jede Person hat einen eigenen Namen.</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Klassenvariablen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statisches Attribut (Klassenvariable), so greift jede Objektinstanz auf die gleiche Variable zu. Ein Beispiel wäre eine Zähler-Variable, die die Anzahl der erstellten Person-Instanzen zählt.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17" name="Google Shape;117;p21"/>
          <p:cNvPicPr preferRelativeResize="0"/>
          <p:nvPr/>
        </p:nvPicPr>
        <p:blipFill rotWithShape="1">
          <a:blip r:embed="rId3">
            <a:alphaModFix/>
          </a:blip>
          <a:srcRect b="0" l="0" r="0" t="0"/>
          <a:stretch/>
        </p:blipFill>
        <p:spPr>
          <a:xfrm>
            <a:off x="3792250" y="1697500"/>
            <a:ext cx="2165975" cy="1035150"/>
          </a:xfrm>
          <a:prstGeom prst="rect">
            <a:avLst/>
          </a:prstGeom>
          <a:noFill/>
          <a:ln>
            <a:noFill/>
          </a:ln>
        </p:spPr>
      </p:pic>
      <p:pic>
        <p:nvPicPr>
          <p:cNvPr id="118" name="Google Shape;118;p21"/>
          <p:cNvPicPr preferRelativeResize="0"/>
          <p:nvPr/>
        </p:nvPicPr>
        <p:blipFill rotWithShape="1">
          <a:blip r:embed="rId4">
            <a:alphaModFix/>
          </a:blip>
          <a:srcRect b="0" l="0" r="0" t="0"/>
          <a:stretch/>
        </p:blipFill>
        <p:spPr>
          <a:xfrm>
            <a:off x="3588788" y="4067325"/>
            <a:ext cx="2655200" cy="36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Methoden und Funktionen</a:t>
            </a:r>
            <a:endParaRPr/>
          </a:p>
        </p:txBody>
      </p:sp>
      <p:sp>
        <p:nvSpPr>
          <p:cNvPr id="124" name="Google Shape;124;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Methoden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Methoden beziehen sich immer auf eine bestimmte Objektinstanz (ähnlich zu Attributen). Hier kann man mit “this” auf die Attribute der Instanz zugreifen.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Funktionen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Funktionen gehören zur gesamten Klasse, nicht zu einzelnen Objektinstanzen. Funktionen können dementsprechend auch nicht auf nicht-statische Attribute oder Methoden zugreifen (woher soll Java wissen, welche Objektinstanz der Klasse gemeint ist?)</a:t>
            </a:r>
            <a:endParaRPr b="0" i="0" sz="1600" u="none" cap="none" strike="noStrike">
              <a:solidFill>
                <a:schemeClr val="dk1"/>
              </a:solidFill>
              <a:latin typeface="Arial"/>
              <a:ea typeface="Arial"/>
              <a:cs typeface="Arial"/>
              <a:sym typeface="Arial"/>
            </a:endParaRPr>
          </a:p>
        </p:txBody>
      </p:sp>
      <p:pic>
        <p:nvPicPr>
          <p:cNvPr id="125" name="Google Shape;125;p22"/>
          <p:cNvPicPr preferRelativeResize="0"/>
          <p:nvPr/>
        </p:nvPicPr>
        <p:blipFill rotWithShape="1">
          <a:blip r:embed="rId3">
            <a:alphaModFix/>
          </a:blip>
          <a:srcRect b="0" l="0" r="0" t="0"/>
          <a:stretch/>
        </p:blipFill>
        <p:spPr>
          <a:xfrm>
            <a:off x="3222925" y="1622825"/>
            <a:ext cx="2698151" cy="710050"/>
          </a:xfrm>
          <a:prstGeom prst="rect">
            <a:avLst/>
          </a:prstGeom>
          <a:noFill/>
          <a:ln>
            <a:noFill/>
          </a:ln>
        </p:spPr>
      </p:pic>
      <p:pic>
        <p:nvPicPr>
          <p:cNvPr id="126" name="Google Shape;126;p22"/>
          <p:cNvPicPr preferRelativeResize="0"/>
          <p:nvPr/>
        </p:nvPicPr>
        <p:blipFill rotWithShape="1">
          <a:blip r:embed="rId4">
            <a:alphaModFix/>
          </a:blip>
          <a:srcRect b="0" l="0" r="0" t="0"/>
          <a:stretch/>
        </p:blipFill>
        <p:spPr>
          <a:xfrm>
            <a:off x="2988238" y="3727500"/>
            <a:ext cx="3262826" cy="82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1.3.1. Getter und Setter</a:t>
            </a:r>
            <a:endParaRPr/>
          </a:p>
        </p:txBody>
      </p:sp>
      <p:sp>
        <p:nvSpPr>
          <p:cNvPr id="132" name="Google Shape;132;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sollten, um Namenskonflikte zu vermeiden, in der Regel als “private” deklariert werden. Um den Zugriff auf diese Attribute zu gewähren, werden oft sog. Getter und Setter benutzt. Das sind “public”-Methoden, die auf die “private”-Attribute zugreifen können.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 nachdem, ob das Attribut gelesen oder geschrieben werden darf, können nur Getter, nur Setter, beides oder keins von beidem definiert werden.</a:t>
            </a:r>
            <a:endParaRPr b="0" i="0" sz="1600" u="none" cap="none" strike="noStrike">
              <a:solidFill>
                <a:schemeClr val="dk1"/>
              </a:solidFill>
              <a:latin typeface="Arial"/>
              <a:ea typeface="Arial"/>
              <a:cs typeface="Arial"/>
              <a:sym typeface="Arial"/>
            </a:endParaRPr>
          </a:p>
        </p:txBody>
      </p:sp>
      <p:pic>
        <p:nvPicPr>
          <p:cNvPr id="133" name="Google Shape;133;p23"/>
          <p:cNvPicPr preferRelativeResize="0"/>
          <p:nvPr/>
        </p:nvPicPr>
        <p:blipFill rotWithShape="1">
          <a:blip r:embed="rId3">
            <a:alphaModFix/>
          </a:blip>
          <a:srcRect b="0" l="0" r="0" t="0"/>
          <a:stretch/>
        </p:blipFill>
        <p:spPr>
          <a:xfrm>
            <a:off x="4690448" y="2571750"/>
            <a:ext cx="3582124" cy="1465000"/>
          </a:xfrm>
          <a:prstGeom prst="rect">
            <a:avLst/>
          </a:prstGeom>
          <a:noFill/>
          <a:ln>
            <a:noFill/>
          </a:ln>
        </p:spPr>
      </p:pic>
      <p:pic>
        <p:nvPicPr>
          <p:cNvPr id="134" name="Google Shape;134;p23"/>
          <p:cNvPicPr preferRelativeResize="0"/>
          <p:nvPr/>
        </p:nvPicPr>
        <p:blipFill rotWithShape="1">
          <a:blip r:embed="rId4">
            <a:alphaModFix/>
          </a:blip>
          <a:srcRect b="0" l="0" r="0" t="0"/>
          <a:stretch/>
        </p:blipFill>
        <p:spPr>
          <a:xfrm>
            <a:off x="1098400" y="2571741"/>
            <a:ext cx="2590215" cy="4774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Konstruktoren</a:t>
            </a:r>
            <a:endParaRPr/>
          </a:p>
        </p:txBody>
      </p:sp>
      <p:sp>
        <p:nvSpPr>
          <p:cNvPr id="140" name="Google Shape;140;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Um eine Java-Klasse zu instanziieren, muss man den Konstruktor dieser Klasse aufrufen. Das ist im Wesentlichen eine Funktion mit besonderer Signatur, die initiale Operationen vornehmen kann.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Jede Java-Klasse hat einen default-Konstruktor, der keine Parameter erhält keine Operationen vornimmt. Diesen Konstruktor kann man jedoch auch überschreiben, und eigene Operationen definieren.</a:t>
            </a:r>
            <a:endParaRPr b="0" i="0" sz="1600" u="none" cap="none" strike="noStrike">
              <a:solidFill>
                <a:schemeClr val="dk1"/>
              </a:solidFill>
              <a:latin typeface="Arial"/>
              <a:ea typeface="Arial"/>
              <a:cs typeface="Arial"/>
              <a:sym typeface="Arial"/>
            </a:endParaRPr>
          </a:p>
        </p:txBody>
      </p:sp>
      <p:pic>
        <p:nvPicPr>
          <p:cNvPr id="141" name="Google Shape;141;p24"/>
          <p:cNvPicPr preferRelativeResize="0"/>
          <p:nvPr/>
        </p:nvPicPr>
        <p:blipFill rotWithShape="1">
          <a:blip r:embed="rId3">
            <a:alphaModFix/>
          </a:blip>
          <a:srcRect b="0" l="0" r="0" t="0"/>
          <a:stretch/>
        </p:blipFill>
        <p:spPr>
          <a:xfrm>
            <a:off x="2493123" y="1490975"/>
            <a:ext cx="4157750" cy="1151250"/>
          </a:xfrm>
          <a:prstGeom prst="rect">
            <a:avLst/>
          </a:prstGeom>
          <a:noFill/>
          <a:ln>
            <a:noFill/>
          </a:ln>
        </p:spPr>
      </p:pic>
      <p:pic>
        <p:nvPicPr>
          <p:cNvPr id="142" name="Google Shape;142;p24"/>
          <p:cNvPicPr preferRelativeResize="0"/>
          <p:nvPr/>
        </p:nvPicPr>
        <p:blipFill rotWithShape="1">
          <a:blip r:embed="rId4">
            <a:alphaModFix/>
          </a:blip>
          <a:srcRect b="0" l="0" r="0" t="0"/>
          <a:stretch/>
        </p:blipFill>
        <p:spPr>
          <a:xfrm>
            <a:off x="3625063" y="3710950"/>
            <a:ext cx="1893875" cy="65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