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08 -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eine sich selber wieder aufrufende Funktion oder Methode.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iterativ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1 = 1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1 = 2 </a:t>
            </a:r>
            <a:endParaRPr b="0" i="0" sz="1000" u="none" cap="none" strike="noStrike">
              <a:solidFill>
                <a:srgbClr val="0000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2 = 6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6 = 24</a:t>
            </a:r>
            <a:endParaRPr b="0" i="0" sz="1000" u="none" cap="none" strike="noStrike">
              <a:solidFill>
                <a:srgbClr val="000000"/>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24 =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38"/>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