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09 - Rekursion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Übungsaufgabe</a:t>
            </a:r>
            <a:endParaRPr/>
          </a:p>
        </p:txBody>
      </p:sp>
      <p:sp>
        <p:nvSpPr>
          <p:cNvPr id="148" name="Google Shape;148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bleiben in der Übungsaufgabe bei binären Suchbäumen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Git liegt der bestehende Sourcecode in “/src/lesson_09_recursion_2/binaryTree”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Pulle den Sourcecode, dann kann es losgehen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Deine Aufgabe ist die Implementierung von möglichst vielen der 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noch nicht implementierten Methoden der Klasse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 Methode soll 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gelöst werden.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sollen jeweils 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 10 Zeilen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besitzen (bei “height” dürfen es ein paar mehr sein).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“minimum” und “maximum” sind tendenziell am einfachsten.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sollten unter Zuhilfenahme der Javadoc Methodendokumentation selbsterklärend sein. Ist etwas nicht klar, frag gerne nach.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beiden anderen Klassen musst du im Idealfall gar nicht, ggf. aber zum Anpassen des Dateipfades der einzulesenden Textdatei anpassen.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“insert”-Methode in binären Suchbäumen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Livecoding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Binäre Suchbäume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binärer Suchbaum ist ein gerichteter Graph mit folgenden Eigenschaften: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Graph ist zusammenhängend und kreisfrei (Baum)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einen Wert, einen Vorgänger und 0 bis 2 Nachfolger.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einen eindeutigen Knoten ohne Vorgänger, die Wurzel des Baumes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Nachfolger sind entweder linke oder rechte Kinder ihres Vorgängers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linken Kinder und alle darauf folgenden Knoten haben kleinere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rechte Kinder und alle darauf folgenden Knoten haben größere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Knoten ohne Nachfolger heißen Blatt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example of a binary tree. | Download Scientific Diagram"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787" y="2822750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04" name="Google Shape;104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 ermöglichen eine besonders effiziente Art der Speicherung von Daten.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wollen uns heute damit beschäftigen, wie man diese Datenstrukturen rekursiv explorieren und manipulieren kann.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Beispiel: “insert”. Was passiert, wenn ich eine 13 einsetzen möchte?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example of a binary tree. | Download Scientific Diagram"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800" y="24277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pic>
        <p:nvPicPr>
          <p:cNvPr descr="An example of a binary tree. | Download Scientific Diagram"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907" y="1053400"/>
            <a:ext cx="4048175" cy="229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4090100" y="3341225"/>
            <a:ext cx="481800" cy="3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de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0"/>
          <p:cNvCxnSpPr>
            <a:stCxn id="112" idx="0"/>
          </p:cNvCxnSpPr>
          <p:nvPr/>
        </p:nvCxnSpPr>
        <p:spPr>
          <a:xfrm flipH="1" rot="10800000">
            <a:off x="4331000" y="3160325"/>
            <a:ext cx="1458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0"/>
          <p:cNvCxnSpPr/>
          <p:nvPr/>
        </p:nvCxnSpPr>
        <p:spPr>
          <a:xfrm flipH="1">
            <a:off x="3859575" y="1390800"/>
            <a:ext cx="526800" cy="29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4221775" y="1917500"/>
            <a:ext cx="222300" cy="41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4501600" y="2551175"/>
            <a:ext cx="230400" cy="28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4312225" y="3110800"/>
            <a:ext cx="90600" cy="11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23" name="Google Shape;123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Rekursiver Ansatz: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 eigene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“insert”-Methode, die,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 neuen Wert an die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passende Stelle setzt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nicht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insert-Methode des Knotens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aufruft, der die Stelle blockiert.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3770" y="1299213"/>
            <a:ext cx="3925150" cy="25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3.1 Vorstellung des bestehenden Codes</a:t>
            </a:r>
            <a:endParaRPr/>
          </a:p>
        </p:txBody>
      </p:sp>
      <p:sp>
        <p:nvSpPr>
          <p:cNvPr id="130" name="Google Shape;130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3.2. Gemeinsame Implementierung der “exists”-Methode</a:t>
            </a:r>
            <a:endParaRPr/>
          </a:p>
        </p:txBody>
      </p:sp>
      <p:sp>
        <p:nvSpPr>
          <p:cNvPr id="136" name="Google Shape;136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Fragen</a:t>
            </a:r>
            <a:endParaRPr/>
          </a:p>
        </p:txBody>
      </p:sp>
      <p:sp>
        <p:nvSpPr>
          <p:cNvPr id="142" name="Google Shape;142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