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47c3c0f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47c3c0f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a47c3c0f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a47c3c0f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47c3c0f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47c3c0f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47c3c0f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47c3c0f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47c3c0f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47c3c0f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a47c3c0f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a47c3c0f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a47c3c0f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a47c3c0f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a47c3c0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fa47c3c0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47c3c0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fa47c3c0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a47c3c0f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a47c3c0f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02 - Bedingungen und Parametrisierung von Programmen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Übungsaufgabe</a:t>
            </a:r>
            <a:endParaRPr/>
          </a:p>
        </p:txBody>
      </p:sp>
      <p:sp>
        <p:nvSpPr>
          <p:cNvPr id="150" name="Google Shape;150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Du sollst nun ein Programm mit folgendem Verhalten implementieren: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soll einen Türsteher simulieren.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Alter des Benutzers soll als Kommandozeilenparameter übergeben werden (String kann mit Integer.parseInt(&lt;String&gt;) zu int geparsed werden).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Ist das Alter 18 oder höher, so soll “Du kommst rein.” ausgegeben werden.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Ist das Alter 17 oder kleiner, so soll gefragt werden, ob die Person den Türsteher kennt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Die Antwort auf die Frage soll über die Scanner-Klasse erhoben werden.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Ist die Antwort “ja”, so soll </a:t>
            </a:r>
            <a:r>
              <a:rPr lang="de"/>
              <a:t>“Du kommst rein.” ausgegeben werden.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Ist die Antwort nicht “ja”, so soll “Du kommst nicht rein.” ausgegeben werden.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ACHTUNG: Gleichheit von Strings kann nicht in jedem Fall sinnvoll mit dem ==-Operator überprüft werden (warum das so ist klären wir in einer späteren Session). Nutzt hierfür die equals-Methode der String Klasse 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de"/>
              <a:t>&lt;string1&gt;.equals(&lt;string2&gt;)</a:t>
            </a:r>
            <a:r>
              <a:rPr lang="de"/>
              <a:t> statt &lt;string1&gt; == &lt;string2&gt;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Bedingungen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if-else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switch-case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ternärer Operator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Parametrisierung von Programmen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Kommandozeilenparameter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Scanner-Klasse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Übungsaufgabe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.1. if-else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Es können Programmschnipsel bedingt ausgeführt werden. Die Bedingungen müssen immer den </a:t>
            </a:r>
            <a:r>
              <a:rPr b="1" lang="de"/>
              <a:t>bool’schen Datentypen</a:t>
            </a:r>
            <a:r>
              <a:rPr lang="de"/>
              <a:t> haben.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Der “if-Block” wird ausgeführt, wenn die Bedingung den Wert “true” hat. Der </a:t>
            </a:r>
            <a:r>
              <a:rPr b="1" lang="de"/>
              <a:t>optionale</a:t>
            </a:r>
            <a:r>
              <a:rPr lang="de"/>
              <a:t> “else-Block” wird ausgeführt, wenn die Bedingung nicht erfüllt ist.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688" y="2156575"/>
            <a:ext cx="4359925" cy="1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319" y="1722675"/>
            <a:ext cx="4201201" cy="17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.1. if-else</a:t>
            </a:r>
            <a:endParaRPr/>
          </a:p>
        </p:txBody>
      </p:sp>
      <p:sp>
        <p:nvSpPr>
          <p:cNvPr id="105" name="Google Shape;105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Man kann in if-else-Anweisungen auch mehr als zwei mögliche Programmpfade haben, indem man einen oder mehrere “else-if” Blöcke mit der entsprechenden Bedingung formuliert.</a:t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 flipH="1" rot="10800000">
            <a:off x="2632975" y="2252075"/>
            <a:ext cx="1360800" cy="37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 txBox="1"/>
          <p:nvPr/>
        </p:nvSpPr>
        <p:spPr>
          <a:xfrm>
            <a:off x="653150" y="2374450"/>
            <a:ext cx="214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Bedingung kann auch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 Boolean-Literal sein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.2. switch-case</a:t>
            </a:r>
            <a:endParaRPr/>
          </a:p>
        </p:txBody>
      </p:sp>
      <p:sp>
        <p:nvSpPr>
          <p:cNvPr id="113" name="Google Shape;113;p20"/>
          <p:cNvSpPr/>
          <p:nvPr>
            <p:ph idx="2" type="chart"/>
          </p:nvPr>
        </p:nvSpPr>
        <p:spPr>
          <a:xfrm>
            <a:off x="5047700" y="1095375"/>
            <a:ext cx="3602700" cy="120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switch-case-Anweisung ist (bis auf wenige Kleinigkeiten) nichts anderes, als eine intuitivere Schreibweise für...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150" y="2630400"/>
            <a:ext cx="1506575" cy="11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75" y="614350"/>
            <a:ext cx="3720499" cy="37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.3 ternärer Operator</a:t>
            </a:r>
            <a:endParaRPr/>
          </a:p>
        </p:txBody>
      </p:sp>
      <p:sp>
        <p:nvSpPr>
          <p:cNvPr id="121" name="Google Shape;121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Nur um es mal gesehen zu haben: Mit dem ternären Operator kann man ein bedingtes Statement in einer Zeile verfassen.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Vor dem Fragezeichen steht die Bedingung, zwischen Fragezeichen und Doppelpunkt das gewünschte Statement im “true”-Fall und nach dem Doppelpunkt das gewünschte Statement im “false”-Fall.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550" y="1553974"/>
            <a:ext cx="5534876" cy="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</a:t>
            </a:r>
            <a:r>
              <a:rPr lang="de"/>
              <a:t>.1. Parametrisierung - </a:t>
            </a:r>
            <a:r>
              <a:rPr lang="de"/>
              <a:t>Kommandozeilenparameter</a:t>
            </a:r>
            <a:endParaRPr/>
          </a:p>
        </p:txBody>
      </p:sp>
      <p:sp>
        <p:nvSpPr>
          <p:cNvPr id="128" name="Google Shape;128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 kann ein Java-Programm mit Parametern aufrufen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Parameter werden dann als String-Array an die main-Funktion übergeben ( =&gt; String[ ] args 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Variablen können, falls notwendig, zum passenden Datentypen geparst werden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Möchte man einen String mit Leerzeichen übergeben, muss man diesen in Anführungszeichen setzen, damit es als einzelner Parameter betrachtet wird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638" y="1121573"/>
            <a:ext cx="6530024" cy="2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1650" y="2320025"/>
            <a:ext cx="3790200" cy="1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2</a:t>
            </a:r>
            <a:r>
              <a:rPr lang="de"/>
              <a:t>.2. Parametrisierung - </a:t>
            </a:r>
            <a:r>
              <a:rPr lang="de"/>
              <a:t>Scanner-Klasse</a:t>
            </a:r>
            <a:endParaRPr/>
          </a:p>
        </p:txBody>
      </p:sp>
      <p:sp>
        <p:nvSpPr>
          <p:cNvPr id="136" name="Google Shape;136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können auch zur Laufzeit des Programms vom Benutzer angefragt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Dazu gibt es die Scanner-Klasse, die wie folgt verwendet wird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stoppt beim Aufruf von scanner.next() und wartet auf eine Eingabe auf der Kommandozeile. Das ist ein beliebiger String, der mit der Enter-Taste bestätigt wird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Scanner Klasse kann über das import-Statement über der Klassendeklaration eingebunden werden.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226" y="1356600"/>
            <a:ext cx="4408225" cy="7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500" y="3368600"/>
            <a:ext cx="2970950" cy="5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</a:t>
            </a:r>
            <a:endParaRPr/>
          </a:p>
        </p:txBody>
      </p:sp>
      <p:sp>
        <p:nvSpPr>
          <p:cNvPr id="144" name="Google Shape;144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 sz="3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