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8/docs/api/java/lang/Object.html#equals-java.lang.Object-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08 - Polymorphismus, equals, toString, PBV vs. PBR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56" name="Google Shape;156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</a:t>
            </a:r>
            <a:endParaRPr/>
          </a:p>
        </p:txBody>
      </p:sp>
      <p:sp>
        <p:nvSpPr>
          <p:cNvPr id="162" name="Google Shape;16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Heute modellieren wir eine Adresse. Wir benötigen dafür nur eine Klasse.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Attribute: Straße, Hausnummer (String, da auch z.B. “2a” möglich sein soll), Postleitzahl, Stadt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drei Konstruktoren haben: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nur eine Adresse als Parameter nimmt und alle Attribute kopiert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alle Attribute als Argumente und die Hausnummer als String nimmt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alle Attribute als Argumente und die Hausnummer als int nimmt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die toString-Methode so überschreiben, dass Systemausgaben des Objekts dieses Schema besitzen:</a:t>
            </a:r>
            <a:b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die equals-Methode überschreiben, die bei dem Vergleich Straße, Hausnummer und Postleitzahl berücksichtigt. Zwei Adressen sollen auch bei unterschiedlicher Stadt gleich sein.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main-Funktion zum Testen der Funktionalität kann der Einfachheit halber in der gleichen Klasse definiert werden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5025" y="2415073"/>
            <a:ext cx="1917800" cy="39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Polymorphismus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PBV vs. PBR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Polymorphismus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Methoden und Funktionen haben bestimmte Signaturen (Rückgabewert und Parameter).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Einige Programmiersprachen haben default-Parameter, um Methoden dynamischer, intuitiver und einfacher nutzen können. Wird der entsprechende Parameter nicht übergeben, so wird auf den default-Parameter zurückgegriffen.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019800" y="3514025"/>
            <a:ext cx="270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 mit default-Parameter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098100" y="3514025"/>
            <a:ext cx="29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 mit default-Parameter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800" y="1945450"/>
            <a:ext cx="2568300" cy="11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8100" y="1945449"/>
            <a:ext cx="3173532" cy="1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 Polymorphismus</a:t>
            </a:r>
            <a:endParaRPr/>
          </a:p>
        </p:txBody>
      </p:sp>
      <p:sp>
        <p:nvSpPr>
          <p:cNvPr id="107" name="Google Shape;107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hat eine andere Herangehensweise, und zwar das Überladen von Funktionen (Polymorphismus). In Java kann eine Klasse beliebig viele gleichnamige Methoden und Funktionen haben - 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solange sich die Parameter der Methode/Funktion in Typ, Anzahl oder Reihenfolge unterscheiden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könnte man z.B. seine eigene Math-Klasse mit verschiedenen Exponential-Funktionen schreiben.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 die gleiche Weise kann man auch Konstruktoren überladen.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250" y="3509097"/>
            <a:ext cx="543952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250" y="3212325"/>
            <a:ext cx="4521560" cy="23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250" y="2892038"/>
            <a:ext cx="493273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238" y="2571750"/>
            <a:ext cx="5340849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1800" y="2251450"/>
            <a:ext cx="3040849" cy="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unterscheidet man grundsätzlich zwischen primitiven Datentypen und Referenzdatentypen (Objekten).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Datentypen lassen sich mit dem “==” Operatoren auf Gleichheit testen.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 Referenzdatentypen testet dieser Operator </a:t>
            </a:r>
            <a:r>
              <a:rPr b="0" i="0" lang="de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nicht, ob die Objekte gleich sind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sondern ob es </a:t>
            </a:r>
            <a:r>
              <a:rPr b="0" i="0" lang="de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selbe Objekt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 Kreis =&gt; intuitive Annahme: zwei Kreise mit gleichem Radius sind gleich.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Realität in Java: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25" y="3053200"/>
            <a:ext cx="3002275" cy="14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6069" y="2815301"/>
            <a:ext cx="4268656" cy="16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26" name="Google Shape;126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Zum Vergleich von Referenzdatentypen gibt es in Java die sog. equals-Methode in der “Object”-Klasse. Diese testet per default jedoch auch nur, ob die Referenzen auf dasselbe Objekt verweisen. Daher muss diese Methode, falls ein anderes Verhalten gewünscht ist, überschrieben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Java-Dokumentation ist sehr aufschlussreich: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https://docs.oracle.com/javase/8/docs/api/java/lang/Object.html#equals-java.lang.Object-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163" y="1599425"/>
            <a:ext cx="2619675" cy="16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3050" y="3375351"/>
            <a:ext cx="6497900" cy="1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toString</a:t>
            </a:r>
            <a:endParaRPr/>
          </a:p>
        </p:txBody>
      </p:sp>
      <p:sp>
        <p:nvSpPr>
          <p:cNvPr id="134" name="Google Shape;134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Datentypen lassen sich problemlos auf der Kommandozeile ausgeben. Aber was passiert mit Objekten?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 Objekten wird der Pfad der Klasse und eine Art ID ausgegeben. Nicht besonders aufschlussreich.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das zu ändern kann man die toString-Methode der Object-Klasse überschreiben.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5363" y="1337023"/>
            <a:ext cx="2873275" cy="3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950" y="1797600"/>
            <a:ext cx="6960099" cy="1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4050" y="3830249"/>
            <a:ext cx="5215890" cy="5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0975" y="3046550"/>
            <a:ext cx="3302045" cy="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PBV vs. PBR</a:t>
            </a:r>
            <a:endParaRPr/>
          </a:p>
        </p:txBody>
      </p:sp>
      <p:sp>
        <p:nvSpPr>
          <p:cNvPr id="144" name="Google Shape;14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Unterschied zwischen primitiven und Referenzdatentypen macht sich in Java nicht nur in Vergleich und Kommandozeilenausgabe bemerkbar.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 weiterer zentraler Unterschied ist, wie Variablen, z.B. an Funktionen, weitergegeben werden.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by Value: nur der Wert der Variable wird weitergegeben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by Reference: eine Referenz auf </a:t>
            </a:r>
            <a:r>
              <a:rPr lang="de"/>
              <a:t>dasselbe Objekt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wird weitergegeben.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werden primitive Datentypen mit “Pass by Value”, Referenzdatentypen mit “Pass by Reference” behandelt. Wir veranschaulichen uns den Unterschied, den das machen kann, an einem Beispiel.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PBV vs. PBR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900" y="728075"/>
            <a:ext cx="4534200" cy="36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