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11 -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die heutige Übungsaufgabe ist die Klasse bereits vorhanden und liegt im Git. Die main-Funktion und eine dubiose Funktion “divide(int[ ] arr, Object divisor)” sind vorgegeben. Von letzterer ist eigentlich nicht wirklich wichtig was diese macht, denn sie ist in erster Linie extrem schlecht geschrieben und wirft bei passendem Input viele Exceptions.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 alle Exceptions direkt in der divide-Funktion ab, die durch die Funktionsaufrufe aus der main-Funktion heraus geworfen werden!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Schreibe die Methode so um, dass sie am Ende auf jeden Fall eine “</a:t>
            </a:r>
            <a:r>
              <a:rPr lang="de"/>
              <a:t>Lol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Exception” wirft. Die musst du selber schreiben! Es soll möglich sein, der LolException einen String als Nachricht mitzugeben. Fange diese Exception in der main-Funktion.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der Java-Bibliothek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Benutzerdefinierte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Umgang mit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Behandeln von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Nachvollziehen von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(engl., Ausnahmen) sind Reaktionen auf bestimmte, inkonsistente Zustände des Programms.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können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geworfen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weitergereicht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gefangen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 können sich von Exceptions - im Gegensatz zu Errors - grundsätzlich erholen.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zwei verschiedene Arten von Exceptions: Die die von der Klasse RuntimeException erben, und die die es nicht tun.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Erbt eine Exception von RuntimeException, so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ansonsten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Wir gehen auf den Unterschied später noch 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 einige Beispiele von Exceptions, die die Java-Bibliothek bereitstellt und in entsprechenden Fällen wirft: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ist es möglich, sich eigene Exceptions mit eigenem Verhalten zu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 Exceptions, sowohl die aus der Java-Bibliothek, als auch eigens definierte erben direkt oder indirekt von der Klasse Exception.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Exception-Klassen sind Klassen und können, wie andere Klassen auch, instanziiert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mehrere Schlüsselwörter im Kontext von Exceptions: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finally: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wird immer ausgeführt - unabhängig davon, ob eine Exception geworfen wurde oder nicht und auch unabhängig davon, ob diese erfolgreich gefangen wurde oder nicht.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haben uns bis jetzt mit dem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beschäftigt. Nun noch zum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werfen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weiterreichen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Dieses Schlüsselwort muss bei Methoden und Funktionen gesetzt werden, die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 Funktion aufrufen, die eine explizite Exception wirft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selber eine explizite Exception werfen und nicht fangen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dieses Schlüsselwort bei einer expliziten Exception gesetzt, müssen aufrufende Funktionen und Methoden die Exception fangen oder selber weiterreichen.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haben in Java einen sogenannten “Stacktrace”. Das ist der Funktionsaufruf-Pfad, au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 die Exception geworfen wurde. Anhand dessen lässt sich in der Regel super nachvollziehen, an welcher Stelle,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welchen Parametern, und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warum eine Exception zustande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