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48" name="Google Shape;14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49" name="Google Shape;149;p25"/>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50" name="Google Shape;150;p25"/>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56" name="Google Shape;156;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57" name="Google Shape;157;p26"/>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3" name="Google Shape;163;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9" name="Google Shape;169;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oder String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das Objekts selber, sondern eine Referenz darauf enthalten. Daraus ergeben sich auch einige Unterschiede im Umgang,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(siehe letzte Session),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gesamten Klasse und nicht zur Instanz der Klasse ( =&gt;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 da nicht klar ist, welches Objekt gemeint ist.</a:t>
            </a:r>
            <a:endParaRPr/>
          </a:p>
          <a:p>
            <a:pPr indent="0" lvl="0" marL="0" marR="0" rtl="0" algn="l">
              <a:lnSpc>
                <a:spcPct val="100000"/>
              </a:lnSpc>
              <a:spcBef>
                <a:spcPts val="320"/>
              </a:spcBef>
              <a:spcAft>
                <a:spcPts val="0"/>
              </a:spcAft>
              <a:buClr>
                <a:srgbClr val="000000"/>
              </a:buClr>
              <a:buSzPts val="1400"/>
              <a:buFont typeface="Arial"/>
              <a:buNone/>
            </a:pPr>
            <a:r>
              <a:t/>
            </a:r>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913600" y="2837922"/>
            <a:ext cx="6040576" cy="15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t>
            </a:r>
            <a:r>
              <a:rPr b="0" i="1" lang="de" sz="1600" u="none" cap="none" strike="noStrike">
                <a:solidFill>
                  <a:schemeClr val="dk1"/>
                </a:solidFill>
                <a:latin typeface="Arial"/>
                <a:ea typeface="Arial"/>
                <a:cs typeface="Arial"/>
                <a:sym typeface="Arial"/>
              </a:rPr>
              <a:t>aktuelle</a:t>
            </a:r>
            <a:r>
              <a:rPr b="0" i="0" lang="de" sz="1600" u="none" cap="none" strike="noStrike">
                <a:solidFill>
                  <a:schemeClr val="dk1"/>
                </a:solidFill>
                <a:latin typeface="Arial"/>
                <a:ea typeface="Arial"/>
                <a:cs typeface="Arial"/>
                <a:sym typeface="Arial"/>
              </a:rPr>
              <a:t> Objekt (das, in dessen Kontext</a:t>
            </a:r>
            <a:r>
              <a:rPr lang="de"/>
              <a:t> der Code steht)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2346100" y="3040175"/>
            <a:ext cx="2980075" cy="6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26" name="Google Shape;126;p22"/>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2" name="Google Shape;132;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34" name="Google Shape;134;p23"/>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40" name="Google Shape;140;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1" name="Google Shape;141;p24"/>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2" name="Google Shape;142;p24"/>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