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in if-else-Blöcke auch mehr als zwei mögliche Codeblöcke haben,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ihr es mal gesehen habt: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90" name="Google Shape;190;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23850" lvl="0" marL="457200" rtl="0" algn="l">
              <a:spcBef>
                <a:spcPts val="320"/>
              </a:spcBef>
              <a:spcAft>
                <a:spcPts val="0"/>
              </a:spcAft>
              <a:buSzPts val="1500"/>
              <a:buAutoNum type="arabicPeriod"/>
            </a:pPr>
            <a:r>
              <a:rPr lang="de" sz="1500"/>
              <a:t>Ein erstes Programm: “Hello World!”</a:t>
            </a:r>
            <a:br>
              <a:rPr lang="de" sz="1500"/>
            </a:br>
            <a:endParaRPr sz="1500"/>
          </a:p>
          <a:p>
            <a:pPr indent="-323850" lvl="0" marL="457200" rtl="0" algn="l">
              <a:spcBef>
                <a:spcPts val="0"/>
              </a:spcBef>
              <a:spcAft>
                <a:spcPts val="0"/>
              </a:spcAft>
              <a:buSzPts val="1500"/>
              <a:buAutoNum type="arabicPeriod"/>
            </a:pPr>
            <a:r>
              <a:rPr lang="de" sz="1500"/>
              <a:t>Variablen</a:t>
            </a:r>
            <a:endParaRPr sz="1500"/>
          </a:p>
          <a:p>
            <a:pPr indent="-323850" lvl="1" marL="914400" rtl="0" algn="l">
              <a:spcBef>
                <a:spcPts val="0"/>
              </a:spcBef>
              <a:spcAft>
                <a:spcPts val="0"/>
              </a:spcAft>
              <a:buSzPts val="1500"/>
              <a:buAutoNum type="arabicPeriod"/>
            </a:pPr>
            <a:r>
              <a:rPr lang="de" sz="1500"/>
              <a:t>Was sind Variablen?</a:t>
            </a:r>
            <a:endParaRPr sz="1500"/>
          </a:p>
          <a:p>
            <a:pPr indent="-323850" lvl="1" marL="914400" rtl="0" algn="l">
              <a:spcBef>
                <a:spcPts val="0"/>
              </a:spcBef>
              <a:spcAft>
                <a:spcPts val="0"/>
              </a:spcAft>
              <a:buSzPts val="1500"/>
              <a:buAutoNum type="arabicPeriod"/>
            </a:pPr>
            <a:r>
              <a:rPr lang="de" sz="1500"/>
              <a:t>Datentypen</a:t>
            </a:r>
            <a:endParaRPr sz="1500"/>
          </a:p>
          <a:p>
            <a:pPr indent="-323850" lvl="1" marL="914400" rtl="0" algn="l">
              <a:spcBef>
                <a:spcPts val="0"/>
              </a:spcBef>
              <a:spcAft>
                <a:spcPts val="0"/>
              </a:spcAft>
              <a:buSzPts val="1500"/>
              <a:buAutoNum type="arabicPeriod"/>
            </a:pPr>
            <a:r>
              <a:rPr lang="de" sz="1500"/>
              <a:t>Operatoren</a:t>
            </a:r>
            <a:br>
              <a:rPr lang="de" sz="1500"/>
            </a:br>
            <a:endParaRPr sz="1500"/>
          </a:p>
          <a:p>
            <a:pPr indent="-323850" lvl="0" marL="457200" rtl="0" algn="l">
              <a:spcBef>
                <a:spcPts val="0"/>
              </a:spcBef>
              <a:spcAft>
                <a:spcPts val="0"/>
              </a:spcAft>
              <a:buClr>
                <a:schemeClr val="dk1"/>
              </a:buClr>
              <a:buSzPts val="1500"/>
              <a:buAutoNum type="arabicPeriod"/>
            </a:pPr>
            <a:r>
              <a:rPr lang="de" sz="1500"/>
              <a:t>Bedingungen </a:t>
            </a:r>
            <a:endParaRPr sz="1500"/>
          </a:p>
          <a:p>
            <a:pPr indent="-323850" lvl="1" marL="914400" rtl="0" algn="l">
              <a:spcBef>
                <a:spcPts val="0"/>
              </a:spcBef>
              <a:spcAft>
                <a:spcPts val="0"/>
              </a:spcAft>
              <a:buSzPts val="1500"/>
              <a:buAutoNum type="arabicPeriod"/>
            </a:pPr>
            <a:r>
              <a:rPr lang="de" sz="1500"/>
              <a:t>if-else</a:t>
            </a:r>
            <a:endParaRPr sz="1500"/>
          </a:p>
          <a:p>
            <a:pPr indent="-323850" lvl="1" marL="914400" rtl="0" algn="l">
              <a:spcBef>
                <a:spcPts val="0"/>
              </a:spcBef>
              <a:spcAft>
                <a:spcPts val="0"/>
              </a:spcAft>
              <a:buSzPts val="1500"/>
              <a:buAutoNum type="arabicPeriod"/>
            </a:pPr>
            <a:r>
              <a:rPr lang="de" sz="1500"/>
              <a:t>switch-case</a:t>
            </a:r>
            <a:endParaRPr sz="1500"/>
          </a:p>
          <a:p>
            <a:pPr indent="-323850" lvl="1" marL="914400" rtl="0" algn="l">
              <a:spcBef>
                <a:spcPts val="0"/>
              </a:spcBef>
              <a:spcAft>
                <a:spcPts val="0"/>
              </a:spcAft>
              <a:buSzPts val="1500"/>
              <a:buAutoNum type="arabicPeriod"/>
            </a:pPr>
            <a:r>
              <a:rPr lang="de" sz="1500"/>
              <a:t>ternärer Operator</a:t>
            </a:r>
            <a:endParaRPr sz="1500"/>
          </a:p>
          <a:p>
            <a:pPr indent="0" lvl="0" marL="0" rtl="0" algn="l">
              <a:spcBef>
                <a:spcPts val="320"/>
              </a:spcBef>
              <a:spcAft>
                <a:spcPts val="0"/>
              </a:spcAft>
              <a:buClr>
                <a:schemeClr val="dk1"/>
              </a:buClr>
              <a:buSzPts val="1100"/>
              <a:buFont typeface="Arial"/>
              <a:buNone/>
            </a:pPr>
            <a:r>
              <a:t/>
            </a:r>
            <a:endParaRPr sz="1500"/>
          </a:p>
          <a:p>
            <a:pPr indent="-323850" lvl="0" marL="457200" rtl="0" algn="l">
              <a:spcBef>
                <a:spcPts val="320"/>
              </a:spcBef>
              <a:spcAft>
                <a:spcPts val="0"/>
              </a:spcAft>
              <a:buClr>
                <a:schemeClr val="dk1"/>
              </a:buClr>
              <a:buSzPts val="1500"/>
              <a:buAutoNum type="arabicPeriod"/>
            </a:pPr>
            <a:r>
              <a:rPr lang="de" sz="1500"/>
              <a:t>Fragen</a:t>
            </a:r>
            <a:br>
              <a:rPr lang="de" sz="1500"/>
            </a:br>
            <a:endParaRPr sz="1500"/>
          </a:p>
          <a:p>
            <a:pPr indent="-323850" lvl="0" marL="457200" rtl="0" algn="l">
              <a:spcBef>
                <a:spcPts val="0"/>
              </a:spcBef>
              <a:spcAft>
                <a:spcPts val="0"/>
              </a:spcAft>
              <a:buClr>
                <a:schemeClr val="dk1"/>
              </a:buClr>
              <a:buSzPts val="1500"/>
              <a:buAutoNum type="arabicPeriod"/>
            </a:pPr>
            <a:r>
              <a:rPr lang="de" sz="1500"/>
              <a:t>Übungsaufgabe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 ist.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