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java.tutorials24x7.com/blog/how-to-install-java-11-on-windows" TargetMode="External"/><Relationship Id="rId4" Type="http://schemas.openxmlformats.org/officeDocument/2006/relationships/hyperlink" Target="https://java.tutorials24x7.com/blog/how-to-install-java-11-on-ubuntu" TargetMode="External"/><Relationship Id="rId5" Type="http://schemas.openxmlformats.org/officeDocument/2006/relationships/hyperlink" Target="https://www.digitalocean.com/community/tutorials/how-to-install-java-with-apt-on-ubuntu-18-04" TargetMode="External"/><Relationship Id="rId6" Type="http://schemas.openxmlformats.org/officeDocument/2006/relationships/hyperlink" Target="https://java.tutorials24x7.com/blog/how-to-install-java-11-on-mac" TargetMode="External"/><Relationship Id="rId7" Type="http://schemas.openxmlformats.org/officeDocument/2006/relationships/hyperlink" Target="https://medium.com/macoclock/using-homebrew-to-install-java-jdk11-on-macos-44b30f497b3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digitalocean.com/community/tutorials/how-to-create-ssh-keys-with-openssh-on-macos-or-linux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linode.com/docs/guides/how-to-install-git-on-linux-mac-and-window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de"/>
              <a:t>Programmieren 1 Zusatz-Tutorium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r>
              <a:rPr lang="de"/>
              <a:t>00 - Installation und Einführung in Java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3. Fragen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Es gibt keine dummen Fragen, Programmieren ist für die meisten hier Neuland</a:t>
            </a:r>
            <a:br>
              <a:rPr lang="de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Fragen hilft auch den anderen</a:t>
            </a:r>
            <a:br>
              <a:rPr lang="de"/>
            </a:b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Ihr könnt fachliche und organisatorische Fragen jeglicher Art stellen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zur Vorlesung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zum Tutorium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zu den Hausaufgaben (es gibt dann ggf. Hinweise, nicht die Lösungen)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4. Installation auf euren Geräten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Richtet eure Geräte jetzt gerne hier ein und fragt nach, wenn es Probleme gibt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Java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SSH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Git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Installation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Java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SSH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Git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Was du sonst noch brauchst</a:t>
            </a:r>
            <a:br>
              <a:rPr lang="de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Funktionsweise von Java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Sprachkonzepte von Java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Workflow</a:t>
            </a:r>
            <a:br>
              <a:rPr lang="de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Installation auf euren Geräten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1.1. Installation von Java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Für die Programmiersprache Java gibt es mehrere installierbare Pakete: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JRE (Java Runtime Environment) 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notwendig zum Ausführen von Java Programmen, enthält u.A. die JVM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JDK (Java Development Kit)</a:t>
            </a:r>
            <a:endParaRPr/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notwendig zum Entwickeln von Java Programmen, enthält u.A. dem Compiler und Bibliotheken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Ihr braucht </a:t>
            </a:r>
            <a:r>
              <a:rPr lang="de" u="sng"/>
              <a:t>nur das JDK</a:t>
            </a:r>
            <a:r>
              <a:rPr lang="de"/>
              <a:t>, da dieses </a:t>
            </a:r>
            <a:r>
              <a:rPr lang="de" u="sng"/>
              <a:t>das JRE bereits beinhaltet</a:t>
            </a:r>
            <a:r>
              <a:rPr lang="de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1.1. Installation von Java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Installationsanleitungen für verschiedene Betriebssysteme: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Windows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Manuell: </a:t>
            </a:r>
            <a:r>
              <a:rPr lang="de" sz="1300" u="sng">
                <a:solidFill>
                  <a:schemeClr val="hlink"/>
                </a:solidFill>
                <a:hlinkClick r:id="rId3"/>
              </a:rPr>
              <a:t>https://java.tutorials24x7.com/blog/how-to-install-java-11-on-windows</a:t>
            </a:r>
            <a:br>
              <a:rPr lang="de" sz="1300"/>
            </a:br>
            <a:endParaRPr sz="13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Linux (Ubuntu)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Manuell : </a:t>
            </a:r>
            <a:r>
              <a:rPr lang="de" sz="1300" u="sng">
                <a:solidFill>
                  <a:schemeClr val="hlink"/>
                </a:solidFill>
                <a:hlinkClick r:id="rId4"/>
              </a:rPr>
              <a:t>https://java.tutorials24x7.com/blog/how-to-install-java-11-on-ubuntu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APT: </a:t>
            </a:r>
            <a:r>
              <a:rPr lang="de" sz="1300" u="sng">
                <a:solidFill>
                  <a:schemeClr val="hlink"/>
                </a:solidFill>
                <a:hlinkClick r:id="rId5"/>
              </a:rPr>
              <a:t>https://www.digitalocean.com/community/tutorials/how-to-install-java-with-apt-on-ubuntu-18-04</a:t>
            </a:r>
            <a:br>
              <a:rPr lang="de" sz="1300"/>
            </a:br>
            <a:endParaRPr sz="13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de" sz="1300"/>
              <a:t>MacOS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Manuell: </a:t>
            </a:r>
            <a:r>
              <a:rPr lang="de" sz="1300" u="sng">
                <a:solidFill>
                  <a:schemeClr val="hlink"/>
                </a:solidFill>
                <a:hlinkClick r:id="rId6"/>
              </a:rPr>
              <a:t>https://java.tutorials24x7.com/blog/how-to-install-java-11-on-mac</a:t>
            </a:r>
            <a:endParaRPr sz="13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de" sz="1300"/>
              <a:t>Brew: </a:t>
            </a:r>
            <a:r>
              <a:rPr lang="de" sz="1300" u="sng">
                <a:solidFill>
                  <a:schemeClr val="hlink"/>
                </a:solidFill>
                <a:hlinkClick r:id="rId7"/>
              </a:rPr>
              <a:t>https://medium.com/macoclock/using-homebrew-to-install-java-jdk11-on-macos-44b30f497b38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1.2. SSH Schlüsselpaar generieren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31800" y="969675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Zur automatischen Authentifizierung bei der Nutzung von Git wird ein sogenanntes SSH-Schlüsselpaar benötigt.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Dieses besteht aus einem öffentlichen und einem privaten Schlüssel.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Den öffentlichen Schlüssel stellt man Git zur Verfügung.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Generierung auf den verschiedenen Betriebssystemen: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00"/>
              <a:buChar char="●"/>
            </a:pPr>
            <a:r>
              <a:rPr lang="de" sz="1300" u="sng">
                <a:solidFill>
                  <a:schemeClr val="hlink"/>
                </a:solidFill>
                <a:hlinkClick r:id="rId3"/>
              </a:rPr>
              <a:t>https://www.digitalocean.com/community/tutorials/how-to-create-ssh-keys-with-openssh-on-macos-or-linux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1.3. Installation von Git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Git ist ein verteiltes Versionskontrollsystem (VCS). Das bedeutet, dass die Versionsdaten auf mehreren Geräten gleichzeitig liegen.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Sie liegen auf den Endgeräten der Nutzer ( =&gt; Repository) und auf einem Server, auf den die Nutzer zugreifen ( =&gt; remote Repository).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Zur Nutzung von Git gehört immer: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Das Programm Git auf eurem PC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Ein Cloud Hosting Dienst für das remote Repository (Github, Gitlab, Gitea, …)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=&gt; Git ≠ Github / Gitlab / Gitea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Anleitung zur Installation von Git: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https://www.linode.com/docs/guides/how-to-install-git-on-linux-mac-and-windows/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1.4. Was du sonst noch brauchst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Programmieren ist ein Tätigkeit mit nahezu keinen speziellen Erfordernissen.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Du brauchst: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Deinen Laptop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Einen Texteditor oder IDE (bitte nehmt zunächst einen Texteditor)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 Konsole / Terminal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Deinen Kopf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5186500" y="2686975"/>
            <a:ext cx="36210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Gute IDEs (für später):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Eclipse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 Code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IntelliJ IDEA (Community Edition / Education Edition)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431800" y="2686975"/>
            <a:ext cx="3621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Gute Texteditoren für den Anfang: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Sublime Text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Notepad++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gedit (Linux)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Editor (Windows)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2.1. Sprachkonzepte von Java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Objektorientiert</a:t>
            </a:r>
            <a:endParaRPr b="1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Für euch in den ersten zwei Wochen noch nicht so wichtig, aber hier ganz passend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In Java ist (nahezu) </a:t>
            </a:r>
            <a:r>
              <a:rPr b="1" lang="de"/>
              <a:t>alles ein Objekt.</a:t>
            </a:r>
            <a:endParaRPr b="1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 Klasse ist ein Datentyp, welcher bestimmte Attribute und Verhalten kapselt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Eine Instanz einer Klasse nennt sich Objekt </a:t>
            </a:r>
            <a:endParaRPr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de"/>
              <a:t>Klasse: Person, Objekt/Instanz: Die Person David Gemen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Komplexere Java-Programme sind ein Zusammenspiel kooperierender Objekte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b="1" lang="de"/>
              <a:t>Imperativ</a:t>
            </a:r>
            <a:endParaRPr b="1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Java-Programmcode ist eine Reihe von Anweisungen an den Computer, die dieser in </a:t>
            </a:r>
            <a:r>
              <a:rPr b="1" lang="de"/>
              <a:t>vorgegebener Reihenfolge</a:t>
            </a:r>
            <a:r>
              <a:rPr lang="de"/>
              <a:t> (</a:t>
            </a:r>
            <a:r>
              <a:rPr b="1" lang="de"/>
              <a:t>von oben nach unten</a:t>
            </a:r>
            <a:r>
              <a:rPr lang="de"/>
              <a:t>, ggf. mit expliziten Sprüngen) ausführt.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2.2. Workflow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481175" y="88425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rPr lang="de"/>
              <a:t>Die meisten Programmiersprachen sind entweder </a:t>
            </a:r>
            <a:r>
              <a:rPr b="1" lang="de"/>
              <a:t>kompiliert</a:t>
            </a:r>
            <a:r>
              <a:rPr lang="de"/>
              <a:t> (Umwandlung des Programmcodes in Maschinencode, der dann ausgeführt wird) oder </a:t>
            </a:r>
            <a:r>
              <a:rPr b="1" lang="de"/>
              <a:t>interpretiert</a:t>
            </a:r>
            <a:r>
              <a:rPr lang="de"/>
              <a:t> (Direkte Ausführung des Programmcodes). Java hat beides: Kompilierung und Interpretation.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➔"/>
            </a:pPr>
            <a:r>
              <a:rPr lang="de"/>
              <a:t>Der Vorteil: Plattformunabhängigkeit.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300" y="2097063"/>
            <a:ext cx="5105400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