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13c80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a13c80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c80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13c80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13c80b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13c80b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c80b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13c80b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3c80b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3c80b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13c80b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13c80b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13c80b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13c80b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13c80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13c80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13c80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a13c80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03 - Klassen, Pakete und Funktionen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52" name="Google Shape;152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2: Primzahl-Detektor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eine Zahl, entweder über Kommandozeilenparameter oder über die Scanner-Klasse übergeben werden können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sich dann den Kommandozeilenparameter nehmen, testen, ob es eine Primzahl ist,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Testen der Primzahl soll eine Funktion einer weiteren von dir geschriebenen Klasse übernehmen.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Primzahlen sind Zahlen, die nur durch 1 und sich selber restlos teilbar sind. 0 und 1 sind keine Primzahlen. Negative Zahlen sind per Definition keine Primzahlen.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Der Rest einer Division lässt sich mit dem Modulo (%) Operator berechnen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Klassen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Pakete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Sichtbarkeit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kann man eigene Funktionen definieren und nutzen.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sind abgegrenzte, aufrufbare Programmabschnitte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Vorteile sind unter anderem Übersichtlichkeit und Wiederverwendbarkeit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Parameter und einen Rückgabewert haben.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Rückgabetyp, falls die Funktion nichts zurückgeben soll: void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Rückgabetyp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Funktionsname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 (muss vom Typ dem Rückgabetyp entsprechen)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lassen sich dann von überall aufrufen, wo die Funktionen sichtbar sind (dazu später mehr).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Dabei kann man (muss man aber nicht) den Rückgabewert der Funktion in einer Variable des gleichen Typs speichern und übergibt der Funktion die passenden Parameter.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Parameter können Literale, aber auch Variablen vom passenden Typ sein.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besteht die Möglichkeit, eigene Klassen zu schreiben. Dafür bekommt (in der Regel, Ausnahme s.u.) jede Klasse eine eigene Datei. Die Klasse muss den gleichen Namen wie die .java-Datei tragen.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können eigene Funktionen, Methoden und Attribute haben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aus dem selben package können direkt, Klassen außerhalb des packages über das import-Statement eingebunden und dann genutzt werden.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Wichtig: Klassen können noch viel mehr, als nur Funktionen in Dateien zu strukturieren. Dazu kommen wird aber erst beim nächsten Mal.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Hier ein kleiner Ausblick: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Attribute und Klassenvariablen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Methoden und Funktionen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Konstruktoren und Instanziierung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Vererbung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40" name="Google Shape;140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Java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46" name="Google Shape;146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1: Palindrom-Detektor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 String, entweder über Kommandozeilenparameter oder über die Scanner-Klasse übergeben werden können.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dann testen, ob der String ein Palindrom ist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Dazu soll eine weitere Klasse mit einer Palindrom-Test-Funktion geschrieben werden, die hierfür genutzt wird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Palindrome sind Zeichenketten, die sich von vorne und von hinter gleich lesen (Beispiel: "anna" ist rückwärts gelesen auch "anna")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Tipp: mit &lt;String&gt;.charAt(index) kann man auf das Zeichen an einer bestimmten Stelle eines Strings zugreifen. ( =&gt; “asd”.charAt(1) ⇒ ‘d’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Optional: Umgehen von Case Sensitivität ("Anna" soll auch als Palindrom erkannt werden)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