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47c3c0f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a47c3c0f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a47c3c0f8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a47c3c0f8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47c3c0f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47c3c0f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47c3c0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fa47c3c0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a47c3c0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fa47c3c0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a47c3c0f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a47c3c0f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 descr="TU_Braunschweig_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UBS_CO_150dp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">
  <p:cSld name="Zwischentitel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53" name="Google Shape;53;p11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1_eigenes Foto">
  <p:cSld name="Zwischentitel_1_eigenes Fo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0" name="Google Shape;60;p12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_eigenes Foto">
  <p:cSld name="Zwischentitel_2_eigenes Foto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7" name="Google Shape;67;p13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ur Titel">
  <p:cSld name="1_Nur Tite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_2">
  <p:cSld name="Zwischentitel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77" name="Google Shape;77;p15" descr="TUBS_CO_70vH_150dpi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Diagramm">
  <p:cSld name="1_Titel und Diagramm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 und Inhalt">
  <p:cSld name="2_Titel und Inhal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Diagramm" type="chart">
  <p:cSld name="CHAR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el und Inhalt">
  <p:cSld name="3_Titel und Inhal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ischentitel und Gliederung">
  <p:cSld name="Zwischentitel und Gliederung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| Seite </a:t>
            </a:r>
            <a:fld id="{00000000-1234-1234-1234-123412341234}" type="slidenum">
              <a:rPr lang="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E1E3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" name="Google Shape;10;p1" descr="TUBS_CO_70vH_150dpi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Parametrisierung - Kommandozeilenparameter</a:t>
            </a:r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4638" y="1121573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650" y="2320025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2.2. Parametrisierung - Scanner-Klasse</a:t>
            </a:r>
            <a:endParaRPr/>
          </a:p>
        </p:txBody>
      </p:sp>
      <p:sp>
        <p:nvSpPr>
          <p:cNvPr id="136" name="Google Shape;136;p23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226" y="1356600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00" y="33686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4" name="Google Shape;144;p24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50" name="Google Shape;150;p25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marL="457200" lvl="0" indent="-317500" algn="l" rtl="0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 (String kann mit Integer.parseInt(&lt;String&gt;) zu int geparsed werden).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“Du kommst rein.” ausgegeben werden.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werden.</a:t>
            </a:r>
            <a:br>
              <a:rPr lang="de"/>
            </a:b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b="1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Kommandozeilenparameter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Scanner-Klasse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if-else</a:t>
            </a:r>
            <a:endParaRPr/>
          </a:p>
        </p:txBody>
      </p:sp>
      <p:sp>
        <p:nvSpPr>
          <p:cNvPr id="97" name="Google Shape;97;p18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lang="de" b="1"/>
              <a:t>bool’schen Datentypen</a:t>
            </a:r>
            <a:r>
              <a:rPr lang="de"/>
              <a:t> haben. 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lang="de" b="1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19" y="1722675"/>
            <a:ext cx="4201201" cy="175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1.1. if-else</a:t>
            </a:r>
            <a:endParaRPr/>
          </a:p>
        </p:txBody>
      </p:sp>
      <p:sp>
        <p:nvSpPr>
          <p:cNvPr id="105" name="Google Shape;105;p19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 dirty="0"/>
              <a:t>Man kann in if-else-Anweisungen auch mehr als zwei mögliche Programmpfade haben, indem man einen oder mehrere “else-if” Blöcke mit der entsprechenden Bedingung formuliert.</a:t>
            </a:r>
            <a:endParaRPr dirty="0"/>
          </a:p>
        </p:txBody>
      </p:sp>
      <p:cxnSp>
        <p:nvCxnSpPr>
          <p:cNvPr id="106" name="Google Shape;106;p19"/>
          <p:cNvCxnSpPr/>
          <p:nvPr/>
        </p:nvCxnSpPr>
        <p:spPr>
          <a:xfrm rot="10800000" flipH="1">
            <a:off x="2632975" y="2252075"/>
            <a:ext cx="1360800" cy="374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9"/>
          <p:cNvSpPr txBox="1"/>
          <p:nvPr/>
        </p:nvSpPr>
        <p:spPr>
          <a:xfrm>
            <a:off x="653150" y="2374450"/>
            <a:ext cx="2149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Bedingung kann auch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 Boolean-Literal sein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9110C-CE4F-BE8F-BE2D-BA91003F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10D4F8B-417E-833C-20FF-B167E833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5" y="767025"/>
            <a:ext cx="3584508" cy="3360875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0A06F9-D839-70C8-8A2A-9CB5AF755D1A}"/>
              </a:ext>
            </a:extLst>
          </p:cNvPr>
          <p:cNvCxnSpPr/>
          <p:nvPr/>
        </p:nvCxnSpPr>
        <p:spPr>
          <a:xfrm>
            <a:off x="4083509" y="2040203"/>
            <a:ext cx="4723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0E3C8A8-FBB4-8E15-1577-1E273C3A4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09" y="815264"/>
            <a:ext cx="4849024" cy="10990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1D5EC92-9251-1011-7963-F96EF6ED7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3109" y="2076203"/>
            <a:ext cx="3685291" cy="24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2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5DC24-61FE-F0F9-D6E1-138C7EE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06761DC-68C8-AC8E-F406-10B1D5AC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512" y="2764715"/>
            <a:ext cx="2921923" cy="68434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3668296-B4FA-B202-EE37-7A87E934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19" y="643377"/>
            <a:ext cx="2420075" cy="379182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4221335-8C48-811F-4C6F-1130454A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512" y="777159"/>
            <a:ext cx="5093787" cy="151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7AB37-1258-90D8-0E43-6DE051D6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</a:t>
            </a:r>
            <a:r>
              <a:rPr lang="de-DE" dirty="0" err="1"/>
              <a:t>If-else</a:t>
            </a:r>
            <a:r>
              <a:rPr lang="de-DE" dirty="0"/>
              <a:t> – Tipps und Warnungen</a:t>
            </a:r>
          </a:p>
        </p:txBody>
      </p:sp>
      <p:pic>
        <p:nvPicPr>
          <p:cNvPr id="1026" name="Picture 2" descr="Guard Clauses – Stop using Else in your code – Lars Fosdal">
            <a:extLst>
              <a:ext uri="{FF2B5EF4-FFF2-40B4-BE49-F238E27FC236}">
                <a16:creationId xmlns:a16="http://schemas.microsoft.com/office/drawing/2014/main" id="{B228CAC3-E375-B737-891A-D46A3E8D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55" y="757313"/>
            <a:ext cx="4127090" cy="292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0B8E8F7-6FBF-B709-12A9-29D9054D4294}"/>
              </a:ext>
            </a:extLst>
          </p:cNvPr>
          <p:cNvSpPr txBox="1"/>
          <p:nvPr/>
        </p:nvSpPr>
        <p:spPr>
          <a:xfrm>
            <a:off x="2508455" y="3829369"/>
            <a:ext cx="4809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tx2">
                    <a:lumMod val="90000"/>
                  </a:schemeClr>
                </a:solidFill>
              </a:rPr>
              <a:t>Quelle: https://betterprogramming.pub/why-you-need-to-stop-using-else-statements-5b1fd09dea9e</a:t>
            </a:r>
          </a:p>
        </p:txBody>
      </p:sp>
    </p:spTree>
    <p:extLst>
      <p:ext uri="{BB962C8B-B14F-4D97-AF65-F5344CB8AC3E}">
        <p14:creationId xmlns:p14="http://schemas.microsoft.com/office/powerpoint/2010/main" val="30041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1.2. switch-case</a:t>
            </a:r>
            <a:endParaRPr/>
          </a:p>
        </p:txBody>
      </p:sp>
      <p:sp>
        <p:nvSpPr>
          <p:cNvPr id="113" name="Google Shape;113;p20"/>
          <p:cNvSpPr>
            <a:spLocks noGrp="1"/>
          </p:cNvSpPr>
          <p:nvPr>
            <p:ph type="chart" idx="2"/>
          </p:nvPr>
        </p:nvSpPr>
        <p:spPr>
          <a:xfrm>
            <a:off x="5047700" y="1095375"/>
            <a:ext cx="3602700" cy="12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150" y="2630400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75" y="614350"/>
            <a:ext cx="3720499" cy="37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1.3 ternärer Operator</a:t>
            </a:r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chart" idx="2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um es mal gesehen zu haben: Mit dem ternären Operator kann man ein bedingtes Statement in einer Zeile verfassen.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Bildschirmpräsentation (16:9)</PresentationFormat>
  <Paragraphs>63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Noto Sans Symbols</vt:lpstr>
      <vt:lpstr>TUBraunschweig_PPT2007_Folienpool_pptx</vt:lpstr>
      <vt:lpstr>Programmieren 1 Zusatz-Tutorium</vt:lpstr>
      <vt:lpstr>Was machen wir heute?</vt:lpstr>
      <vt:lpstr>1.1. if-else</vt:lpstr>
      <vt:lpstr>1.1. if-else</vt:lpstr>
      <vt:lpstr>1.1 If-else – Tipps und Warnungen</vt:lpstr>
      <vt:lpstr>1.1 If-else – Tipps und Warnungen</vt:lpstr>
      <vt:lpstr>1.1 If-else – Tipps und Warnungen</vt:lpstr>
      <vt:lpstr>1.2. switch-case</vt:lpstr>
      <vt:lpstr>1.3 ternärer Operator</vt:lpstr>
      <vt:lpstr>2.1. Parametrisierung - Kommandozeilenparameter</vt:lpstr>
      <vt:lpstr>2.2. Parametrisierung - Scanner-Klasse</vt:lpstr>
      <vt:lpstr>Fragen</vt:lpstr>
      <vt:lpstr>Übungsaufgabe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Programmieren 1 Zusatz-Tutorium</dc:title>
  <cp:lastModifiedBy>Robin D'Andrea</cp:lastModifiedBy>
  <cp:revision>3</cp:revision>
  <dcterms:modified xsi:type="dcterms:W3CDTF">2023-09-18T06:38:43Z</dcterms:modified>
</cp:coreProperties>
</file>