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2"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cb590e6224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cb590e6224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cb590e6224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cb590e6224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cb590e6224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cb590e6224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cb590e6224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cb590e6224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cb590e6224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cb590e6224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cb590e6224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cb590e6224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fad42bd37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fad42bd37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cb590e6224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cb590e6224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cb590e6224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cb590e6224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 Id="rId3" Type="http://schemas.openxmlformats.org/officeDocument/2006/relationships/image" Target="../media/image2.png"/><Relationship Id="rId4" Type="http://schemas.openxmlformats.org/officeDocument/2006/relationships/image" Target="../media/image6.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5.jp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9.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elfolie" showMasterSp="0" type="title">
  <p:cSld name="TITLE">
    <p:spTree>
      <p:nvGrpSpPr>
        <p:cNvPr id="12" name="Shape 12"/>
        <p:cNvGrpSpPr/>
        <p:nvPr/>
      </p:nvGrpSpPr>
      <p:grpSpPr>
        <a:xfrm>
          <a:off x="0" y="0"/>
          <a:ext cx="0" cy="0"/>
          <a:chOff x="0" y="0"/>
          <a:chExt cx="0" cy="0"/>
        </a:xfrm>
      </p:grpSpPr>
      <p:sp>
        <p:nvSpPr>
          <p:cNvPr id="13" name="Google Shape;13;p2"/>
          <p:cNvSpPr/>
          <p:nvPr/>
        </p:nvSpPr>
        <p:spPr>
          <a:xfrm>
            <a:off x="287338" y="3077766"/>
            <a:ext cx="8583600" cy="1644300"/>
          </a:xfrm>
          <a:prstGeom prst="rect">
            <a:avLst/>
          </a:prstGeom>
          <a:solidFill>
            <a:srgbClr val="FFF0B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de" sz="18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pic>
        <p:nvPicPr>
          <p:cNvPr descr="TU_Braunschweig_02" id="14" name="Google Shape;14;p2"/>
          <p:cNvPicPr preferRelativeResize="0"/>
          <p:nvPr/>
        </p:nvPicPr>
        <p:blipFill rotWithShape="1">
          <a:blip r:embed="rId2">
            <a:alphaModFix/>
          </a:blip>
          <a:srcRect b="0" l="0" r="0" t="0"/>
          <a:stretch/>
        </p:blipFill>
        <p:spPr>
          <a:xfrm>
            <a:off x="296875" y="787325"/>
            <a:ext cx="8583601" cy="2289325"/>
          </a:xfrm>
          <a:prstGeom prst="rect">
            <a:avLst/>
          </a:prstGeom>
          <a:noFill/>
          <a:ln>
            <a:noFill/>
          </a:ln>
        </p:spPr>
      </p:pic>
      <p:pic>
        <p:nvPicPr>
          <p:cNvPr descr="TUBS_CO_150dpi" id="15" name="Google Shape;15;p2"/>
          <p:cNvPicPr preferRelativeResize="0"/>
          <p:nvPr/>
        </p:nvPicPr>
        <p:blipFill rotWithShape="1">
          <a:blip r:embed="rId3">
            <a:alphaModFix/>
          </a:blip>
          <a:srcRect b="0" l="0" r="0" t="0"/>
          <a:stretch/>
        </p:blipFill>
        <p:spPr>
          <a:xfrm>
            <a:off x="0" y="428675"/>
            <a:ext cx="2570749" cy="959575"/>
          </a:xfrm>
          <a:prstGeom prst="rect">
            <a:avLst/>
          </a:prstGeom>
          <a:noFill/>
          <a:ln>
            <a:noFill/>
          </a:ln>
        </p:spPr>
      </p:pic>
      <p:sp>
        <p:nvSpPr>
          <p:cNvPr id="16" name="Google Shape;16;p2"/>
          <p:cNvSpPr/>
          <p:nvPr/>
        </p:nvSpPr>
        <p:spPr>
          <a:xfrm>
            <a:off x="287338" y="4723210"/>
            <a:ext cx="8583600" cy="215400"/>
          </a:xfrm>
          <a:prstGeom prst="rect">
            <a:avLst/>
          </a:prstGeom>
          <a:solidFill>
            <a:srgbClr val="BE1E3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7" name="Google Shape;17;p2"/>
          <p:cNvSpPr txBox="1"/>
          <p:nvPr>
            <p:ph type="ctrTitle"/>
          </p:nvPr>
        </p:nvSpPr>
        <p:spPr>
          <a:xfrm>
            <a:off x="831850" y="3267075"/>
            <a:ext cx="7772400" cy="6549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 name="Google Shape;18;p2"/>
          <p:cNvSpPr txBox="1"/>
          <p:nvPr>
            <p:ph idx="1" type="subTitle"/>
          </p:nvPr>
        </p:nvSpPr>
        <p:spPr>
          <a:xfrm>
            <a:off x="830263" y="4124325"/>
            <a:ext cx="7746900" cy="249900"/>
          </a:xfrm>
          <a:prstGeom prst="rect">
            <a:avLst/>
          </a:prstGeom>
          <a:noFill/>
          <a:ln>
            <a:noFill/>
          </a:ln>
        </p:spPr>
        <p:txBody>
          <a:bodyPr anchorCtr="0" anchor="t" bIns="0" lIns="0" spcFirstLastPara="1" rIns="0" wrap="square" tIns="0">
            <a:noAutofit/>
          </a:bodyPr>
          <a:lstStyle>
            <a:lvl1pPr lvl="0" marR="0" algn="l">
              <a:lnSpc>
                <a:spcPct val="100000"/>
              </a:lnSpc>
              <a:spcBef>
                <a:spcPts val="320"/>
              </a:spcBef>
              <a:spcAft>
                <a:spcPts val="0"/>
              </a:spcAft>
              <a:buClr>
                <a:schemeClr val="dk1"/>
              </a:buClr>
              <a:buSzPts val="1600"/>
              <a:buFont typeface="Arial"/>
              <a:buNone/>
              <a:defRPr/>
            </a:lvl1pPr>
            <a:lvl2pPr lvl="1" algn="l">
              <a:lnSpc>
                <a:spcPct val="100000"/>
              </a:lnSpc>
              <a:spcBef>
                <a:spcPts val="360"/>
              </a:spcBef>
              <a:spcAft>
                <a:spcPts val="0"/>
              </a:spcAft>
              <a:buSzPts val="1800"/>
              <a:buChar char="▪"/>
              <a:defRPr/>
            </a:lvl2pPr>
            <a:lvl3pPr lvl="2" algn="l">
              <a:lnSpc>
                <a:spcPct val="100000"/>
              </a:lnSpc>
              <a:spcBef>
                <a:spcPts val="360"/>
              </a:spcBef>
              <a:spcAft>
                <a:spcPts val="0"/>
              </a:spcAft>
              <a:buSzPts val="1800"/>
              <a:buChar char="▪"/>
              <a:defRPr/>
            </a:lvl3pPr>
            <a:lvl4pPr lvl="3" algn="l">
              <a:lnSpc>
                <a:spcPct val="100000"/>
              </a:lnSpc>
              <a:spcBef>
                <a:spcPts val="360"/>
              </a:spcBef>
              <a:spcAft>
                <a:spcPts val="0"/>
              </a:spcAft>
              <a:buSzPts val="1800"/>
              <a:buChar char="▪"/>
              <a:defRPr/>
            </a:lvl4pPr>
            <a:lvl5pPr lvl="4" algn="l">
              <a:lnSpc>
                <a:spcPct val="100000"/>
              </a:lnSpc>
              <a:spcBef>
                <a:spcPts val="360"/>
              </a:spcBef>
              <a:spcAft>
                <a:spcPts val="0"/>
              </a:spcAft>
              <a:buSzPts val="1800"/>
              <a:buChar char="▪"/>
              <a:defRPr/>
            </a:lvl5pPr>
            <a:lvl6pPr lvl="5" algn="l">
              <a:lnSpc>
                <a:spcPct val="100000"/>
              </a:lnSpc>
              <a:spcBef>
                <a:spcPts val="360"/>
              </a:spcBef>
              <a:spcAft>
                <a:spcPts val="0"/>
              </a:spcAft>
              <a:buClr>
                <a:schemeClr val="dk1"/>
              </a:buClr>
              <a:buSzPts val="1800"/>
              <a:buChar char="▪"/>
              <a:defRPr/>
            </a:lvl6pPr>
            <a:lvl7pPr lvl="6" algn="l">
              <a:lnSpc>
                <a:spcPct val="100000"/>
              </a:lnSpc>
              <a:spcBef>
                <a:spcPts val="360"/>
              </a:spcBef>
              <a:spcAft>
                <a:spcPts val="0"/>
              </a:spcAft>
              <a:buClr>
                <a:schemeClr val="dk1"/>
              </a:buClr>
              <a:buSzPts val="1800"/>
              <a:buChar char="▪"/>
              <a:defRPr/>
            </a:lvl7pPr>
            <a:lvl8pPr lvl="7" algn="l">
              <a:lnSpc>
                <a:spcPct val="100000"/>
              </a:lnSpc>
              <a:spcBef>
                <a:spcPts val="360"/>
              </a:spcBef>
              <a:spcAft>
                <a:spcPts val="0"/>
              </a:spcAft>
              <a:buClr>
                <a:schemeClr val="dk1"/>
              </a:buClr>
              <a:buSzPts val="1800"/>
              <a:buChar char="▪"/>
              <a:defRPr/>
            </a:lvl8pPr>
            <a:lvl9pPr lvl="8" algn="l">
              <a:lnSpc>
                <a:spcPct val="100000"/>
              </a:lnSpc>
              <a:spcBef>
                <a:spcPts val="360"/>
              </a:spcBef>
              <a:spcAft>
                <a:spcPts val="0"/>
              </a:spcAft>
              <a:buClr>
                <a:schemeClr val="dk1"/>
              </a:buClr>
              <a:buSzPts val="1800"/>
              <a:buChar char="▪"/>
              <a:defRPr/>
            </a:lvl9pPr>
          </a:lstStyle>
          <a:p/>
        </p:txBody>
      </p:sp>
      <p:pic>
        <p:nvPicPr>
          <p:cNvPr id="19" name="Google Shape;19;p2"/>
          <p:cNvPicPr preferRelativeResize="0"/>
          <p:nvPr/>
        </p:nvPicPr>
        <p:blipFill rotWithShape="1">
          <a:blip r:embed="rId4">
            <a:alphaModFix/>
          </a:blip>
          <a:srcRect b="0" l="0" r="0" t="0"/>
          <a:stretch/>
        </p:blipFill>
        <p:spPr>
          <a:xfrm>
            <a:off x="2570750" y="428675"/>
            <a:ext cx="1888324" cy="959575"/>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Zwischentitel_1">
  <p:cSld name="Zwischentitel_1">
    <p:spTree>
      <p:nvGrpSpPr>
        <p:cNvPr id="49" name="Shape 49"/>
        <p:cNvGrpSpPr/>
        <p:nvPr/>
      </p:nvGrpSpPr>
      <p:grpSpPr>
        <a:xfrm>
          <a:off x="0" y="0"/>
          <a:ext cx="0" cy="0"/>
          <a:chOff x="0" y="0"/>
          <a:chExt cx="0" cy="0"/>
        </a:xfrm>
      </p:grpSpPr>
      <p:sp>
        <p:nvSpPr>
          <p:cNvPr id="50" name="Google Shape;50;p11"/>
          <p:cNvSpPr/>
          <p:nvPr/>
        </p:nvSpPr>
        <p:spPr>
          <a:xfrm>
            <a:off x="252000" y="216000"/>
            <a:ext cx="8640000" cy="4360500"/>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de" sz="18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51" name="Google Shape;51;p11"/>
          <p:cNvSpPr txBox="1"/>
          <p:nvPr>
            <p:ph type="ctrTitle"/>
          </p:nvPr>
        </p:nvSpPr>
        <p:spPr>
          <a:xfrm>
            <a:off x="831850" y="2898335"/>
            <a:ext cx="7772400" cy="6549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11"/>
          <p:cNvSpPr txBox="1"/>
          <p:nvPr>
            <p:ph idx="1" type="subTitle"/>
          </p:nvPr>
        </p:nvSpPr>
        <p:spPr>
          <a:xfrm>
            <a:off x="830263" y="3755585"/>
            <a:ext cx="7746900" cy="249900"/>
          </a:xfrm>
          <a:prstGeom prst="rect">
            <a:avLst/>
          </a:prstGeom>
          <a:noFill/>
          <a:ln>
            <a:noFill/>
          </a:ln>
        </p:spPr>
        <p:txBody>
          <a:bodyPr anchorCtr="0" anchor="t" bIns="0" lIns="0" spcFirstLastPara="1" rIns="0" wrap="square" tIns="0">
            <a:noAutofit/>
          </a:bodyPr>
          <a:lstStyle>
            <a:lvl1pPr lvl="0" algn="l">
              <a:lnSpc>
                <a:spcPct val="100000"/>
              </a:lnSpc>
              <a:spcBef>
                <a:spcPts val="320"/>
              </a:spcBef>
              <a:spcAft>
                <a:spcPts val="0"/>
              </a:spcAft>
              <a:buSzPts val="1400"/>
              <a:buNone/>
              <a:defRPr>
                <a:solidFill>
                  <a:schemeClr val="dk1"/>
                </a:solidFill>
              </a:defRPr>
            </a:lvl1pPr>
            <a:lvl2pPr lvl="1" algn="l">
              <a:lnSpc>
                <a:spcPct val="100000"/>
              </a:lnSpc>
              <a:spcBef>
                <a:spcPts val="360"/>
              </a:spcBef>
              <a:spcAft>
                <a:spcPts val="0"/>
              </a:spcAft>
              <a:buSzPts val="1800"/>
              <a:buChar char="▪"/>
              <a:defRPr/>
            </a:lvl2pPr>
            <a:lvl3pPr lvl="2" algn="l">
              <a:lnSpc>
                <a:spcPct val="100000"/>
              </a:lnSpc>
              <a:spcBef>
                <a:spcPts val="360"/>
              </a:spcBef>
              <a:spcAft>
                <a:spcPts val="0"/>
              </a:spcAft>
              <a:buSzPts val="1800"/>
              <a:buChar char="▪"/>
              <a:defRPr/>
            </a:lvl3pPr>
            <a:lvl4pPr lvl="3" algn="l">
              <a:lnSpc>
                <a:spcPct val="100000"/>
              </a:lnSpc>
              <a:spcBef>
                <a:spcPts val="360"/>
              </a:spcBef>
              <a:spcAft>
                <a:spcPts val="0"/>
              </a:spcAft>
              <a:buSzPts val="1800"/>
              <a:buChar char="▪"/>
              <a:defRPr/>
            </a:lvl4pPr>
            <a:lvl5pPr lvl="4" algn="l">
              <a:lnSpc>
                <a:spcPct val="100000"/>
              </a:lnSpc>
              <a:spcBef>
                <a:spcPts val="360"/>
              </a:spcBef>
              <a:spcAft>
                <a:spcPts val="0"/>
              </a:spcAft>
              <a:buSzPts val="1800"/>
              <a:buChar char="▪"/>
              <a:defRPr/>
            </a:lvl5pPr>
            <a:lvl6pPr lvl="5" algn="l">
              <a:lnSpc>
                <a:spcPct val="100000"/>
              </a:lnSpc>
              <a:spcBef>
                <a:spcPts val="360"/>
              </a:spcBef>
              <a:spcAft>
                <a:spcPts val="0"/>
              </a:spcAft>
              <a:buClr>
                <a:schemeClr val="dk1"/>
              </a:buClr>
              <a:buSzPts val="1800"/>
              <a:buChar char="▪"/>
              <a:defRPr/>
            </a:lvl6pPr>
            <a:lvl7pPr lvl="6" algn="l">
              <a:lnSpc>
                <a:spcPct val="100000"/>
              </a:lnSpc>
              <a:spcBef>
                <a:spcPts val="360"/>
              </a:spcBef>
              <a:spcAft>
                <a:spcPts val="0"/>
              </a:spcAft>
              <a:buClr>
                <a:schemeClr val="dk1"/>
              </a:buClr>
              <a:buSzPts val="1800"/>
              <a:buChar char="▪"/>
              <a:defRPr/>
            </a:lvl7pPr>
            <a:lvl8pPr lvl="7" algn="l">
              <a:lnSpc>
                <a:spcPct val="100000"/>
              </a:lnSpc>
              <a:spcBef>
                <a:spcPts val="360"/>
              </a:spcBef>
              <a:spcAft>
                <a:spcPts val="0"/>
              </a:spcAft>
              <a:buClr>
                <a:schemeClr val="dk1"/>
              </a:buClr>
              <a:buSzPts val="1800"/>
              <a:buChar char="▪"/>
              <a:defRPr/>
            </a:lvl8pPr>
            <a:lvl9pPr lvl="8" algn="l">
              <a:lnSpc>
                <a:spcPct val="100000"/>
              </a:lnSpc>
              <a:spcBef>
                <a:spcPts val="360"/>
              </a:spcBef>
              <a:spcAft>
                <a:spcPts val="0"/>
              </a:spcAft>
              <a:buClr>
                <a:schemeClr val="dk1"/>
              </a:buClr>
              <a:buSzPts val="1800"/>
              <a:buChar char="▪"/>
              <a:defRPr/>
            </a:lvl9pPr>
          </a:lstStyle>
          <a:p/>
        </p:txBody>
      </p:sp>
      <p:pic>
        <p:nvPicPr>
          <p:cNvPr descr="TUBS_CO_70vH_150dpi" id="53" name="Google Shape;53;p11"/>
          <p:cNvPicPr preferRelativeResize="0"/>
          <p:nvPr/>
        </p:nvPicPr>
        <p:blipFill rotWithShape="1">
          <a:blip r:embed="rId2">
            <a:alphaModFix/>
          </a:blip>
          <a:srcRect b="0" l="0" r="0" t="0"/>
          <a:stretch/>
        </p:blipFill>
        <p:spPr>
          <a:xfrm>
            <a:off x="0" y="4436269"/>
            <a:ext cx="1321593" cy="489347"/>
          </a:xfrm>
          <a:prstGeom prst="rect">
            <a:avLst/>
          </a:prstGeom>
          <a:noFill/>
          <a:ln>
            <a:noFill/>
          </a:ln>
        </p:spPr>
      </p:pic>
      <p:sp>
        <p:nvSpPr>
          <p:cNvPr id="54" name="Google Shape;54;p11"/>
          <p:cNvSpPr/>
          <p:nvPr/>
        </p:nvSpPr>
        <p:spPr>
          <a:xfrm>
            <a:off x="8892000" y="0"/>
            <a:ext cx="288000" cy="5143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pic>
        <p:nvPicPr>
          <p:cNvPr id="55" name="Google Shape;55;p11"/>
          <p:cNvPicPr preferRelativeResize="0"/>
          <p:nvPr/>
        </p:nvPicPr>
        <p:blipFill rotWithShape="1">
          <a:blip r:embed="rId3">
            <a:alphaModFix/>
          </a:blip>
          <a:srcRect b="645" l="0" r="0" t="0"/>
          <a:stretch/>
        </p:blipFill>
        <p:spPr>
          <a:xfrm>
            <a:off x="252000" y="216000"/>
            <a:ext cx="6480000" cy="2268000"/>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Zwischentitel_1_eigenes Foto">
  <p:cSld name="Zwischentitel_1_eigenes Foto">
    <p:spTree>
      <p:nvGrpSpPr>
        <p:cNvPr id="56" name="Shape 56"/>
        <p:cNvGrpSpPr/>
        <p:nvPr/>
      </p:nvGrpSpPr>
      <p:grpSpPr>
        <a:xfrm>
          <a:off x="0" y="0"/>
          <a:ext cx="0" cy="0"/>
          <a:chOff x="0" y="0"/>
          <a:chExt cx="0" cy="0"/>
        </a:xfrm>
      </p:grpSpPr>
      <p:sp>
        <p:nvSpPr>
          <p:cNvPr id="57" name="Google Shape;57;p12"/>
          <p:cNvSpPr/>
          <p:nvPr/>
        </p:nvSpPr>
        <p:spPr>
          <a:xfrm>
            <a:off x="252000" y="216000"/>
            <a:ext cx="8640000" cy="4360500"/>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de" sz="18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58" name="Google Shape;58;p12"/>
          <p:cNvSpPr txBox="1"/>
          <p:nvPr>
            <p:ph type="ctrTitle"/>
          </p:nvPr>
        </p:nvSpPr>
        <p:spPr>
          <a:xfrm>
            <a:off x="831850" y="2898335"/>
            <a:ext cx="7772400" cy="6549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12"/>
          <p:cNvSpPr txBox="1"/>
          <p:nvPr>
            <p:ph idx="1" type="subTitle"/>
          </p:nvPr>
        </p:nvSpPr>
        <p:spPr>
          <a:xfrm>
            <a:off x="830263" y="3755585"/>
            <a:ext cx="7746900" cy="249900"/>
          </a:xfrm>
          <a:prstGeom prst="rect">
            <a:avLst/>
          </a:prstGeom>
          <a:noFill/>
          <a:ln>
            <a:noFill/>
          </a:ln>
        </p:spPr>
        <p:txBody>
          <a:bodyPr anchorCtr="0" anchor="t" bIns="0" lIns="0" spcFirstLastPara="1" rIns="0" wrap="square" tIns="0">
            <a:noAutofit/>
          </a:bodyPr>
          <a:lstStyle>
            <a:lvl1pPr lvl="0" algn="l">
              <a:lnSpc>
                <a:spcPct val="100000"/>
              </a:lnSpc>
              <a:spcBef>
                <a:spcPts val="320"/>
              </a:spcBef>
              <a:spcAft>
                <a:spcPts val="0"/>
              </a:spcAft>
              <a:buSzPts val="1400"/>
              <a:buNone/>
              <a:defRPr>
                <a:solidFill>
                  <a:schemeClr val="dk1"/>
                </a:solidFill>
              </a:defRPr>
            </a:lvl1pPr>
            <a:lvl2pPr lvl="1" algn="l">
              <a:lnSpc>
                <a:spcPct val="100000"/>
              </a:lnSpc>
              <a:spcBef>
                <a:spcPts val="360"/>
              </a:spcBef>
              <a:spcAft>
                <a:spcPts val="0"/>
              </a:spcAft>
              <a:buSzPts val="1800"/>
              <a:buChar char="▪"/>
              <a:defRPr/>
            </a:lvl2pPr>
            <a:lvl3pPr lvl="2" algn="l">
              <a:lnSpc>
                <a:spcPct val="100000"/>
              </a:lnSpc>
              <a:spcBef>
                <a:spcPts val="360"/>
              </a:spcBef>
              <a:spcAft>
                <a:spcPts val="0"/>
              </a:spcAft>
              <a:buSzPts val="1800"/>
              <a:buChar char="▪"/>
              <a:defRPr/>
            </a:lvl3pPr>
            <a:lvl4pPr lvl="3" algn="l">
              <a:lnSpc>
                <a:spcPct val="100000"/>
              </a:lnSpc>
              <a:spcBef>
                <a:spcPts val="360"/>
              </a:spcBef>
              <a:spcAft>
                <a:spcPts val="0"/>
              </a:spcAft>
              <a:buSzPts val="1800"/>
              <a:buChar char="▪"/>
              <a:defRPr/>
            </a:lvl4pPr>
            <a:lvl5pPr lvl="4" algn="l">
              <a:lnSpc>
                <a:spcPct val="100000"/>
              </a:lnSpc>
              <a:spcBef>
                <a:spcPts val="360"/>
              </a:spcBef>
              <a:spcAft>
                <a:spcPts val="0"/>
              </a:spcAft>
              <a:buSzPts val="1800"/>
              <a:buChar char="▪"/>
              <a:defRPr/>
            </a:lvl5pPr>
            <a:lvl6pPr lvl="5" algn="l">
              <a:lnSpc>
                <a:spcPct val="100000"/>
              </a:lnSpc>
              <a:spcBef>
                <a:spcPts val="360"/>
              </a:spcBef>
              <a:spcAft>
                <a:spcPts val="0"/>
              </a:spcAft>
              <a:buClr>
                <a:schemeClr val="dk1"/>
              </a:buClr>
              <a:buSzPts val="1800"/>
              <a:buChar char="▪"/>
              <a:defRPr/>
            </a:lvl6pPr>
            <a:lvl7pPr lvl="6" algn="l">
              <a:lnSpc>
                <a:spcPct val="100000"/>
              </a:lnSpc>
              <a:spcBef>
                <a:spcPts val="360"/>
              </a:spcBef>
              <a:spcAft>
                <a:spcPts val="0"/>
              </a:spcAft>
              <a:buClr>
                <a:schemeClr val="dk1"/>
              </a:buClr>
              <a:buSzPts val="1800"/>
              <a:buChar char="▪"/>
              <a:defRPr/>
            </a:lvl7pPr>
            <a:lvl8pPr lvl="7" algn="l">
              <a:lnSpc>
                <a:spcPct val="100000"/>
              </a:lnSpc>
              <a:spcBef>
                <a:spcPts val="360"/>
              </a:spcBef>
              <a:spcAft>
                <a:spcPts val="0"/>
              </a:spcAft>
              <a:buClr>
                <a:schemeClr val="dk1"/>
              </a:buClr>
              <a:buSzPts val="1800"/>
              <a:buChar char="▪"/>
              <a:defRPr/>
            </a:lvl8pPr>
            <a:lvl9pPr lvl="8" algn="l">
              <a:lnSpc>
                <a:spcPct val="100000"/>
              </a:lnSpc>
              <a:spcBef>
                <a:spcPts val="360"/>
              </a:spcBef>
              <a:spcAft>
                <a:spcPts val="0"/>
              </a:spcAft>
              <a:buClr>
                <a:schemeClr val="dk1"/>
              </a:buClr>
              <a:buSzPts val="1800"/>
              <a:buChar char="▪"/>
              <a:defRPr/>
            </a:lvl9pPr>
          </a:lstStyle>
          <a:p/>
        </p:txBody>
      </p:sp>
      <p:pic>
        <p:nvPicPr>
          <p:cNvPr descr="TUBS_CO_70vH_150dpi" id="60" name="Google Shape;60;p12"/>
          <p:cNvPicPr preferRelativeResize="0"/>
          <p:nvPr/>
        </p:nvPicPr>
        <p:blipFill rotWithShape="1">
          <a:blip r:embed="rId2">
            <a:alphaModFix/>
          </a:blip>
          <a:srcRect b="0" l="0" r="0" t="0"/>
          <a:stretch/>
        </p:blipFill>
        <p:spPr>
          <a:xfrm>
            <a:off x="0" y="4436269"/>
            <a:ext cx="1321593" cy="489347"/>
          </a:xfrm>
          <a:prstGeom prst="rect">
            <a:avLst/>
          </a:prstGeom>
          <a:noFill/>
          <a:ln>
            <a:noFill/>
          </a:ln>
        </p:spPr>
      </p:pic>
      <p:sp>
        <p:nvSpPr>
          <p:cNvPr id="61" name="Google Shape;61;p12"/>
          <p:cNvSpPr/>
          <p:nvPr>
            <p:ph idx="2" type="pic"/>
          </p:nvPr>
        </p:nvSpPr>
        <p:spPr>
          <a:xfrm>
            <a:off x="252000" y="216000"/>
            <a:ext cx="8640000" cy="2268000"/>
          </a:xfrm>
          <a:prstGeom prst="rect">
            <a:avLst/>
          </a:prstGeom>
          <a:noFill/>
          <a:ln>
            <a:noFill/>
          </a:ln>
        </p:spPr>
      </p:sp>
      <p:sp>
        <p:nvSpPr>
          <p:cNvPr id="62" name="Google Shape;62;p12"/>
          <p:cNvSpPr/>
          <p:nvPr/>
        </p:nvSpPr>
        <p:spPr>
          <a:xfrm>
            <a:off x="8892000" y="0"/>
            <a:ext cx="288000" cy="5143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Zwischentitel_2_eigenes Foto">
  <p:cSld name="Zwischentitel_2_eigenes Foto">
    <p:spTree>
      <p:nvGrpSpPr>
        <p:cNvPr id="63" name="Shape 63"/>
        <p:cNvGrpSpPr/>
        <p:nvPr/>
      </p:nvGrpSpPr>
      <p:grpSpPr>
        <a:xfrm>
          <a:off x="0" y="0"/>
          <a:ext cx="0" cy="0"/>
          <a:chOff x="0" y="0"/>
          <a:chExt cx="0" cy="0"/>
        </a:xfrm>
      </p:grpSpPr>
      <p:sp>
        <p:nvSpPr>
          <p:cNvPr id="64" name="Google Shape;64;p13"/>
          <p:cNvSpPr/>
          <p:nvPr/>
        </p:nvSpPr>
        <p:spPr>
          <a:xfrm>
            <a:off x="252000" y="216000"/>
            <a:ext cx="8640000" cy="4360500"/>
          </a:xfrm>
          <a:prstGeom prst="rect">
            <a:avLst/>
          </a:prstGeom>
          <a:solidFill>
            <a:srgbClr val="FA6E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de" sz="18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65" name="Google Shape;65;p13"/>
          <p:cNvSpPr txBox="1"/>
          <p:nvPr>
            <p:ph type="ctrTitle"/>
          </p:nvPr>
        </p:nvSpPr>
        <p:spPr>
          <a:xfrm>
            <a:off x="831850" y="2898335"/>
            <a:ext cx="7772400" cy="6549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13"/>
          <p:cNvSpPr txBox="1"/>
          <p:nvPr>
            <p:ph idx="1" type="subTitle"/>
          </p:nvPr>
        </p:nvSpPr>
        <p:spPr>
          <a:xfrm>
            <a:off x="830263" y="3755585"/>
            <a:ext cx="7746900" cy="249900"/>
          </a:xfrm>
          <a:prstGeom prst="rect">
            <a:avLst/>
          </a:prstGeom>
          <a:noFill/>
          <a:ln>
            <a:noFill/>
          </a:ln>
        </p:spPr>
        <p:txBody>
          <a:bodyPr anchorCtr="0" anchor="t" bIns="0" lIns="0" spcFirstLastPara="1" rIns="0" wrap="square" tIns="0">
            <a:noAutofit/>
          </a:bodyPr>
          <a:lstStyle>
            <a:lvl1pPr lvl="0" algn="l">
              <a:lnSpc>
                <a:spcPct val="100000"/>
              </a:lnSpc>
              <a:spcBef>
                <a:spcPts val="320"/>
              </a:spcBef>
              <a:spcAft>
                <a:spcPts val="0"/>
              </a:spcAft>
              <a:buSzPts val="1400"/>
              <a:buNone/>
              <a:defRPr>
                <a:solidFill>
                  <a:schemeClr val="lt1"/>
                </a:solidFill>
              </a:defRPr>
            </a:lvl1pPr>
            <a:lvl2pPr lvl="1" algn="l">
              <a:lnSpc>
                <a:spcPct val="100000"/>
              </a:lnSpc>
              <a:spcBef>
                <a:spcPts val="360"/>
              </a:spcBef>
              <a:spcAft>
                <a:spcPts val="0"/>
              </a:spcAft>
              <a:buSzPts val="1800"/>
              <a:buChar char="▪"/>
              <a:defRPr/>
            </a:lvl2pPr>
            <a:lvl3pPr lvl="2" algn="l">
              <a:lnSpc>
                <a:spcPct val="100000"/>
              </a:lnSpc>
              <a:spcBef>
                <a:spcPts val="360"/>
              </a:spcBef>
              <a:spcAft>
                <a:spcPts val="0"/>
              </a:spcAft>
              <a:buSzPts val="1800"/>
              <a:buChar char="▪"/>
              <a:defRPr/>
            </a:lvl3pPr>
            <a:lvl4pPr lvl="3" algn="l">
              <a:lnSpc>
                <a:spcPct val="100000"/>
              </a:lnSpc>
              <a:spcBef>
                <a:spcPts val="360"/>
              </a:spcBef>
              <a:spcAft>
                <a:spcPts val="0"/>
              </a:spcAft>
              <a:buSzPts val="1800"/>
              <a:buChar char="▪"/>
              <a:defRPr/>
            </a:lvl4pPr>
            <a:lvl5pPr lvl="4" algn="l">
              <a:lnSpc>
                <a:spcPct val="100000"/>
              </a:lnSpc>
              <a:spcBef>
                <a:spcPts val="360"/>
              </a:spcBef>
              <a:spcAft>
                <a:spcPts val="0"/>
              </a:spcAft>
              <a:buSzPts val="1800"/>
              <a:buChar char="▪"/>
              <a:defRPr/>
            </a:lvl5pPr>
            <a:lvl6pPr lvl="5" algn="l">
              <a:lnSpc>
                <a:spcPct val="100000"/>
              </a:lnSpc>
              <a:spcBef>
                <a:spcPts val="360"/>
              </a:spcBef>
              <a:spcAft>
                <a:spcPts val="0"/>
              </a:spcAft>
              <a:buClr>
                <a:schemeClr val="dk1"/>
              </a:buClr>
              <a:buSzPts val="1800"/>
              <a:buChar char="▪"/>
              <a:defRPr/>
            </a:lvl6pPr>
            <a:lvl7pPr lvl="6" algn="l">
              <a:lnSpc>
                <a:spcPct val="100000"/>
              </a:lnSpc>
              <a:spcBef>
                <a:spcPts val="360"/>
              </a:spcBef>
              <a:spcAft>
                <a:spcPts val="0"/>
              </a:spcAft>
              <a:buClr>
                <a:schemeClr val="dk1"/>
              </a:buClr>
              <a:buSzPts val="1800"/>
              <a:buChar char="▪"/>
              <a:defRPr/>
            </a:lvl7pPr>
            <a:lvl8pPr lvl="7" algn="l">
              <a:lnSpc>
                <a:spcPct val="100000"/>
              </a:lnSpc>
              <a:spcBef>
                <a:spcPts val="360"/>
              </a:spcBef>
              <a:spcAft>
                <a:spcPts val="0"/>
              </a:spcAft>
              <a:buClr>
                <a:schemeClr val="dk1"/>
              </a:buClr>
              <a:buSzPts val="1800"/>
              <a:buChar char="▪"/>
              <a:defRPr/>
            </a:lvl8pPr>
            <a:lvl9pPr lvl="8" algn="l">
              <a:lnSpc>
                <a:spcPct val="100000"/>
              </a:lnSpc>
              <a:spcBef>
                <a:spcPts val="360"/>
              </a:spcBef>
              <a:spcAft>
                <a:spcPts val="0"/>
              </a:spcAft>
              <a:buClr>
                <a:schemeClr val="dk1"/>
              </a:buClr>
              <a:buSzPts val="1800"/>
              <a:buChar char="▪"/>
              <a:defRPr/>
            </a:lvl9pPr>
          </a:lstStyle>
          <a:p/>
        </p:txBody>
      </p:sp>
      <p:pic>
        <p:nvPicPr>
          <p:cNvPr descr="TUBS_CO_70vH_150dpi" id="67" name="Google Shape;67;p13"/>
          <p:cNvPicPr preferRelativeResize="0"/>
          <p:nvPr/>
        </p:nvPicPr>
        <p:blipFill rotWithShape="1">
          <a:blip r:embed="rId2">
            <a:alphaModFix/>
          </a:blip>
          <a:srcRect b="0" l="0" r="0" t="0"/>
          <a:stretch/>
        </p:blipFill>
        <p:spPr>
          <a:xfrm>
            <a:off x="0" y="4436269"/>
            <a:ext cx="1321593" cy="489347"/>
          </a:xfrm>
          <a:prstGeom prst="rect">
            <a:avLst/>
          </a:prstGeom>
          <a:noFill/>
          <a:ln>
            <a:noFill/>
          </a:ln>
        </p:spPr>
      </p:pic>
      <p:sp>
        <p:nvSpPr>
          <p:cNvPr id="68" name="Google Shape;68;p13"/>
          <p:cNvSpPr/>
          <p:nvPr/>
        </p:nvSpPr>
        <p:spPr>
          <a:xfrm>
            <a:off x="8892000" y="0"/>
            <a:ext cx="288000" cy="5143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69" name="Google Shape;69;p13"/>
          <p:cNvSpPr/>
          <p:nvPr>
            <p:ph idx="2" type="pic"/>
          </p:nvPr>
        </p:nvSpPr>
        <p:spPr>
          <a:xfrm>
            <a:off x="252000" y="216000"/>
            <a:ext cx="8640000" cy="2268000"/>
          </a:xfrm>
          <a:prstGeom prst="rect">
            <a:avLst/>
          </a:prstGeom>
          <a:noFill/>
          <a:ln>
            <a:noFill/>
          </a:ln>
        </p:spPr>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Nur Titel">
  <p:cSld name="1_Nur Titel">
    <p:spTree>
      <p:nvGrpSpPr>
        <p:cNvPr id="70" name="Shape 70"/>
        <p:cNvGrpSpPr/>
        <p:nvPr/>
      </p:nvGrpSpPr>
      <p:grpSpPr>
        <a:xfrm>
          <a:off x="0" y="0"/>
          <a:ext cx="0" cy="0"/>
          <a:chOff x="0" y="0"/>
          <a:chExt cx="0" cy="0"/>
        </a:xfrm>
      </p:grpSpPr>
      <p:sp>
        <p:nvSpPr>
          <p:cNvPr id="71" name="Google Shape;71;p14"/>
          <p:cNvSpPr/>
          <p:nvPr/>
        </p:nvSpPr>
        <p:spPr>
          <a:xfrm>
            <a:off x="0" y="0"/>
            <a:ext cx="9144000" cy="647700"/>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Arial"/>
              <a:ea typeface="Arial"/>
              <a:cs typeface="Arial"/>
              <a:sym typeface="Arial"/>
            </a:endParaRPr>
          </a:p>
        </p:txBody>
      </p:sp>
      <p:sp>
        <p:nvSpPr>
          <p:cNvPr id="72" name="Google Shape;72;p14"/>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Zwischentitel_2">
  <p:cSld name="Zwischentitel_2">
    <p:spTree>
      <p:nvGrpSpPr>
        <p:cNvPr id="73" name="Shape 73"/>
        <p:cNvGrpSpPr/>
        <p:nvPr/>
      </p:nvGrpSpPr>
      <p:grpSpPr>
        <a:xfrm>
          <a:off x="0" y="0"/>
          <a:ext cx="0" cy="0"/>
          <a:chOff x="0" y="0"/>
          <a:chExt cx="0" cy="0"/>
        </a:xfrm>
      </p:grpSpPr>
      <p:sp>
        <p:nvSpPr>
          <p:cNvPr id="74" name="Google Shape;74;p15"/>
          <p:cNvSpPr/>
          <p:nvPr/>
        </p:nvSpPr>
        <p:spPr>
          <a:xfrm>
            <a:off x="252000" y="216000"/>
            <a:ext cx="8640000" cy="4360500"/>
          </a:xfrm>
          <a:prstGeom prst="rect">
            <a:avLst/>
          </a:prstGeom>
          <a:solidFill>
            <a:srgbClr val="FA6E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de" sz="18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75" name="Google Shape;75;p15"/>
          <p:cNvSpPr txBox="1"/>
          <p:nvPr>
            <p:ph type="ctrTitle"/>
          </p:nvPr>
        </p:nvSpPr>
        <p:spPr>
          <a:xfrm>
            <a:off x="831850" y="2898335"/>
            <a:ext cx="7772400" cy="6549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5"/>
          <p:cNvSpPr txBox="1"/>
          <p:nvPr>
            <p:ph idx="1" type="subTitle"/>
          </p:nvPr>
        </p:nvSpPr>
        <p:spPr>
          <a:xfrm>
            <a:off x="830263" y="3755585"/>
            <a:ext cx="7746900" cy="249900"/>
          </a:xfrm>
          <a:prstGeom prst="rect">
            <a:avLst/>
          </a:prstGeom>
          <a:noFill/>
          <a:ln>
            <a:noFill/>
          </a:ln>
        </p:spPr>
        <p:txBody>
          <a:bodyPr anchorCtr="0" anchor="t" bIns="0" lIns="0" spcFirstLastPara="1" rIns="0" wrap="square" tIns="0">
            <a:noAutofit/>
          </a:bodyPr>
          <a:lstStyle>
            <a:lvl1pPr lvl="0" algn="l">
              <a:lnSpc>
                <a:spcPct val="100000"/>
              </a:lnSpc>
              <a:spcBef>
                <a:spcPts val="320"/>
              </a:spcBef>
              <a:spcAft>
                <a:spcPts val="0"/>
              </a:spcAft>
              <a:buSzPts val="1400"/>
              <a:buNone/>
              <a:defRPr>
                <a:solidFill>
                  <a:schemeClr val="lt1"/>
                </a:solidFill>
              </a:defRPr>
            </a:lvl1pPr>
            <a:lvl2pPr lvl="1" algn="l">
              <a:lnSpc>
                <a:spcPct val="100000"/>
              </a:lnSpc>
              <a:spcBef>
                <a:spcPts val="360"/>
              </a:spcBef>
              <a:spcAft>
                <a:spcPts val="0"/>
              </a:spcAft>
              <a:buSzPts val="1800"/>
              <a:buChar char="▪"/>
              <a:defRPr/>
            </a:lvl2pPr>
            <a:lvl3pPr lvl="2" algn="l">
              <a:lnSpc>
                <a:spcPct val="100000"/>
              </a:lnSpc>
              <a:spcBef>
                <a:spcPts val="360"/>
              </a:spcBef>
              <a:spcAft>
                <a:spcPts val="0"/>
              </a:spcAft>
              <a:buSzPts val="1800"/>
              <a:buChar char="▪"/>
              <a:defRPr/>
            </a:lvl3pPr>
            <a:lvl4pPr lvl="3" algn="l">
              <a:lnSpc>
                <a:spcPct val="100000"/>
              </a:lnSpc>
              <a:spcBef>
                <a:spcPts val="360"/>
              </a:spcBef>
              <a:spcAft>
                <a:spcPts val="0"/>
              </a:spcAft>
              <a:buSzPts val="1800"/>
              <a:buChar char="▪"/>
              <a:defRPr/>
            </a:lvl4pPr>
            <a:lvl5pPr lvl="4" algn="l">
              <a:lnSpc>
                <a:spcPct val="100000"/>
              </a:lnSpc>
              <a:spcBef>
                <a:spcPts val="360"/>
              </a:spcBef>
              <a:spcAft>
                <a:spcPts val="0"/>
              </a:spcAft>
              <a:buSzPts val="1800"/>
              <a:buChar char="▪"/>
              <a:defRPr/>
            </a:lvl5pPr>
            <a:lvl6pPr lvl="5" algn="l">
              <a:lnSpc>
                <a:spcPct val="100000"/>
              </a:lnSpc>
              <a:spcBef>
                <a:spcPts val="360"/>
              </a:spcBef>
              <a:spcAft>
                <a:spcPts val="0"/>
              </a:spcAft>
              <a:buClr>
                <a:schemeClr val="dk1"/>
              </a:buClr>
              <a:buSzPts val="1800"/>
              <a:buChar char="▪"/>
              <a:defRPr/>
            </a:lvl6pPr>
            <a:lvl7pPr lvl="6" algn="l">
              <a:lnSpc>
                <a:spcPct val="100000"/>
              </a:lnSpc>
              <a:spcBef>
                <a:spcPts val="360"/>
              </a:spcBef>
              <a:spcAft>
                <a:spcPts val="0"/>
              </a:spcAft>
              <a:buClr>
                <a:schemeClr val="dk1"/>
              </a:buClr>
              <a:buSzPts val="1800"/>
              <a:buChar char="▪"/>
              <a:defRPr/>
            </a:lvl7pPr>
            <a:lvl8pPr lvl="7" algn="l">
              <a:lnSpc>
                <a:spcPct val="100000"/>
              </a:lnSpc>
              <a:spcBef>
                <a:spcPts val="360"/>
              </a:spcBef>
              <a:spcAft>
                <a:spcPts val="0"/>
              </a:spcAft>
              <a:buClr>
                <a:schemeClr val="dk1"/>
              </a:buClr>
              <a:buSzPts val="1800"/>
              <a:buChar char="▪"/>
              <a:defRPr/>
            </a:lvl8pPr>
            <a:lvl9pPr lvl="8" algn="l">
              <a:lnSpc>
                <a:spcPct val="100000"/>
              </a:lnSpc>
              <a:spcBef>
                <a:spcPts val="360"/>
              </a:spcBef>
              <a:spcAft>
                <a:spcPts val="0"/>
              </a:spcAft>
              <a:buClr>
                <a:schemeClr val="dk1"/>
              </a:buClr>
              <a:buSzPts val="1800"/>
              <a:buChar char="▪"/>
              <a:defRPr/>
            </a:lvl9pPr>
          </a:lstStyle>
          <a:p/>
        </p:txBody>
      </p:sp>
      <p:pic>
        <p:nvPicPr>
          <p:cNvPr descr="TUBS_CO_70vH_150dpi" id="77" name="Google Shape;77;p15"/>
          <p:cNvPicPr preferRelativeResize="0"/>
          <p:nvPr/>
        </p:nvPicPr>
        <p:blipFill rotWithShape="1">
          <a:blip r:embed="rId2">
            <a:alphaModFix/>
          </a:blip>
          <a:srcRect b="0" l="0" r="0" t="0"/>
          <a:stretch/>
        </p:blipFill>
        <p:spPr>
          <a:xfrm>
            <a:off x="0" y="4436269"/>
            <a:ext cx="1321593" cy="489347"/>
          </a:xfrm>
          <a:prstGeom prst="rect">
            <a:avLst/>
          </a:prstGeom>
          <a:noFill/>
          <a:ln>
            <a:noFill/>
          </a:ln>
        </p:spPr>
      </p:pic>
      <p:sp>
        <p:nvSpPr>
          <p:cNvPr id="78" name="Google Shape;78;p15"/>
          <p:cNvSpPr/>
          <p:nvPr/>
        </p:nvSpPr>
        <p:spPr>
          <a:xfrm>
            <a:off x="8892000" y="0"/>
            <a:ext cx="288000" cy="5143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pic>
        <p:nvPicPr>
          <p:cNvPr id="79" name="Google Shape;79;p15"/>
          <p:cNvPicPr preferRelativeResize="0"/>
          <p:nvPr/>
        </p:nvPicPr>
        <p:blipFill rotWithShape="1">
          <a:blip r:embed="rId3">
            <a:alphaModFix/>
          </a:blip>
          <a:srcRect b="645" l="0" r="0" t="0"/>
          <a:stretch/>
        </p:blipFill>
        <p:spPr>
          <a:xfrm>
            <a:off x="252000" y="216000"/>
            <a:ext cx="6480000" cy="2268000"/>
          </a:xfrm>
          <a:prstGeom prst="rect">
            <a:avLst/>
          </a:prstGeom>
          <a:solidFill>
            <a:srgbClr val="FFDC4D"/>
          </a:solid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el und Inhalt">
  <p:cSld name="1_Titel und Inhalt">
    <p:spTree>
      <p:nvGrpSpPr>
        <p:cNvPr id="20" name="Shape 20"/>
        <p:cNvGrpSpPr/>
        <p:nvPr/>
      </p:nvGrpSpPr>
      <p:grpSpPr>
        <a:xfrm>
          <a:off x="0" y="0"/>
          <a:ext cx="0" cy="0"/>
          <a:chOff x="0" y="0"/>
          <a:chExt cx="0" cy="0"/>
        </a:xfrm>
      </p:grpSpPr>
      <p:sp>
        <p:nvSpPr>
          <p:cNvPr id="21" name="Google Shape;21;p3"/>
          <p:cNvSpPr/>
          <p:nvPr/>
        </p:nvSpPr>
        <p:spPr>
          <a:xfrm>
            <a:off x="0" y="0"/>
            <a:ext cx="9144000" cy="647700"/>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Arial"/>
              <a:ea typeface="Arial"/>
              <a:cs typeface="Arial"/>
              <a:sym typeface="Arial"/>
            </a:endParaRPr>
          </a:p>
        </p:txBody>
      </p:sp>
      <p:sp>
        <p:nvSpPr>
          <p:cNvPr id="22" name="Google Shape;22;p3"/>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3"/>
          <p:cNvSpPr txBox="1"/>
          <p:nvPr>
            <p:ph idx="1" type="body"/>
          </p:nvPr>
        </p:nvSpPr>
        <p:spPr>
          <a:xfrm>
            <a:off x="431800" y="945000"/>
            <a:ext cx="8375700" cy="3375000"/>
          </a:xfrm>
          <a:prstGeom prst="rect">
            <a:avLst/>
          </a:prstGeom>
          <a:noFill/>
          <a:ln>
            <a:noFill/>
          </a:ln>
        </p:spPr>
        <p:txBody>
          <a:bodyPr anchorCtr="0" anchor="t" bIns="0" lIns="0" spcFirstLastPara="1" rIns="0" wrap="square" tIns="0">
            <a:noAutofit/>
          </a:bodyPr>
          <a:lstStyle>
            <a:lvl1pPr indent="-317500" lvl="0" marL="457200" algn="l">
              <a:lnSpc>
                <a:spcPct val="100000"/>
              </a:lnSpc>
              <a:spcBef>
                <a:spcPts val="320"/>
              </a:spcBef>
              <a:spcAft>
                <a:spcPts val="0"/>
              </a:spcAft>
              <a:buSzPts val="1400"/>
              <a:buChar char="●"/>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el und Inhalt">
  <p:cSld name="Titel und Inhalt">
    <p:spTree>
      <p:nvGrpSpPr>
        <p:cNvPr id="24" name="Shape 24"/>
        <p:cNvGrpSpPr/>
        <p:nvPr/>
      </p:nvGrpSpPr>
      <p:grpSpPr>
        <a:xfrm>
          <a:off x="0" y="0"/>
          <a:ext cx="0" cy="0"/>
          <a:chOff x="0" y="0"/>
          <a:chExt cx="0" cy="0"/>
        </a:xfrm>
      </p:grpSpPr>
      <p:sp>
        <p:nvSpPr>
          <p:cNvPr id="25" name="Google Shape;25;p4"/>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4"/>
          <p:cNvSpPr txBox="1"/>
          <p:nvPr>
            <p:ph idx="1" type="body"/>
          </p:nvPr>
        </p:nvSpPr>
        <p:spPr>
          <a:xfrm>
            <a:off x="431800" y="945000"/>
            <a:ext cx="8375700" cy="33750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20"/>
              </a:spcBef>
              <a:spcAft>
                <a:spcPts val="0"/>
              </a:spcAft>
              <a:buSzPts val="1400"/>
              <a:buNone/>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el und Inhalt">
  <p:cSld name="2_Titel und Inhalt">
    <p:spTree>
      <p:nvGrpSpPr>
        <p:cNvPr id="27" name="Shape 27"/>
        <p:cNvGrpSpPr/>
        <p:nvPr/>
      </p:nvGrpSpPr>
      <p:grpSpPr>
        <a:xfrm>
          <a:off x="0" y="0"/>
          <a:ext cx="0" cy="0"/>
          <a:chOff x="0" y="0"/>
          <a:chExt cx="0" cy="0"/>
        </a:xfrm>
      </p:grpSpPr>
      <p:sp>
        <p:nvSpPr>
          <p:cNvPr id="28" name="Google Shape;28;p5"/>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5"/>
          <p:cNvSpPr txBox="1"/>
          <p:nvPr>
            <p:ph idx="1" type="body"/>
          </p:nvPr>
        </p:nvSpPr>
        <p:spPr>
          <a:xfrm>
            <a:off x="431800" y="945000"/>
            <a:ext cx="3600000" cy="33750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60"/>
              </a:spcBef>
              <a:spcAft>
                <a:spcPts val="0"/>
              </a:spcAft>
              <a:buSzPts val="1400"/>
              <a:buNone/>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30" name="Google Shape;30;p5"/>
          <p:cNvSpPr txBox="1"/>
          <p:nvPr>
            <p:ph idx="2" type="body"/>
          </p:nvPr>
        </p:nvSpPr>
        <p:spPr>
          <a:xfrm>
            <a:off x="4860000" y="945000"/>
            <a:ext cx="3600000" cy="33750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60"/>
              </a:spcBef>
              <a:spcAft>
                <a:spcPts val="0"/>
              </a:spcAft>
              <a:buSzPts val="1400"/>
              <a:buNone/>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el und Diagramm" type="chart">
  <p:cSld name="CHART">
    <p:spTree>
      <p:nvGrpSpPr>
        <p:cNvPr id="31" name="Shape 31"/>
        <p:cNvGrpSpPr/>
        <p:nvPr/>
      </p:nvGrpSpPr>
      <p:grpSpPr>
        <a:xfrm>
          <a:off x="0" y="0"/>
          <a:ext cx="0" cy="0"/>
          <a:chOff x="0" y="0"/>
          <a:chExt cx="0" cy="0"/>
        </a:xfrm>
      </p:grpSpPr>
      <p:sp>
        <p:nvSpPr>
          <p:cNvPr id="32" name="Google Shape;32;p6"/>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6"/>
          <p:cNvSpPr/>
          <p:nvPr>
            <p:ph idx="2" type="chart"/>
          </p:nvPr>
        </p:nvSpPr>
        <p:spPr>
          <a:xfrm>
            <a:off x="431800" y="782241"/>
            <a:ext cx="8375700" cy="3579000"/>
          </a:xfrm>
          <a:prstGeom prst="rect">
            <a:avLst/>
          </a:prstGeom>
          <a:noFill/>
          <a:ln>
            <a:noFill/>
          </a:ln>
        </p:spPr>
        <p:txBody>
          <a:bodyPr anchorCtr="0" anchor="t" bIns="0" lIns="0" spcFirstLastPara="1" rIns="0" wrap="square" tIns="0">
            <a:noAutofit/>
          </a:bodyPr>
          <a:lstStyle>
            <a:lvl1pPr lvl="0" marR="0" rtl="0" algn="l">
              <a:lnSpc>
                <a:spcPct val="100000"/>
              </a:lnSpc>
              <a:spcBef>
                <a:spcPts val="320"/>
              </a:spcBef>
              <a:spcAft>
                <a:spcPts val="0"/>
              </a:spcAft>
              <a:buClr>
                <a:srgbClr val="000000"/>
              </a:buClr>
              <a:buSzPts val="1400"/>
              <a:buFont typeface="Arial"/>
              <a:buNone/>
              <a:defRPr b="0" i="0" sz="1600" u="none" cap="none" strike="noStrike">
                <a:solidFill>
                  <a:schemeClr val="dk1"/>
                </a:solidFill>
                <a:latin typeface="Arial"/>
                <a:ea typeface="Arial"/>
                <a:cs typeface="Arial"/>
                <a:sym typeface="Arial"/>
              </a:defRPr>
            </a:lvl1pPr>
            <a:lvl2pPr lvl="1"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2pPr>
            <a:lvl3pPr lvl="2"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3pPr>
            <a:lvl4pPr lvl="3"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4pPr>
            <a:lvl5pPr lvl="4"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5pPr>
            <a:lvl6pPr lvl="5"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6pPr>
            <a:lvl7pPr lvl="6"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7pPr>
            <a:lvl8pPr lvl="7"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8pPr>
            <a:lvl9pPr lvl="8"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r Titel" type="titleOnly">
  <p:cSld name="TITLE_ONLY">
    <p:spTree>
      <p:nvGrpSpPr>
        <p:cNvPr id="34" name="Shape 34"/>
        <p:cNvGrpSpPr/>
        <p:nvPr/>
      </p:nvGrpSpPr>
      <p:grpSpPr>
        <a:xfrm>
          <a:off x="0" y="0"/>
          <a:ext cx="0" cy="0"/>
          <a:chOff x="0" y="0"/>
          <a:chExt cx="0" cy="0"/>
        </a:xfrm>
      </p:grpSpPr>
      <p:sp>
        <p:nvSpPr>
          <p:cNvPr id="35" name="Google Shape;35;p7"/>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Titel und Inhalt">
  <p:cSld name="3_Titel und Inhalt">
    <p:spTree>
      <p:nvGrpSpPr>
        <p:cNvPr id="36" name="Shape 36"/>
        <p:cNvGrpSpPr/>
        <p:nvPr/>
      </p:nvGrpSpPr>
      <p:grpSpPr>
        <a:xfrm>
          <a:off x="0" y="0"/>
          <a:ext cx="0" cy="0"/>
          <a:chOff x="0" y="0"/>
          <a:chExt cx="0" cy="0"/>
        </a:xfrm>
      </p:grpSpPr>
      <p:sp>
        <p:nvSpPr>
          <p:cNvPr id="37" name="Google Shape;37;p8"/>
          <p:cNvSpPr/>
          <p:nvPr/>
        </p:nvSpPr>
        <p:spPr>
          <a:xfrm>
            <a:off x="0" y="0"/>
            <a:ext cx="9144000" cy="647700"/>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Arial"/>
              <a:ea typeface="Arial"/>
              <a:cs typeface="Arial"/>
              <a:sym typeface="Arial"/>
            </a:endParaRPr>
          </a:p>
        </p:txBody>
      </p:sp>
      <p:sp>
        <p:nvSpPr>
          <p:cNvPr id="38" name="Google Shape;38;p8"/>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8"/>
          <p:cNvSpPr txBox="1"/>
          <p:nvPr>
            <p:ph idx="1" type="body"/>
          </p:nvPr>
        </p:nvSpPr>
        <p:spPr>
          <a:xfrm>
            <a:off x="431800" y="945000"/>
            <a:ext cx="3600000" cy="33750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60"/>
              </a:spcBef>
              <a:spcAft>
                <a:spcPts val="0"/>
              </a:spcAft>
              <a:buSzPts val="1400"/>
              <a:buNone/>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40" name="Google Shape;40;p8"/>
          <p:cNvSpPr txBox="1"/>
          <p:nvPr>
            <p:ph idx="2" type="body"/>
          </p:nvPr>
        </p:nvSpPr>
        <p:spPr>
          <a:xfrm>
            <a:off x="4860000" y="945000"/>
            <a:ext cx="3600000" cy="33750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60"/>
              </a:spcBef>
              <a:spcAft>
                <a:spcPts val="0"/>
              </a:spcAft>
              <a:buSzPts val="1400"/>
              <a:buNone/>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el und Diagramm">
  <p:cSld name="1_Titel und Diagramm">
    <p:spTree>
      <p:nvGrpSpPr>
        <p:cNvPr id="41" name="Shape 41"/>
        <p:cNvGrpSpPr/>
        <p:nvPr/>
      </p:nvGrpSpPr>
      <p:grpSpPr>
        <a:xfrm>
          <a:off x="0" y="0"/>
          <a:ext cx="0" cy="0"/>
          <a:chOff x="0" y="0"/>
          <a:chExt cx="0" cy="0"/>
        </a:xfrm>
      </p:grpSpPr>
      <p:sp>
        <p:nvSpPr>
          <p:cNvPr id="42" name="Google Shape;42;p9"/>
          <p:cNvSpPr/>
          <p:nvPr/>
        </p:nvSpPr>
        <p:spPr>
          <a:xfrm>
            <a:off x="0" y="0"/>
            <a:ext cx="9144000" cy="647700"/>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Arial"/>
              <a:ea typeface="Arial"/>
              <a:cs typeface="Arial"/>
              <a:sym typeface="Arial"/>
            </a:endParaRPr>
          </a:p>
        </p:txBody>
      </p:sp>
      <p:sp>
        <p:nvSpPr>
          <p:cNvPr id="43" name="Google Shape;43;p9"/>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9"/>
          <p:cNvSpPr/>
          <p:nvPr>
            <p:ph idx="2" type="chart"/>
          </p:nvPr>
        </p:nvSpPr>
        <p:spPr>
          <a:xfrm>
            <a:off x="431800" y="782241"/>
            <a:ext cx="8375700" cy="3579000"/>
          </a:xfrm>
          <a:prstGeom prst="rect">
            <a:avLst/>
          </a:prstGeom>
          <a:noFill/>
          <a:ln>
            <a:noFill/>
          </a:ln>
        </p:spPr>
        <p:txBody>
          <a:bodyPr anchorCtr="0" anchor="t" bIns="0" lIns="0" spcFirstLastPara="1" rIns="0" wrap="square" tIns="0">
            <a:noAutofit/>
          </a:bodyPr>
          <a:lstStyle>
            <a:lvl1pPr lvl="0" marR="0" rtl="0" algn="l">
              <a:lnSpc>
                <a:spcPct val="100000"/>
              </a:lnSpc>
              <a:spcBef>
                <a:spcPts val="320"/>
              </a:spcBef>
              <a:spcAft>
                <a:spcPts val="0"/>
              </a:spcAft>
              <a:buClr>
                <a:srgbClr val="000000"/>
              </a:buClr>
              <a:buSzPts val="1400"/>
              <a:buFont typeface="Arial"/>
              <a:buNone/>
              <a:defRPr b="0" i="0" sz="1600" u="none" cap="none" strike="noStrike">
                <a:solidFill>
                  <a:schemeClr val="dk1"/>
                </a:solidFill>
                <a:latin typeface="Arial"/>
                <a:ea typeface="Arial"/>
                <a:cs typeface="Arial"/>
                <a:sym typeface="Arial"/>
              </a:defRPr>
            </a:lvl1pPr>
            <a:lvl2pPr lvl="1"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2pPr>
            <a:lvl3pPr lvl="2"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3pPr>
            <a:lvl4pPr lvl="3"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4pPr>
            <a:lvl5pPr lvl="4"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5pPr>
            <a:lvl6pPr lvl="5"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6pPr>
            <a:lvl7pPr lvl="6"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7pPr>
            <a:lvl8pPr lvl="7"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8pPr>
            <a:lvl9pPr lvl="8"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Zwischentitel und Gliederung">
  <p:cSld name="Zwischentitel und Gliederung">
    <p:spTree>
      <p:nvGrpSpPr>
        <p:cNvPr id="45" name="Shape 45"/>
        <p:cNvGrpSpPr/>
        <p:nvPr/>
      </p:nvGrpSpPr>
      <p:grpSpPr>
        <a:xfrm>
          <a:off x="0" y="0"/>
          <a:ext cx="0" cy="0"/>
          <a:chOff x="0" y="0"/>
          <a:chExt cx="0" cy="0"/>
        </a:xfrm>
      </p:grpSpPr>
      <p:sp>
        <p:nvSpPr>
          <p:cNvPr id="46" name="Google Shape;46;p10"/>
          <p:cNvSpPr/>
          <p:nvPr/>
        </p:nvSpPr>
        <p:spPr>
          <a:xfrm>
            <a:off x="0" y="0"/>
            <a:ext cx="9144000" cy="850200"/>
          </a:xfrm>
          <a:prstGeom prst="rect">
            <a:avLst/>
          </a:prstGeom>
          <a:solidFill>
            <a:schemeClr val="hlink"/>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Arial"/>
              <a:ea typeface="Arial"/>
              <a:cs typeface="Arial"/>
              <a:sym typeface="Arial"/>
            </a:endParaRPr>
          </a:p>
        </p:txBody>
      </p:sp>
      <p:sp>
        <p:nvSpPr>
          <p:cNvPr id="47" name="Google Shape;47;p10"/>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10"/>
          <p:cNvSpPr txBox="1"/>
          <p:nvPr>
            <p:ph idx="1" type="body"/>
          </p:nvPr>
        </p:nvSpPr>
        <p:spPr>
          <a:xfrm>
            <a:off x="431800" y="1004888"/>
            <a:ext cx="8370900" cy="34671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60"/>
              </a:spcBef>
              <a:spcAft>
                <a:spcPts val="0"/>
              </a:spcAft>
              <a:buSzPts val="1400"/>
              <a:buNone/>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9.xml"/><Relationship Id="rId10" Type="http://schemas.openxmlformats.org/officeDocument/2006/relationships/slideLayout" Target="../slideLayouts/slideLayout8.xml"/><Relationship Id="rId13" Type="http://schemas.openxmlformats.org/officeDocument/2006/relationships/slideLayout" Target="../slideLayouts/slideLayout11.xml"/><Relationship Id="rId12" Type="http://schemas.openxmlformats.org/officeDocument/2006/relationships/slideLayout" Target="../slideLayouts/slideLayout10.xml"/><Relationship Id="rId1" Type="http://schemas.openxmlformats.org/officeDocument/2006/relationships/image" Target="../media/image4.png"/><Relationship Id="rId2" Type="http://schemas.openxmlformats.org/officeDocument/2006/relationships/image" Target="../media/image7.pn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15" Type="http://schemas.openxmlformats.org/officeDocument/2006/relationships/slideLayout" Target="../slideLayouts/slideLayout13.xml"/><Relationship Id="rId14" Type="http://schemas.openxmlformats.org/officeDocument/2006/relationships/slideLayout" Target="../slideLayouts/slideLayout12.xml"/><Relationship Id="rId17" Type="http://schemas.openxmlformats.org/officeDocument/2006/relationships/theme" Target="../theme/theme2.xml"/><Relationship Id="rId16" Type="http://schemas.openxmlformats.org/officeDocument/2006/relationships/slideLayout" Target="../slideLayouts/slideLayout14.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9pPr>
          </a:lstStyle>
          <a:p/>
        </p:txBody>
      </p:sp>
      <p:sp>
        <p:nvSpPr>
          <p:cNvPr id="7" name="Google Shape;7;p1"/>
          <p:cNvSpPr txBox="1"/>
          <p:nvPr>
            <p:ph idx="1" type="body"/>
          </p:nvPr>
        </p:nvSpPr>
        <p:spPr>
          <a:xfrm>
            <a:off x="431800" y="782241"/>
            <a:ext cx="8375700" cy="357900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320"/>
              </a:spcBef>
              <a:spcAft>
                <a:spcPts val="0"/>
              </a:spcAft>
              <a:buClr>
                <a:srgbClr val="000000"/>
              </a:buClr>
              <a:buSzPts val="1400"/>
              <a:buFont typeface="Arial"/>
              <a:buNone/>
              <a:defRPr b="0" i="0" sz="1600" u="none" cap="none" strike="noStrike">
                <a:solidFill>
                  <a:schemeClr val="dk1"/>
                </a:solidFill>
                <a:latin typeface="Arial"/>
                <a:ea typeface="Arial"/>
                <a:cs typeface="Arial"/>
                <a:sym typeface="Arial"/>
              </a:defRPr>
            </a:lvl1pPr>
            <a:lvl2pPr indent="-330200" lvl="1" marL="9144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2pPr>
            <a:lvl3pPr indent="-330200" lvl="2" marL="13716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3pPr>
            <a:lvl4pPr indent="-330200" lvl="3" marL="18288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4pPr>
            <a:lvl5pPr indent="-330200" lvl="4" marL="22860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5pPr>
            <a:lvl6pPr indent="-330200" lvl="5" marL="27432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6pPr>
            <a:lvl7pPr indent="-330200" lvl="6" marL="32004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7pPr>
            <a:lvl8pPr indent="-330200" lvl="7" marL="36576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8pPr>
            <a:lvl9pPr indent="-330200" lvl="8" marL="41148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9pPr>
          </a:lstStyle>
          <a:p/>
        </p:txBody>
      </p:sp>
      <p:sp>
        <p:nvSpPr>
          <p:cNvPr id="8" name="Google Shape;8;p1"/>
          <p:cNvSpPr txBox="1"/>
          <p:nvPr/>
        </p:nvSpPr>
        <p:spPr>
          <a:xfrm>
            <a:off x="1821600" y="4606200"/>
            <a:ext cx="3859200" cy="2463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800"/>
              <a:buFont typeface="Arial"/>
              <a:buNone/>
            </a:pPr>
            <a:r>
              <a:rPr b="0" i="0" lang="de" sz="800" u="none" cap="none" strike="noStrike">
                <a:solidFill>
                  <a:schemeClr val="dk1"/>
                </a:solidFill>
                <a:latin typeface="Arial"/>
                <a:ea typeface="Arial"/>
                <a:cs typeface="Arial"/>
                <a:sym typeface="Arial"/>
              </a:rPr>
              <a:t>David Gemen und Andriyan Lapychak | Seite </a:t>
            </a:r>
            <a:fld id="{00000000-1234-1234-1234-123412341234}" type="slidenum">
              <a:rPr b="0" i="0" lang="de" sz="800" u="none" cap="none" strike="noStrike">
                <a:solidFill>
                  <a:schemeClr val="dk1"/>
                </a:solidFill>
                <a:latin typeface="Arial"/>
                <a:ea typeface="Arial"/>
                <a:cs typeface="Arial"/>
                <a:sym typeface="Arial"/>
              </a:rPr>
              <a:t>‹#›</a:t>
            </a:fld>
            <a:endParaRPr b="0" i="0" sz="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800"/>
              <a:buFont typeface="Arial"/>
              <a:buNone/>
            </a:pPr>
            <a:r>
              <a:t/>
            </a:r>
            <a:endParaRPr b="0" i="0" sz="800" u="none" cap="none" strike="noStrike">
              <a:solidFill>
                <a:schemeClr val="dk1"/>
              </a:solidFill>
              <a:latin typeface="Arial"/>
              <a:ea typeface="Arial"/>
              <a:cs typeface="Arial"/>
              <a:sym typeface="Arial"/>
            </a:endParaRPr>
          </a:p>
        </p:txBody>
      </p:sp>
      <p:cxnSp>
        <p:nvCxnSpPr>
          <p:cNvPr id="9" name="Google Shape;9;p1"/>
          <p:cNvCxnSpPr/>
          <p:nvPr/>
        </p:nvCxnSpPr>
        <p:spPr>
          <a:xfrm>
            <a:off x="0" y="4568428"/>
            <a:ext cx="9144000" cy="0"/>
          </a:xfrm>
          <a:prstGeom prst="straightConnector1">
            <a:avLst/>
          </a:prstGeom>
          <a:noFill/>
          <a:ln cap="flat" cmpd="sng" w="9525">
            <a:solidFill>
              <a:srgbClr val="BE1E3C"/>
            </a:solidFill>
            <a:prstDash val="solid"/>
            <a:round/>
            <a:headEnd len="sm" w="sm" type="none"/>
            <a:tailEnd len="sm" w="sm" type="none"/>
          </a:ln>
        </p:spPr>
      </p:cxnSp>
      <p:pic>
        <p:nvPicPr>
          <p:cNvPr descr="TUBS_CO_70vH_150dpi" id="10" name="Google Shape;10;p1"/>
          <p:cNvPicPr preferRelativeResize="0"/>
          <p:nvPr/>
        </p:nvPicPr>
        <p:blipFill rotWithShape="1">
          <a:blip r:embed="rId1">
            <a:alphaModFix/>
          </a:blip>
          <a:srcRect b="0" l="0" r="0" t="0"/>
          <a:stretch/>
        </p:blipFill>
        <p:spPr>
          <a:xfrm>
            <a:off x="0" y="4436269"/>
            <a:ext cx="1321593" cy="489347"/>
          </a:xfrm>
          <a:prstGeom prst="rect">
            <a:avLst/>
          </a:prstGeom>
          <a:noFill/>
          <a:ln>
            <a:noFill/>
          </a:ln>
        </p:spPr>
      </p:pic>
      <p:pic>
        <p:nvPicPr>
          <p:cNvPr id="11" name="Google Shape;11;p1"/>
          <p:cNvPicPr preferRelativeResize="0"/>
          <p:nvPr/>
        </p:nvPicPr>
        <p:blipFill rotWithShape="1">
          <a:blip r:embed="rId2">
            <a:alphaModFix/>
          </a:blip>
          <a:srcRect b="0" l="0" r="0" t="0"/>
          <a:stretch/>
        </p:blipFill>
        <p:spPr>
          <a:xfrm>
            <a:off x="8180999" y="4436274"/>
            <a:ext cx="963006" cy="489349"/>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3"/>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 id="2147483661"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 Id="rId3"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 Id="rId3"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 Id="rId3" Type="http://schemas.openxmlformats.org/officeDocument/2006/relationships/image" Target="../media/image11.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6"/>
          <p:cNvSpPr txBox="1"/>
          <p:nvPr>
            <p:ph type="ctrTitle"/>
          </p:nvPr>
        </p:nvSpPr>
        <p:spPr>
          <a:xfrm>
            <a:off x="831850" y="3267075"/>
            <a:ext cx="7772400" cy="6549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de"/>
              <a:t>Programmieren 1 Zusatz-Tutorium</a:t>
            </a:r>
            <a:endParaRPr/>
          </a:p>
        </p:txBody>
      </p:sp>
      <p:sp>
        <p:nvSpPr>
          <p:cNvPr id="85" name="Google Shape;85;p16"/>
          <p:cNvSpPr txBox="1"/>
          <p:nvPr>
            <p:ph idx="1" type="subTitle"/>
          </p:nvPr>
        </p:nvSpPr>
        <p:spPr>
          <a:xfrm>
            <a:off x="830263" y="4124325"/>
            <a:ext cx="7746900" cy="249900"/>
          </a:xfrm>
          <a:prstGeom prst="rect">
            <a:avLst/>
          </a:prstGeom>
        </p:spPr>
        <p:txBody>
          <a:bodyPr anchorCtr="0" anchor="t" bIns="0" lIns="0" spcFirstLastPara="1" rIns="0" wrap="square" tIns="0">
            <a:noAutofit/>
          </a:bodyPr>
          <a:lstStyle/>
          <a:p>
            <a:pPr indent="0" lvl="0" marL="0" rtl="0" algn="l">
              <a:spcBef>
                <a:spcPts val="320"/>
              </a:spcBef>
              <a:spcAft>
                <a:spcPts val="0"/>
              </a:spcAft>
              <a:buNone/>
            </a:pPr>
            <a:r>
              <a:rPr lang="de"/>
              <a:t>08 - Rekursion 1</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5"/>
          <p:cNvSpPr txBox="1"/>
          <p:nvPr>
            <p:ph type="title"/>
          </p:nvPr>
        </p:nvSpPr>
        <p:spPr>
          <a:xfrm>
            <a:off x="431800" y="83344"/>
            <a:ext cx="8375700" cy="531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de"/>
              <a:t>6. Übungsaufgabe</a:t>
            </a:r>
            <a:endParaRPr/>
          </a:p>
        </p:txBody>
      </p:sp>
      <p:sp>
        <p:nvSpPr>
          <p:cNvPr id="168" name="Google Shape;168;p25"/>
          <p:cNvSpPr/>
          <p:nvPr>
            <p:ph idx="2" type="chart"/>
          </p:nvPr>
        </p:nvSpPr>
        <p:spPr>
          <a:xfrm>
            <a:off x="431800" y="782241"/>
            <a:ext cx="8375700" cy="3579000"/>
          </a:xfrm>
          <a:prstGeom prst="rect">
            <a:avLst/>
          </a:prstGeom>
        </p:spPr>
        <p:txBody>
          <a:bodyPr anchorCtr="0" anchor="t" bIns="0" lIns="0" spcFirstLastPara="1" rIns="0" wrap="square" tIns="0">
            <a:noAutofit/>
          </a:bodyPr>
          <a:lstStyle/>
          <a:p>
            <a:pPr indent="0" lvl="0" marL="0" rtl="0" algn="l">
              <a:spcBef>
                <a:spcPts val="320"/>
              </a:spcBef>
              <a:spcAft>
                <a:spcPts val="0"/>
              </a:spcAft>
              <a:buNone/>
            </a:pPr>
            <a:r>
              <a:rPr lang="de" sz="1500"/>
              <a:t>Ein weiterer bekannter Anwendungsfall für Rekursion sind die Fibonacci-Zahlen. Fibonacci Zahlen ergeben sich nach der Formel F(n) = F(n-2) + F(n-1), wobei F(0) = 0 und F(1) = 1 gilt.</a:t>
            </a:r>
            <a:endParaRPr sz="1500"/>
          </a:p>
          <a:p>
            <a:pPr indent="0" lvl="0" marL="0" rtl="0" algn="l">
              <a:spcBef>
                <a:spcPts val="320"/>
              </a:spcBef>
              <a:spcAft>
                <a:spcPts val="0"/>
              </a:spcAft>
              <a:buNone/>
            </a:pPr>
            <a:r>
              <a:rPr lang="de" sz="1500"/>
              <a:t>F(2) = F(0) + F(1) = 0 + 1 = 1, </a:t>
            </a:r>
            <a:endParaRPr sz="1500"/>
          </a:p>
          <a:p>
            <a:pPr indent="0" lvl="0" marL="0" rtl="0" algn="l">
              <a:spcBef>
                <a:spcPts val="320"/>
              </a:spcBef>
              <a:spcAft>
                <a:spcPts val="0"/>
              </a:spcAft>
              <a:buNone/>
            </a:pPr>
            <a:r>
              <a:rPr lang="de" sz="1500"/>
              <a:t>F(3) = F(1) + F(2) = 1 + 1 = 2,</a:t>
            </a:r>
            <a:endParaRPr sz="1500"/>
          </a:p>
          <a:p>
            <a:pPr indent="0" lvl="0" marL="0" rtl="0" algn="l">
              <a:spcBef>
                <a:spcPts val="320"/>
              </a:spcBef>
              <a:spcAft>
                <a:spcPts val="0"/>
              </a:spcAft>
              <a:buNone/>
            </a:pPr>
            <a:r>
              <a:rPr lang="de" sz="1500"/>
              <a:t>...</a:t>
            </a:r>
            <a:endParaRPr sz="1500"/>
          </a:p>
          <a:p>
            <a:pPr indent="0" lvl="0" marL="0" rtl="0" algn="l">
              <a:spcBef>
                <a:spcPts val="320"/>
              </a:spcBef>
              <a:spcAft>
                <a:spcPts val="0"/>
              </a:spcAft>
              <a:buNone/>
            </a:pPr>
            <a:r>
              <a:t/>
            </a:r>
            <a:endParaRPr sz="1500"/>
          </a:p>
          <a:p>
            <a:pPr indent="0" lvl="0" marL="0" rtl="0" algn="l">
              <a:spcBef>
                <a:spcPts val="320"/>
              </a:spcBef>
              <a:spcAft>
                <a:spcPts val="0"/>
              </a:spcAft>
              <a:buNone/>
            </a:pPr>
            <a:r>
              <a:rPr lang="de" sz="1500"/>
              <a:t>Deine Aufgabe ist es, eine rekursive Funktion zur Berechnung von Fibonacci-Zahlen zu schreiben. Die Funktion nimmt als Parameter den Index der Fibonacci-Zahl, es lässt sich also bspw. die 7. Fibonacci-Zahl berechnen, indem man die Funktion mit dem Parameter 7 aufruft.</a:t>
            </a:r>
            <a:endParaRPr sz="1500"/>
          </a:p>
          <a:p>
            <a:pPr indent="0" lvl="0" marL="0" rtl="0" algn="l">
              <a:spcBef>
                <a:spcPts val="320"/>
              </a:spcBef>
              <a:spcAft>
                <a:spcPts val="0"/>
              </a:spcAft>
              <a:buNone/>
            </a:pPr>
            <a:r>
              <a:rPr lang="de" sz="1500"/>
              <a:t>Die Funktion lässt sich (wenn man das Abfangen von negativen Parametern rauslässt) in maximal 4 Zeilen schreiben.</a:t>
            </a:r>
            <a:endParaRPr sz="1500"/>
          </a:p>
          <a:p>
            <a:pPr indent="0" lvl="0" marL="0" rtl="0" algn="l">
              <a:spcBef>
                <a:spcPts val="320"/>
              </a:spcBef>
              <a:spcAft>
                <a:spcPts val="0"/>
              </a:spcAft>
              <a:buNone/>
            </a:pPr>
            <a:r>
              <a:t/>
            </a:r>
            <a:endParaRPr sz="1500"/>
          </a:p>
          <a:p>
            <a:pPr indent="0" lvl="0" marL="0" rtl="0" algn="l">
              <a:spcBef>
                <a:spcPts val="320"/>
              </a:spcBef>
              <a:spcAft>
                <a:spcPts val="0"/>
              </a:spcAft>
              <a:buNone/>
            </a:pPr>
            <a:r>
              <a:rPr lang="de" sz="1500"/>
              <a:t>Wenn du damit fertig bist, kannst du die Rekursionsaufrufe analog zu dem Fakultäten-Beispiel, z.B. für den Parameter 5, visualisieren. Eine baumartige Darstellung bietet sich in diesem Kontext an.</a:t>
            </a:r>
            <a:endParaRPr sz="15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7"/>
          <p:cNvSpPr txBox="1"/>
          <p:nvPr>
            <p:ph type="title"/>
          </p:nvPr>
        </p:nvSpPr>
        <p:spPr>
          <a:xfrm>
            <a:off x="431800" y="83344"/>
            <a:ext cx="8375700" cy="531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de"/>
              <a:t>Was machen wir heute?</a:t>
            </a:r>
            <a:endParaRPr/>
          </a:p>
        </p:txBody>
      </p:sp>
      <p:sp>
        <p:nvSpPr>
          <p:cNvPr id="91" name="Google Shape;91;p17"/>
          <p:cNvSpPr/>
          <p:nvPr>
            <p:ph idx="2" type="chart"/>
          </p:nvPr>
        </p:nvSpPr>
        <p:spPr>
          <a:xfrm>
            <a:off x="431800" y="782241"/>
            <a:ext cx="8375700" cy="3579000"/>
          </a:xfrm>
          <a:prstGeom prst="rect">
            <a:avLst/>
          </a:prstGeom>
        </p:spPr>
        <p:txBody>
          <a:bodyPr anchorCtr="0" anchor="t" bIns="0" lIns="0" spcFirstLastPara="1" rIns="0" wrap="square" tIns="0">
            <a:noAutofit/>
          </a:bodyPr>
          <a:lstStyle/>
          <a:p>
            <a:pPr indent="-330200" lvl="0" marL="457200" rtl="0" algn="l">
              <a:spcBef>
                <a:spcPts val="320"/>
              </a:spcBef>
              <a:spcAft>
                <a:spcPts val="0"/>
              </a:spcAft>
              <a:buSzPts val="1600"/>
              <a:buAutoNum type="arabicPeriod"/>
            </a:pPr>
            <a:r>
              <a:rPr lang="de"/>
              <a:t>Was ist Rekursion?</a:t>
            </a:r>
            <a:br>
              <a:rPr lang="de"/>
            </a:br>
            <a:endParaRPr/>
          </a:p>
          <a:p>
            <a:pPr indent="-330200" lvl="0" marL="457200" rtl="0" algn="l">
              <a:spcBef>
                <a:spcPts val="0"/>
              </a:spcBef>
              <a:spcAft>
                <a:spcPts val="0"/>
              </a:spcAft>
              <a:buSzPts val="1600"/>
              <a:buAutoNum type="arabicPeriod"/>
            </a:pPr>
            <a:r>
              <a:rPr lang="de"/>
              <a:t>Die Fakultät als rekursive Funktion</a:t>
            </a:r>
            <a:br>
              <a:rPr lang="de"/>
            </a:br>
            <a:endParaRPr/>
          </a:p>
          <a:p>
            <a:pPr indent="-330200" lvl="0" marL="457200" rtl="0" algn="l">
              <a:spcBef>
                <a:spcPts val="0"/>
              </a:spcBef>
              <a:spcAft>
                <a:spcPts val="0"/>
              </a:spcAft>
              <a:buSzPts val="1600"/>
              <a:buAutoNum type="arabicPeriod"/>
            </a:pPr>
            <a:r>
              <a:rPr lang="de"/>
              <a:t>Rätsel: Was machen diese Funktionen?</a:t>
            </a:r>
            <a:br>
              <a:rPr lang="de"/>
            </a:br>
            <a:endParaRPr/>
          </a:p>
          <a:p>
            <a:pPr indent="-330200" lvl="0" marL="457200" rtl="0" algn="l">
              <a:spcBef>
                <a:spcPts val="0"/>
              </a:spcBef>
              <a:spcAft>
                <a:spcPts val="0"/>
              </a:spcAft>
              <a:buSzPts val="1600"/>
              <a:buAutoNum type="arabicPeriod"/>
            </a:pPr>
            <a:r>
              <a:rPr lang="de"/>
              <a:t>Rekursives Durchsuchen von Dateisystemen</a:t>
            </a:r>
            <a:br>
              <a:rPr lang="de"/>
            </a:br>
            <a:endParaRPr/>
          </a:p>
          <a:p>
            <a:pPr indent="-330200" lvl="0" marL="457200" rtl="0" algn="l">
              <a:spcBef>
                <a:spcPts val="0"/>
              </a:spcBef>
              <a:spcAft>
                <a:spcPts val="0"/>
              </a:spcAft>
              <a:buSzPts val="1600"/>
              <a:buAutoNum type="arabicPeriod"/>
            </a:pPr>
            <a:r>
              <a:rPr lang="de"/>
              <a:t>Fragen</a:t>
            </a:r>
            <a:br>
              <a:rPr lang="de"/>
            </a:br>
            <a:endParaRPr/>
          </a:p>
          <a:p>
            <a:pPr indent="-330200" lvl="0" marL="457200" rtl="0" algn="l">
              <a:spcBef>
                <a:spcPts val="0"/>
              </a:spcBef>
              <a:spcAft>
                <a:spcPts val="0"/>
              </a:spcAft>
              <a:buSzPts val="1600"/>
              <a:buAutoNum type="arabicPeriod"/>
            </a:pPr>
            <a:r>
              <a:rPr lang="de"/>
              <a:t>Übungsaufgabe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8"/>
          <p:cNvSpPr txBox="1"/>
          <p:nvPr>
            <p:ph type="title"/>
          </p:nvPr>
        </p:nvSpPr>
        <p:spPr>
          <a:xfrm>
            <a:off x="431800" y="83344"/>
            <a:ext cx="8375700" cy="531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de"/>
              <a:t>Was ist Rekursion?</a:t>
            </a:r>
            <a:endParaRPr/>
          </a:p>
        </p:txBody>
      </p:sp>
      <p:sp>
        <p:nvSpPr>
          <p:cNvPr id="97" name="Google Shape;97;p18"/>
          <p:cNvSpPr/>
          <p:nvPr>
            <p:ph idx="2" type="chart"/>
          </p:nvPr>
        </p:nvSpPr>
        <p:spPr>
          <a:xfrm>
            <a:off x="431800" y="782241"/>
            <a:ext cx="8375700" cy="3579000"/>
          </a:xfrm>
          <a:prstGeom prst="rect">
            <a:avLst/>
          </a:prstGeom>
        </p:spPr>
        <p:txBody>
          <a:bodyPr anchorCtr="0" anchor="t" bIns="0" lIns="0" spcFirstLastPara="1" rIns="0" wrap="square" tIns="0">
            <a:noAutofit/>
          </a:bodyPr>
          <a:lstStyle/>
          <a:p>
            <a:pPr indent="0" lvl="0" marL="0" rtl="0" algn="l">
              <a:spcBef>
                <a:spcPts val="320"/>
              </a:spcBef>
              <a:spcAft>
                <a:spcPts val="0"/>
              </a:spcAft>
              <a:buNone/>
            </a:pPr>
            <a:r>
              <a:rPr lang="de"/>
              <a:t>Rekursion ist ein Vorgang mit folgenden Eigenschaften:</a:t>
            </a:r>
            <a:endParaRPr/>
          </a:p>
          <a:p>
            <a:pPr indent="-317500" lvl="0" marL="457200" rtl="0" algn="l">
              <a:spcBef>
                <a:spcPts val="320"/>
              </a:spcBef>
              <a:spcAft>
                <a:spcPts val="0"/>
              </a:spcAft>
              <a:buSzPts val="1400"/>
              <a:buChar char="●"/>
            </a:pPr>
            <a:r>
              <a:rPr lang="de"/>
              <a:t>selbst-definierend</a:t>
            </a:r>
            <a:endParaRPr/>
          </a:p>
          <a:p>
            <a:pPr indent="-317500" lvl="0" marL="457200" rtl="0" algn="l">
              <a:spcBef>
                <a:spcPts val="0"/>
              </a:spcBef>
              <a:spcAft>
                <a:spcPts val="0"/>
              </a:spcAft>
              <a:buSzPts val="1400"/>
              <a:buChar char="●"/>
            </a:pPr>
            <a:r>
              <a:rPr lang="de"/>
              <a:t>sich selber enthaltend</a:t>
            </a:r>
            <a:endParaRPr/>
          </a:p>
          <a:p>
            <a:pPr indent="-317500" lvl="0" marL="457200" rtl="0" algn="l">
              <a:spcBef>
                <a:spcPts val="0"/>
              </a:spcBef>
              <a:spcAft>
                <a:spcPts val="0"/>
              </a:spcAft>
              <a:buSzPts val="1400"/>
              <a:buChar char="●"/>
            </a:pPr>
            <a:r>
              <a:rPr lang="de"/>
              <a:t>prinzipiell unendlich</a:t>
            </a:r>
            <a:br>
              <a:rPr lang="de"/>
            </a:br>
            <a:endParaRPr/>
          </a:p>
          <a:p>
            <a:pPr indent="0" lvl="0" marL="0" rtl="0" algn="l">
              <a:spcBef>
                <a:spcPts val="320"/>
              </a:spcBef>
              <a:spcAft>
                <a:spcPts val="0"/>
              </a:spcAft>
              <a:buNone/>
            </a:pPr>
            <a:r>
              <a:rPr lang="de"/>
              <a:t>In der Programmierung erfreut sich Rekursion hoher Beliebtheit, da viele Algorithmen auf rekursive Weise sehr knapp und dennoch intuitiv beschrieben werden können. Damit der Vorgang aber auch ein Algorithmus ist, muss er endlich sein. Daher haben rekursive Funktionen in der Programmierung in der Regel eine Abbruchbedingung.</a:t>
            </a:r>
            <a:br>
              <a:rPr lang="de"/>
            </a:br>
            <a:br>
              <a:rPr lang="de"/>
            </a:br>
            <a:r>
              <a:rPr lang="de"/>
              <a:t>Im wesentlichen ist Rekursion nichts anderes, als eine sich selber wieder aufrufende Funktion oder Methode. Das sinnvoll zu gestalten ist die Kunst.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9"/>
          <p:cNvSpPr txBox="1"/>
          <p:nvPr>
            <p:ph type="title"/>
          </p:nvPr>
        </p:nvSpPr>
        <p:spPr>
          <a:xfrm>
            <a:off x="431800" y="83344"/>
            <a:ext cx="8375700" cy="531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de"/>
              <a:t>2. Die Fakultät als rekursive Funktion</a:t>
            </a:r>
            <a:endParaRPr/>
          </a:p>
        </p:txBody>
      </p:sp>
      <p:sp>
        <p:nvSpPr>
          <p:cNvPr id="103" name="Google Shape;103;p19"/>
          <p:cNvSpPr/>
          <p:nvPr>
            <p:ph idx="2" type="chart"/>
          </p:nvPr>
        </p:nvSpPr>
        <p:spPr>
          <a:xfrm>
            <a:off x="431800" y="782241"/>
            <a:ext cx="8375700" cy="3579000"/>
          </a:xfrm>
          <a:prstGeom prst="rect">
            <a:avLst/>
          </a:prstGeom>
        </p:spPr>
        <p:txBody>
          <a:bodyPr anchorCtr="0" anchor="t" bIns="0" lIns="0" spcFirstLastPara="1" rIns="0" wrap="square" tIns="0">
            <a:noAutofit/>
          </a:bodyPr>
          <a:lstStyle/>
          <a:p>
            <a:pPr indent="0" lvl="0" marL="0" rtl="0" algn="l">
              <a:spcBef>
                <a:spcPts val="320"/>
              </a:spcBef>
              <a:spcAft>
                <a:spcPts val="0"/>
              </a:spcAft>
              <a:buNone/>
            </a:pPr>
            <a:r>
              <a:rPr lang="de"/>
              <a:t>Die Fakultät einer Zahl ist das Produkt aus dieser Zahl und allen kleineren natürlichen Zahlen:</a:t>
            </a:r>
            <a:endParaRPr/>
          </a:p>
          <a:p>
            <a:pPr indent="0" lvl="0" marL="0" rtl="0" algn="l">
              <a:spcBef>
                <a:spcPts val="320"/>
              </a:spcBef>
              <a:spcAft>
                <a:spcPts val="0"/>
              </a:spcAft>
              <a:buNone/>
            </a:pPr>
            <a:r>
              <a:rPr lang="de"/>
              <a:t>			4! = 4 * 3 * 2 * 1 = 24</a:t>
            </a:r>
            <a:endParaRPr/>
          </a:p>
          <a:p>
            <a:pPr indent="0" lvl="0" marL="0" rtl="0" algn="l">
              <a:spcBef>
                <a:spcPts val="320"/>
              </a:spcBef>
              <a:spcAft>
                <a:spcPts val="0"/>
              </a:spcAft>
              <a:buNone/>
            </a:pPr>
            <a:r>
              <a:t/>
            </a:r>
            <a:endParaRPr/>
          </a:p>
          <a:p>
            <a:pPr indent="0" lvl="0" marL="0" rtl="0" algn="l">
              <a:spcBef>
                <a:spcPts val="320"/>
              </a:spcBef>
              <a:spcAft>
                <a:spcPts val="0"/>
              </a:spcAft>
              <a:buNone/>
            </a:pPr>
            <a:r>
              <a:rPr lang="de"/>
              <a:t>Wir schauen uns mal an, wie man das iterativ lösen könnte:</a:t>
            </a:r>
            <a:endParaRPr/>
          </a:p>
        </p:txBody>
      </p:sp>
      <p:pic>
        <p:nvPicPr>
          <p:cNvPr id="104" name="Google Shape;104;p19"/>
          <p:cNvPicPr preferRelativeResize="0"/>
          <p:nvPr/>
        </p:nvPicPr>
        <p:blipFill>
          <a:blip r:embed="rId3">
            <a:alphaModFix/>
          </a:blip>
          <a:stretch>
            <a:fillRect/>
          </a:stretch>
        </p:blipFill>
        <p:spPr>
          <a:xfrm>
            <a:off x="2539438" y="2257500"/>
            <a:ext cx="4065126" cy="21748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0"/>
          <p:cNvSpPr txBox="1"/>
          <p:nvPr>
            <p:ph type="title"/>
          </p:nvPr>
        </p:nvSpPr>
        <p:spPr>
          <a:xfrm>
            <a:off x="431800" y="83344"/>
            <a:ext cx="8375700" cy="531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de"/>
              <a:t>2. Die Fakultät als rekursive Funktion</a:t>
            </a:r>
            <a:endParaRPr/>
          </a:p>
        </p:txBody>
      </p:sp>
      <p:sp>
        <p:nvSpPr>
          <p:cNvPr id="110" name="Google Shape;110;p20"/>
          <p:cNvSpPr/>
          <p:nvPr>
            <p:ph idx="2" type="chart"/>
          </p:nvPr>
        </p:nvSpPr>
        <p:spPr>
          <a:xfrm>
            <a:off x="431800" y="782241"/>
            <a:ext cx="8375700" cy="3579000"/>
          </a:xfrm>
          <a:prstGeom prst="rect">
            <a:avLst/>
          </a:prstGeom>
        </p:spPr>
        <p:txBody>
          <a:bodyPr anchorCtr="0" anchor="t" bIns="0" lIns="0" spcFirstLastPara="1" rIns="0" wrap="square" tIns="0">
            <a:noAutofit/>
          </a:bodyPr>
          <a:lstStyle/>
          <a:p>
            <a:pPr indent="0" lvl="0" marL="0" rtl="0" algn="l">
              <a:spcBef>
                <a:spcPts val="320"/>
              </a:spcBef>
              <a:spcAft>
                <a:spcPts val="0"/>
              </a:spcAft>
              <a:buNone/>
            </a:pPr>
            <a:r>
              <a:rPr lang="de"/>
              <a:t>Der iterative Ansatz funktioniert zwar, ist aber nicht der eleganteste. </a:t>
            </a:r>
            <a:endParaRPr/>
          </a:p>
          <a:p>
            <a:pPr indent="0" lvl="0" marL="0" rtl="0" algn="l">
              <a:spcBef>
                <a:spcPts val="320"/>
              </a:spcBef>
              <a:spcAft>
                <a:spcPts val="0"/>
              </a:spcAft>
              <a:buNone/>
            </a:pPr>
            <a:r>
              <a:rPr lang="de"/>
              <a:t>Die Idee hinter dem rekursiven Algorithmus ist folgende:</a:t>
            </a:r>
            <a:endParaRPr/>
          </a:p>
          <a:p>
            <a:pPr indent="0" lvl="0" marL="0" rtl="0" algn="l">
              <a:spcBef>
                <a:spcPts val="320"/>
              </a:spcBef>
              <a:spcAft>
                <a:spcPts val="0"/>
              </a:spcAft>
              <a:buNone/>
            </a:pPr>
            <a:r>
              <a:t/>
            </a:r>
            <a:endParaRPr/>
          </a:p>
          <a:p>
            <a:pPr indent="0" lvl="0" marL="0" rtl="0" algn="l">
              <a:spcBef>
                <a:spcPts val="320"/>
              </a:spcBef>
              <a:spcAft>
                <a:spcPts val="0"/>
              </a:spcAft>
              <a:buNone/>
            </a:pPr>
            <a:r>
              <a:rPr lang="de"/>
              <a:t>	n! = n * (n-1) * ... * 1 	⇔	n! = n * (n-1)! 	(Die Fakultät ist also selbst-definierend) </a:t>
            </a:r>
            <a:endParaRPr/>
          </a:p>
        </p:txBody>
      </p:sp>
      <p:pic>
        <p:nvPicPr>
          <p:cNvPr id="111" name="Google Shape;111;p20"/>
          <p:cNvPicPr preferRelativeResize="0"/>
          <p:nvPr/>
        </p:nvPicPr>
        <p:blipFill>
          <a:blip r:embed="rId3">
            <a:alphaModFix/>
          </a:blip>
          <a:stretch>
            <a:fillRect/>
          </a:stretch>
        </p:blipFill>
        <p:spPr>
          <a:xfrm>
            <a:off x="2545925" y="2239200"/>
            <a:ext cx="4052151" cy="19741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1"/>
          <p:cNvSpPr txBox="1"/>
          <p:nvPr>
            <p:ph type="title"/>
          </p:nvPr>
        </p:nvSpPr>
        <p:spPr>
          <a:xfrm>
            <a:off x="431800" y="66894"/>
            <a:ext cx="8375700" cy="531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de"/>
              <a:t>2. Die Fakultät als rekursive Funktion</a:t>
            </a:r>
            <a:endParaRPr/>
          </a:p>
        </p:txBody>
      </p:sp>
      <p:sp>
        <p:nvSpPr>
          <p:cNvPr id="117" name="Google Shape;117;p21"/>
          <p:cNvSpPr/>
          <p:nvPr>
            <p:ph idx="2" type="chart"/>
          </p:nvPr>
        </p:nvSpPr>
        <p:spPr>
          <a:xfrm>
            <a:off x="431800" y="905679"/>
            <a:ext cx="8375700" cy="3579000"/>
          </a:xfrm>
          <a:prstGeom prst="rect">
            <a:avLst/>
          </a:prstGeom>
        </p:spPr>
        <p:txBody>
          <a:bodyPr anchorCtr="0" anchor="t" bIns="0" lIns="0" spcFirstLastPara="1" rIns="0" wrap="square" tIns="0">
            <a:noAutofit/>
          </a:bodyPr>
          <a:lstStyle/>
          <a:p>
            <a:pPr indent="0" lvl="0" marL="0" rtl="0" algn="l">
              <a:spcBef>
                <a:spcPts val="320"/>
              </a:spcBef>
              <a:spcAft>
                <a:spcPts val="0"/>
              </a:spcAft>
              <a:buNone/>
            </a:pPr>
            <a:r>
              <a:rPr lang="de"/>
              <a:t>Die Rekursion kann man wie folgt darstellen:</a:t>
            </a:r>
            <a:endParaRPr/>
          </a:p>
          <a:p>
            <a:pPr indent="0" lvl="0" marL="0" rtl="0" algn="l">
              <a:spcBef>
                <a:spcPts val="320"/>
              </a:spcBef>
              <a:spcAft>
                <a:spcPts val="0"/>
              </a:spcAft>
              <a:buNone/>
            </a:pPr>
            <a:r>
              <a:t/>
            </a:r>
            <a:endParaRPr/>
          </a:p>
          <a:p>
            <a:pPr indent="0" lvl="0" marL="0" rtl="0" algn="l">
              <a:spcBef>
                <a:spcPts val="320"/>
              </a:spcBef>
              <a:spcAft>
                <a:spcPts val="0"/>
              </a:spcAft>
              <a:buNone/>
            </a:pPr>
            <a:r>
              <a:t/>
            </a:r>
            <a:endParaRPr/>
          </a:p>
          <a:p>
            <a:pPr indent="0" lvl="0" marL="0" rtl="0" algn="l">
              <a:spcBef>
                <a:spcPts val="320"/>
              </a:spcBef>
              <a:spcAft>
                <a:spcPts val="0"/>
              </a:spcAft>
              <a:buNone/>
            </a:pPr>
            <a:r>
              <a:rPr lang="de"/>
              <a:t>factorial(5)</a:t>
            </a:r>
            <a:endParaRPr/>
          </a:p>
          <a:p>
            <a:pPr indent="0" lvl="0" marL="0" rtl="0" algn="l">
              <a:spcBef>
                <a:spcPts val="320"/>
              </a:spcBef>
              <a:spcAft>
                <a:spcPts val="0"/>
              </a:spcAft>
              <a:buNone/>
            </a:pPr>
            <a:r>
              <a:rPr lang="de"/>
              <a:t>	factorial(4)</a:t>
            </a:r>
            <a:endParaRPr/>
          </a:p>
          <a:p>
            <a:pPr indent="0" lvl="0" marL="0" rtl="0" algn="l">
              <a:spcBef>
                <a:spcPts val="320"/>
              </a:spcBef>
              <a:spcAft>
                <a:spcPts val="0"/>
              </a:spcAft>
              <a:buNone/>
            </a:pPr>
            <a:r>
              <a:rPr lang="de"/>
              <a:t>		factorial(3)</a:t>
            </a:r>
            <a:endParaRPr/>
          </a:p>
          <a:p>
            <a:pPr indent="0" lvl="0" marL="0" rtl="0" algn="l">
              <a:spcBef>
                <a:spcPts val="320"/>
              </a:spcBef>
              <a:spcAft>
                <a:spcPts val="0"/>
              </a:spcAft>
              <a:buNone/>
            </a:pPr>
            <a:r>
              <a:rPr lang="de"/>
              <a:t>			factorial(2)</a:t>
            </a:r>
            <a:endParaRPr/>
          </a:p>
          <a:p>
            <a:pPr indent="0" lvl="0" marL="0" rtl="0" algn="l">
              <a:spcBef>
                <a:spcPts val="320"/>
              </a:spcBef>
              <a:spcAft>
                <a:spcPts val="0"/>
              </a:spcAft>
              <a:buNone/>
            </a:pPr>
            <a:r>
              <a:rPr lang="de"/>
              <a:t>				factorial(1)</a:t>
            </a:r>
            <a:endParaRPr/>
          </a:p>
          <a:p>
            <a:pPr indent="0" lvl="0" marL="0" rtl="0" algn="l">
              <a:spcBef>
                <a:spcPts val="320"/>
              </a:spcBef>
              <a:spcAft>
                <a:spcPts val="0"/>
              </a:spcAft>
              <a:buNone/>
            </a:pPr>
            <a:r>
              <a:rPr lang="de"/>
              <a:t>					factorial(0)</a:t>
            </a:r>
            <a:endParaRPr/>
          </a:p>
        </p:txBody>
      </p:sp>
      <p:pic>
        <p:nvPicPr>
          <p:cNvPr id="118" name="Google Shape;118;p21"/>
          <p:cNvPicPr preferRelativeResize="0"/>
          <p:nvPr/>
        </p:nvPicPr>
        <p:blipFill>
          <a:blip r:embed="rId3">
            <a:alphaModFix/>
          </a:blip>
          <a:stretch>
            <a:fillRect/>
          </a:stretch>
        </p:blipFill>
        <p:spPr>
          <a:xfrm>
            <a:off x="4725175" y="1787937"/>
            <a:ext cx="3724551" cy="1814525"/>
          </a:xfrm>
          <a:prstGeom prst="rect">
            <a:avLst/>
          </a:prstGeom>
          <a:noFill/>
          <a:ln>
            <a:noFill/>
          </a:ln>
        </p:spPr>
      </p:pic>
      <p:sp>
        <p:nvSpPr>
          <p:cNvPr id="119" name="Google Shape;119;p21"/>
          <p:cNvSpPr/>
          <p:nvPr/>
        </p:nvSpPr>
        <p:spPr>
          <a:xfrm>
            <a:off x="617225" y="1983300"/>
            <a:ext cx="271577" cy="238656"/>
          </a:xfrm>
          <a:custGeom>
            <a:rect b="b" l="l" r="r" t="t"/>
            <a:pathLst>
              <a:path extrusionOk="0" h="6292" w="13826">
                <a:moveTo>
                  <a:pt x="0" y="0"/>
                </a:moveTo>
                <a:cubicBezTo>
                  <a:pt x="1097" y="988"/>
                  <a:pt x="4280" y="4992"/>
                  <a:pt x="6584" y="5925"/>
                </a:cubicBezTo>
                <a:cubicBezTo>
                  <a:pt x="8888" y="6858"/>
                  <a:pt x="12619" y="5651"/>
                  <a:pt x="13826" y="5596"/>
                </a:cubicBezTo>
              </a:path>
            </a:pathLst>
          </a:custGeom>
          <a:noFill/>
          <a:ln cap="flat" cmpd="sng" w="9525">
            <a:solidFill>
              <a:schemeClr val="dk2"/>
            </a:solidFill>
            <a:prstDash val="solid"/>
            <a:round/>
            <a:headEnd len="med" w="med" type="none"/>
            <a:tailEnd len="med" w="med" type="triangle"/>
          </a:ln>
        </p:spPr>
      </p:sp>
      <p:sp>
        <p:nvSpPr>
          <p:cNvPr id="120" name="Google Shape;120;p21"/>
          <p:cNvSpPr/>
          <p:nvPr/>
        </p:nvSpPr>
        <p:spPr>
          <a:xfrm>
            <a:off x="1041200" y="2300275"/>
            <a:ext cx="271577" cy="238656"/>
          </a:xfrm>
          <a:custGeom>
            <a:rect b="b" l="l" r="r" t="t"/>
            <a:pathLst>
              <a:path extrusionOk="0" h="6292" w="13826">
                <a:moveTo>
                  <a:pt x="0" y="0"/>
                </a:moveTo>
                <a:cubicBezTo>
                  <a:pt x="1097" y="988"/>
                  <a:pt x="4280" y="4992"/>
                  <a:pt x="6584" y="5925"/>
                </a:cubicBezTo>
                <a:cubicBezTo>
                  <a:pt x="8888" y="6858"/>
                  <a:pt x="12619" y="5651"/>
                  <a:pt x="13826" y="5596"/>
                </a:cubicBezTo>
              </a:path>
            </a:pathLst>
          </a:custGeom>
          <a:noFill/>
          <a:ln cap="flat" cmpd="sng" w="9525">
            <a:solidFill>
              <a:schemeClr val="dk2"/>
            </a:solidFill>
            <a:prstDash val="solid"/>
            <a:round/>
            <a:headEnd len="med" w="med" type="none"/>
            <a:tailEnd len="med" w="med" type="triangle"/>
          </a:ln>
        </p:spPr>
      </p:sp>
      <p:sp>
        <p:nvSpPr>
          <p:cNvPr id="121" name="Google Shape;121;p21"/>
          <p:cNvSpPr/>
          <p:nvPr/>
        </p:nvSpPr>
        <p:spPr>
          <a:xfrm>
            <a:off x="1506325" y="2576150"/>
            <a:ext cx="271577" cy="238656"/>
          </a:xfrm>
          <a:custGeom>
            <a:rect b="b" l="l" r="r" t="t"/>
            <a:pathLst>
              <a:path extrusionOk="0" h="6292" w="13826">
                <a:moveTo>
                  <a:pt x="0" y="0"/>
                </a:moveTo>
                <a:cubicBezTo>
                  <a:pt x="1097" y="988"/>
                  <a:pt x="4280" y="4992"/>
                  <a:pt x="6584" y="5925"/>
                </a:cubicBezTo>
                <a:cubicBezTo>
                  <a:pt x="8888" y="6858"/>
                  <a:pt x="12619" y="5651"/>
                  <a:pt x="13826" y="5596"/>
                </a:cubicBezTo>
              </a:path>
            </a:pathLst>
          </a:custGeom>
          <a:noFill/>
          <a:ln cap="flat" cmpd="sng" w="9525">
            <a:solidFill>
              <a:schemeClr val="dk2"/>
            </a:solidFill>
            <a:prstDash val="solid"/>
            <a:round/>
            <a:headEnd len="med" w="med" type="none"/>
            <a:tailEnd len="med" w="med" type="triangle"/>
          </a:ln>
        </p:spPr>
      </p:sp>
      <p:sp>
        <p:nvSpPr>
          <p:cNvPr id="122" name="Google Shape;122;p21"/>
          <p:cNvSpPr/>
          <p:nvPr/>
        </p:nvSpPr>
        <p:spPr>
          <a:xfrm>
            <a:off x="1938525" y="2872100"/>
            <a:ext cx="271577" cy="238656"/>
          </a:xfrm>
          <a:custGeom>
            <a:rect b="b" l="l" r="r" t="t"/>
            <a:pathLst>
              <a:path extrusionOk="0" h="6292" w="13826">
                <a:moveTo>
                  <a:pt x="0" y="0"/>
                </a:moveTo>
                <a:cubicBezTo>
                  <a:pt x="1097" y="988"/>
                  <a:pt x="4280" y="4992"/>
                  <a:pt x="6584" y="5925"/>
                </a:cubicBezTo>
                <a:cubicBezTo>
                  <a:pt x="8888" y="6858"/>
                  <a:pt x="12619" y="5651"/>
                  <a:pt x="13826" y="5596"/>
                </a:cubicBezTo>
              </a:path>
            </a:pathLst>
          </a:custGeom>
          <a:noFill/>
          <a:ln cap="flat" cmpd="sng" w="9525">
            <a:solidFill>
              <a:schemeClr val="dk2"/>
            </a:solidFill>
            <a:prstDash val="solid"/>
            <a:round/>
            <a:headEnd len="med" w="med" type="none"/>
            <a:tailEnd len="med" w="med" type="triangle"/>
          </a:ln>
        </p:spPr>
      </p:sp>
      <p:sp>
        <p:nvSpPr>
          <p:cNvPr id="123" name="Google Shape;123;p21"/>
          <p:cNvSpPr/>
          <p:nvPr/>
        </p:nvSpPr>
        <p:spPr>
          <a:xfrm>
            <a:off x="2387200" y="3144275"/>
            <a:ext cx="271577" cy="238656"/>
          </a:xfrm>
          <a:custGeom>
            <a:rect b="b" l="l" r="r" t="t"/>
            <a:pathLst>
              <a:path extrusionOk="0" h="6292" w="13826">
                <a:moveTo>
                  <a:pt x="0" y="0"/>
                </a:moveTo>
                <a:cubicBezTo>
                  <a:pt x="1097" y="988"/>
                  <a:pt x="4280" y="4992"/>
                  <a:pt x="6584" y="5925"/>
                </a:cubicBezTo>
                <a:cubicBezTo>
                  <a:pt x="8888" y="6858"/>
                  <a:pt x="12619" y="5651"/>
                  <a:pt x="13826" y="5596"/>
                </a:cubicBezTo>
              </a:path>
            </a:pathLst>
          </a:custGeom>
          <a:noFill/>
          <a:ln cap="flat" cmpd="sng" w="9525">
            <a:solidFill>
              <a:schemeClr val="dk2"/>
            </a:solidFill>
            <a:prstDash val="solid"/>
            <a:round/>
            <a:headEnd len="med" w="med" type="none"/>
            <a:tailEnd len="med" w="med" type="triangle"/>
          </a:ln>
        </p:spPr>
      </p:sp>
      <p:sp>
        <p:nvSpPr>
          <p:cNvPr id="124" name="Google Shape;124;p21"/>
          <p:cNvSpPr/>
          <p:nvPr/>
        </p:nvSpPr>
        <p:spPr>
          <a:xfrm>
            <a:off x="3324750" y="2970076"/>
            <a:ext cx="337775" cy="198275"/>
          </a:xfrm>
          <a:custGeom>
            <a:rect b="b" l="l" r="r" t="t"/>
            <a:pathLst>
              <a:path extrusionOk="0" h="7931" w="13511">
                <a:moveTo>
                  <a:pt x="13497" y="7931"/>
                </a:moveTo>
                <a:cubicBezTo>
                  <a:pt x="13223" y="6669"/>
                  <a:pt x="14101" y="1457"/>
                  <a:pt x="11851" y="360"/>
                </a:cubicBezTo>
                <a:cubicBezTo>
                  <a:pt x="9602" y="-737"/>
                  <a:pt x="1975" y="1183"/>
                  <a:pt x="0" y="1348"/>
                </a:cubicBezTo>
              </a:path>
            </a:pathLst>
          </a:custGeom>
          <a:noFill/>
          <a:ln cap="flat" cmpd="sng" w="9525">
            <a:solidFill>
              <a:schemeClr val="dk2"/>
            </a:solidFill>
            <a:prstDash val="solid"/>
            <a:round/>
            <a:headEnd len="med" w="med" type="none"/>
            <a:tailEnd len="med" w="med" type="triangle"/>
          </a:ln>
        </p:spPr>
      </p:sp>
      <p:sp>
        <p:nvSpPr>
          <p:cNvPr id="125" name="Google Shape;125;p21"/>
          <p:cNvSpPr txBox="1"/>
          <p:nvPr/>
        </p:nvSpPr>
        <p:spPr>
          <a:xfrm>
            <a:off x="431800" y="1983300"/>
            <a:ext cx="4032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de" sz="1000"/>
              <a:t>2</a:t>
            </a:r>
            <a:r>
              <a:rPr lang="de" sz="1000"/>
              <a:t>.</a:t>
            </a:r>
            <a:endParaRPr sz="1000"/>
          </a:p>
        </p:txBody>
      </p:sp>
      <p:sp>
        <p:nvSpPr>
          <p:cNvPr id="126" name="Google Shape;126;p21"/>
          <p:cNvSpPr txBox="1"/>
          <p:nvPr/>
        </p:nvSpPr>
        <p:spPr>
          <a:xfrm>
            <a:off x="757025" y="2250250"/>
            <a:ext cx="4032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de" sz="1000"/>
              <a:t>3.</a:t>
            </a:r>
            <a:endParaRPr sz="1000"/>
          </a:p>
        </p:txBody>
      </p:sp>
      <p:sp>
        <p:nvSpPr>
          <p:cNvPr id="127" name="Google Shape;127;p21"/>
          <p:cNvSpPr txBox="1"/>
          <p:nvPr/>
        </p:nvSpPr>
        <p:spPr>
          <a:xfrm>
            <a:off x="1312775" y="2588950"/>
            <a:ext cx="4032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de" sz="1000"/>
              <a:t>4.</a:t>
            </a:r>
            <a:endParaRPr sz="1000"/>
          </a:p>
        </p:txBody>
      </p:sp>
      <p:sp>
        <p:nvSpPr>
          <p:cNvPr id="128" name="Google Shape;128;p21"/>
          <p:cNvSpPr txBox="1"/>
          <p:nvPr/>
        </p:nvSpPr>
        <p:spPr>
          <a:xfrm>
            <a:off x="1715975" y="2872100"/>
            <a:ext cx="4032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de" sz="1000"/>
              <a:t>5.</a:t>
            </a:r>
            <a:endParaRPr sz="1000"/>
          </a:p>
        </p:txBody>
      </p:sp>
      <p:sp>
        <p:nvSpPr>
          <p:cNvPr id="129" name="Google Shape;129;p21"/>
          <p:cNvSpPr txBox="1"/>
          <p:nvPr/>
        </p:nvSpPr>
        <p:spPr>
          <a:xfrm>
            <a:off x="2160625" y="3144275"/>
            <a:ext cx="4032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de" sz="1000"/>
              <a:t>6.</a:t>
            </a:r>
            <a:r>
              <a:rPr lang="de" sz="1000"/>
              <a:t>.</a:t>
            </a:r>
            <a:endParaRPr sz="1000"/>
          </a:p>
        </p:txBody>
      </p:sp>
      <p:sp>
        <p:nvSpPr>
          <p:cNvPr id="130" name="Google Shape;130;p21"/>
          <p:cNvSpPr/>
          <p:nvPr/>
        </p:nvSpPr>
        <p:spPr>
          <a:xfrm>
            <a:off x="640527" y="1473100"/>
            <a:ext cx="67225" cy="263350"/>
          </a:xfrm>
          <a:custGeom>
            <a:rect b="b" l="l" r="r" t="t"/>
            <a:pathLst>
              <a:path extrusionOk="0" h="10534" w="2689">
                <a:moveTo>
                  <a:pt x="2689" y="0"/>
                </a:moveTo>
                <a:cubicBezTo>
                  <a:pt x="2250" y="823"/>
                  <a:pt x="165" y="3182"/>
                  <a:pt x="55" y="4938"/>
                </a:cubicBezTo>
                <a:cubicBezTo>
                  <a:pt x="-55" y="6694"/>
                  <a:pt x="1701" y="9601"/>
                  <a:pt x="2030" y="10534"/>
                </a:cubicBezTo>
              </a:path>
            </a:pathLst>
          </a:custGeom>
          <a:noFill/>
          <a:ln cap="flat" cmpd="sng" w="9525">
            <a:solidFill>
              <a:schemeClr val="dk2"/>
            </a:solidFill>
            <a:prstDash val="solid"/>
            <a:round/>
            <a:headEnd len="med" w="med" type="none"/>
            <a:tailEnd len="med" w="med" type="triangle"/>
          </a:ln>
        </p:spPr>
      </p:sp>
      <p:sp>
        <p:nvSpPr>
          <p:cNvPr id="131" name="Google Shape;131;p21"/>
          <p:cNvSpPr/>
          <p:nvPr/>
        </p:nvSpPr>
        <p:spPr>
          <a:xfrm>
            <a:off x="888800" y="1489550"/>
            <a:ext cx="91200" cy="230425"/>
          </a:xfrm>
          <a:custGeom>
            <a:rect b="b" l="l" r="r" t="t"/>
            <a:pathLst>
              <a:path extrusionOk="0" h="9217" w="3648">
                <a:moveTo>
                  <a:pt x="0" y="9217"/>
                </a:moveTo>
                <a:cubicBezTo>
                  <a:pt x="604" y="8504"/>
                  <a:pt x="3511" y="6474"/>
                  <a:pt x="3621" y="4938"/>
                </a:cubicBezTo>
                <a:cubicBezTo>
                  <a:pt x="3731" y="3402"/>
                  <a:pt x="1152" y="823"/>
                  <a:pt x="658" y="0"/>
                </a:cubicBezTo>
              </a:path>
            </a:pathLst>
          </a:custGeom>
          <a:noFill/>
          <a:ln cap="flat" cmpd="sng" w="9525">
            <a:solidFill>
              <a:schemeClr val="dk2"/>
            </a:solidFill>
            <a:prstDash val="solid"/>
            <a:round/>
            <a:headEnd len="med" w="med" type="none"/>
            <a:tailEnd len="med" w="med" type="triangle"/>
          </a:ln>
        </p:spPr>
      </p:sp>
      <p:sp>
        <p:nvSpPr>
          <p:cNvPr id="132" name="Google Shape;132;p21"/>
          <p:cNvSpPr txBox="1"/>
          <p:nvPr/>
        </p:nvSpPr>
        <p:spPr>
          <a:xfrm>
            <a:off x="353825" y="1435425"/>
            <a:ext cx="4032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de" sz="1000"/>
              <a:t>1</a:t>
            </a:r>
            <a:r>
              <a:rPr lang="de" sz="1000"/>
              <a:t>.</a:t>
            </a:r>
            <a:endParaRPr sz="1000"/>
          </a:p>
        </p:txBody>
      </p:sp>
      <p:sp>
        <p:nvSpPr>
          <p:cNvPr id="133" name="Google Shape;133;p21"/>
          <p:cNvSpPr txBox="1"/>
          <p:nvPr/>
        </p:nvSpPr>
        <p:spPr>
          <a:xfrm>
            <a:off x="3613300" y="2899875"/>
            <a:ext cx="8388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de" sz="1000"/>
              <a:t>return 1 </a:t>
            </a:r>
            <a:endParaRPr sz="1000"/>
          </a:p>
        </p:txBody>
      </p:sp>
      <p:sp>
        <p:nvSpPr>
          <p:cNvPr id="134" name="Google Shape;134;p21"/>
          <p:cNvSpPr/>
          <p:nvPr/>
        </p:nvSpPr>
        <p:spPr>
          <a:xfrm>
            <a:off x="2794825" y="2701576"/>
            <a:ext cx="337775" cy="198275"/>
          </a:xfrm>
          <a:custGeom>
            <a:rect b="b" l="l" r="r" t="t"/>
            <a:pathLst>
              <a:path extrusionOk="0" h="7931" w="13511">
                <a:moveTo>
                  <a:pt x="13497" y="7931"/>
                </a:moveTo>
                <a:cubicBezTo>
                  <a:pt x="13223" y="6669"/>
                  <a:pt x="14101" y="1457"/>
                  <a:pt x="11851" y="360"/>
                </a:cubicBezTo>
                <a:cubicBezTo>
                  <a:pt x="9602" y="-737"/>
                  <a:pt x="1975" y="1183"/>
                  <a:pt x="0" y="1348"/>
                </a:cubicBezTo>
              </a:path>
            </a:pathLst>
          </a:custGeom>
          <a:noFill/>
          <a:ln cap="flat" cmpd="sng" w="9525">
            <a:solidFill>
              <a:schemeClr val="dk2"/>
            </a:solidFill>
            <a:prstDash val="solid"/>
            <a:round/>
            <a:headEnd len="med" w="med" type="none"/>
            <a:tailEnd len="med" w="med" type="triangle"/>
          </a:ln>
        </p:spPr>
      </p:sp>
      <p:sp>
        <p:nvSpPr>
          <p:cNvPr id="135" name="Google Shape;135;p21"/>
          <p:cNvSpPr txBox="1"/>
          <p:nvPr/>
        </p:nvSpPr>
        <p:spPr>
          <a:xfrm>
            <a:off x="3083375" y="2631375"/>
            <a:ext cx="10479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de" sz="1000"/>
              <a:t>return 1 * 1 = 1 </a:t>
            </a:r>
            <a:endParaRPr sz="1000"/>
          </a:p>
        </p:txBody>
      </p:sp>
      <p:sp>
        <p:nvSpPr>
          <p:cNvPr id="136" name="Google Shape;136;p21"/>
          <p:cNvSpPr/>
          <p:nvPr/>
        </p:nvSpPr>
        <p:spPr>
          <a:xfrm>
            <a:off x="2337500" y="2392201"/>
            <a:ext cx="337775" cy="198275"/>
          </a:xfrm>
          <a:custGeom>
            <a:rect b="b" l="l" r="r" t="t"/>
            <a:pathLst>
              <a:path extrusionOk="0" h="7931" w="13511">
                <a:moveTo>
                  <a:pt x="13497" y="7931"/>
                </a:moveTo>
                <a:cubicBezTo>
                  <a:pt x="13223" y="6669"/>
                  <a:pt x="14101" y="1457"/>
                  <a:pt x="11851" y="360"/>
                </a:cubicBezTo>
                <a:cubicBezTo>
                  <a:pt x="9602" y="-737"/>
                  <a:pt x="1975" y="1183"/>
                  <a:pt x="0" y="1348"/>
                </a:cubicBezTo>
              </a:path>
            </a:pathLst>
          </a:custGeom>
          <a:noFill/>
          <a:ln cap="flat" cmpd="sng" w="9525">
            <a:solidFill>
              <a:schemeClr val="dk2"/>
            </a:solidFill>
            <a:prstDash val="solid"/>
            <a:round/>
            <a:headEnd len="med" w="med" type="none"/>
            <a:tailEnd len="med" w="med" type="triangle"/>
          </a:ln>
        </p:spPr>
      </p:sp>
      <p:sp>
        <p:nvSpPr>
          <p:cNvPr id="137" name="Google Shape;137;p21"/>
          <p:cNvSpPr txBox="1"/>
          <p:nvPr/>
        </p:nvSpPr>
        <p:spPr>
          <a:xfrm>
            <a:off x="2626050" y="2322000"/>
            <a:ext cx="10854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de" sz="1000"/>
              <a:t>return 2 * 1 = 2 </a:t>
            </a:r>
            <a:endParaRPr sz="1000"/>
          </a:p>
        </p:txBody>
      </p:sp>
      <p:sp>
        <p:nvSpPr>
          <p:cNvPr id="138" name="Google Shape;138;p21"/>
          <p:cNvSpPr/>
          <p:nvPr/>
        </p:nvSpPr>
        <p:spPr>
          <a:xfrm>
            <a:off x="1880925" y="2123701"/>
            <a:ext cx="337775" cy="198275"/>
          </a:xfrm>
          <a:custGeom>
            <a:rect b="b" l="l" r="r" t="t"/>
            <a:pathLst>
              <a:path extrusionOk="0" h="7931" w="13511">
                <a:moveTo>
                  <a:pt x="13497" y="7931"/>
                </a:moveTo>
                <a:cubicBezTo>
                  <a:pt x="13223" y="6669"/>
                  <a:pt x="14101" y="1457"/>
                  <a:pt x="11851" y="360"/>
                </a:cubicBezTo>
                <a:cubicBezTo>
                  <a:pt x="9602" y="-737"/>
                  <a:pt x="1975" y="1183"/>
                  <a:pt x="0" y="1348"/>
                </a:cubicBezTo>
              </a:path>
            </a:pathLst>
          </a:custGeom>
          <a:noFill/>
          <a:ln cap="flat" cmpd="sng" w="9525">
            <a:solidFill>
              <a:schemeClr val="dk2"/>
            </a:solidFill>
            <a:prstDash val="solid"/>
            <a:round/>
            <a:headEnd len="med" w="med" type="none"/>
            <a:tailEnd len="med" w="med" type="triangle"/>
          </a:ln>
        </p:spPr>
      </p:sp>
      <p:sp>
        <p:nvSpPr>
          <p:cNvPr id="139" name="Google Shape;139;p21"/>
          <p:cNvSpPr txBox="1"/>
          <p:nvPr/>
        </p:nvSpPr>
        <p:spPr>
          <a:xfrm>
            <a:off x="2169475" y="2053500"/>
            <a:ext cx="12522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de" sz="1000"/>
              <a:t>return 3 * 2 = 6 </a:t>
            </a:r>
            <a:endParaRPr sz="1000"/>
          </a:p>
        </p:txBody>
      </p:sp>
      <p:sp>
        <p:nvSpPr>
          <p:cNvPr id="140" name="Google Shape;140;p21"/>
          <p:cNvSpPr/>
          <p:nvPr/>
        </p:nvSpPr>
        <p:spPr>
          <a:xfrm>
            <a:off x="1399625" y="1806651"/>
            <a:ext cx="337775" cy="198275"/>
          </a:xfrm>
          <a:custGeom>
            <a:rect b="b" l="l" r="r" t="t"/>
            <a:pathLst>
              <a:path extrusionOk="0" h="7931" w="13511">
                <a:moveTo>
                  <a:pt x="13497" y="7931"/>
                </a:moveTo>
                <a:cubicBezTo>
                  <a:pt x="13223" y="6669"/>
                  <a:pt x="14101" y="1457"/>
                  <a:pt x="11851" y="360"/>
                </a:cubicBezTo>
                <a:cubicBezTo>
                  <a:pt x="9602" y="-737"/>
                  <a:pt x="1975" y="1183"/>
                  <a:pt x="0" y="1348"/>
                </a:cubicBezTo>
              </a:path>
            </a:pathLst>
          </a:custGeom>
          <a:noFill/>
          <a:ln cap="flat" cmpd="sng" w="9525">
            <a:solidFill>
              <a:schemeClr val="dk2"/>
            </a:solidFill>
            <a:prstDash val="solid"/>
            <a:round/>
            <a:headEnd len="med" w="med" type="none"/>
            <a:tailEnd len="med" w="med" type="triangle"/>
          </a:ln>
        </p:spPr>
      </p:sp>
      <p:sp>
        <p:nvSpPr>
          <p:cNvPr id="141" name="Google Shape;141;p21"/>
          <p:cNvSpPr txBox="1"/>
          <p:nvPr/>
        </p:nvSpPr>
        <p:spPr>
          <a:xfrm>
            <a:off x="1688175" y="1736450"/>
            <a:ext cx="13569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de" sz="1000"/>
              <a:t>return 4 * 6 = 24</a:t>
            </a:r>
            <a:endParaRPr sz="1000"/>
          </a:p>
        </p:txBody>
      </p:sp>
      <p:sp>
        <p:nvSpPr>
          <p:cNvPr id="142" name="Google Shape;142;p21"/>
          <p:cNvSpPr txBox="1"/>
          <p:nvPr/>
        </p:nvSpPr>
        <p:spPr>
          <a:xfrm>
            <a:off x="963650" y="1424075"/>
            <a:ext cx="13569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de" sz="1000"/>
              <a:t>return 5 * 24 = 120</a:t>
            </a:r>
            <a:endParaRPr sz="10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2"/>
          <p:cNvSpPr txBox="1"/>
          <p:nvPr>
            <p:ph type="title"/>
          </p:nvPr>
        </p:nvSpPr>
        <p:spPr>
          <a:xfrm>
            <a:off x="431800" y="83344"/>
            <a:ext cx="8375700" cy="531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de"/>
              <a:t>3. Rätsel: Was machen diese Funktionen?</a:t>
            </a:r>
            <a:endParaRPr/>
          </a:p>
        </p:txBody>
      </p:sp>
      <p:sp>
        <p:nvSpPr>
          <p:cNvPr id="148" name="Google Shape;148;p22"/>
          <p:cNvSpPr/>
          <p:nvPr>
            <p:ph idx="2" type="chart"/>
          </p:nvPr>
        </p:nvSpPr>
        <p:spPr>
          <a:xfrm>
            <a:off x="431800" y="782241"/>
            <a:ext cx="8375700" cy="3579000"/>
          </a:xfrm>
          <a:prstGeom prst="rect">
            <a:avLst/>
          </a:prstGeom>
        </p:spPr>
        <p:txBody>
          <a:bodyPr anchorCtr="0" anchor="t" bIns="0" lIns="0" spcFirstLastPara="1" rIns="0" wrap="square" tIns="0">
            <a:noAutofit/>
          </a:bodyPr>
          <a:lstStyle/>
          <a:p>
            <a:pPr indent="0" lvl="0" marL="0" rtl="0" algn="l">
              <a:spcBef>
                <a:spcPts val="320"/>
              </a:spcBef>
              <a:spcAft>
                <a:spcPts val="0"/>
              </a:spcAft>
              <a:buNone/>
            </a:pPr>
            <a:r>
              <a:rPr lang="de"/>
              <a:t>Was machen diese beiden Funktionen? </a:t>
            </a:r>
            <a:endParaRPr/>
          </a:p>
          <a:p>
            <a:pPr indent="0" lvl="0" marL="0" rtl="0" algn="l">
              <a:spcBef>
                <a:spcPts val="320"/>
              </a:spcBef>
              <a:spcAft>
                <a:spcPts val="0"/>
              </a:spcAft>
              <a:buNone/>
            </a:pPr>
            <a:r>
              <a:rPr lang="de"/>
              <a:t>Was unterscheidet sie?</a:t>
            </a:r>
            <a:endParaRPr/>
          </a:p>
        </p:txBody>
      </p:sp>
      <p:pic>
        <p:nvPicPr>
          <p:cNvPr id="149" name="Google Shape;149;p22"/>
          <p:cNvPicPr preferRelativeResize="0"/>
          <p:nvPr/>
        </p:nvPicPr>
        <p:blipFill>
          <a:blip r:embed="rId3">
            <a:alphaModFix/>
          </a:blip>
          <a:stretch>
            <a:fillRect/>
          </a:stretch>
        </p:blipFill>
        <p:spPr>
          <a:xfrm>
            <a:off x="431800" y="1749038"/>
            <a:ext cx="3778384" cy="1645425"/>
          </a:xfrm>
          <a:prstGeom prst="rect">
            <a:avLst/>
          </a:prstGeom>
          <a:noFill/>
          <a:ln>
            <a:noFill/>
          </a:ln>
        </p:spPr>
      </p:pic>
      <p:pic>
        <p:nvPicPr>
          <p:cNvPr id="150" name="Google Shape;150;p22"/>
          <p:cNvPicPr preferRelativeResize="0"/>
          <p:nvPr/>
        </p:nvPicPr>
        <p:blipFill>
          <a:blip r:embed="rId4">
            <a:alphaModFix/>
          </a:blip>
          <a:stretch>
            <a:fillRect/>
          </a:stretch>
        </p:blipFill>
        <p:spPr>
          <a:xfrm>
            <a:off x="5041325" y="1749038"/>
            <a:ext cx="3766175" cy="16454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3"/>
          <p:cNvSpPr txBox="1"/>
          <p:nvPr>
            <p:ph type="title"/>
          </p:nvPr>
        </p:nvSpPr>
        <p:spPr>
          <a:xfrm>
            <a:off x="431800" y="83344"/>
            <a:ext cx="8375700" cy="531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de"/>
              <a:t>4. Rekursives Durchsuchen von Dateisystemen</a:t>
            </a:r>
            <a:endParaRPr/>
          </a:p>
        </p:txBody>
      </p:sp>
      <p:sp>
        <p:nvSpPr>
          <p:cNvPr id="156" name="Google Shape;156;p23"/>
          <p:cNvSpPr/>
          <p:nvPr>
            <p:ph idx="2" type="chart"/>
          </p:nvPr>
        </p:nvSpPr>
        <p:spPr>
          <a:xfrm>
            <a:off x="431800" y="782241"/>
            <a:ext cx="8375700" cy="3579000"/>
          </a:xfrm>
          <a:prstGeom prst="rect">
            <a:avLst/>
          </a:prstGeom>
        </p:spPr>
        <p:txBody>
          <a:bodyPr anchorCtr="0" anchor="t" bIns="0" lIns="0" spcFirstLastPara="1" rIns="0" wrap="square" tIns="0">
            <a:noAutofit/>
          </a:bodyPr>
          <a:lstStyle/>
          <a:p>
            <a:pPr indent="0" lvl="0" marL="0" rtl="0" algn="l">
              <a:spcBef>
                <a:spcPts val="320"/>
              </a:spcBef>
              <a:spcAft>
                <a:spcPts val="0"/>
              </a:spcAft>
              <a:buNone/>
            </a:pPr>
            <a:r>
              <a:rPr lang="de"/>
              <a:t>Da die Umsetzung hiervon in Java mehr “drumherum” benötigt, hier eine rekursive Funktion als Pseudocode:</a:t>
            </a:r>
            <a:endParaRPr/>
          </a:p>
          <a:p>
            <a:pPr indent="0" lvl="0" marL="0" rtl="0" algn="l">
              <a:spcBef>
                <a:spcPts val="320"/>
              </a:spcBef>
              <a:spcAft>
                <a:spcPts val="0"/>
              </a:spcAft>
              <a:buNone/>
            </a:pPr>
            <a:r>
              <a:t/>
            </a:r>
            <a:endParaRPr/>
          </a:p>
          <a:p>
            <a:pPr indent="0" lvl="0" marL="0" rtl="0" algn="l">
              <a:spcBef>
                <a:spcPts val="320"/>
              </a:spcBef>
              <a:spcAft>
                <a:spcPts val="0"/>
              </a:spcAft>
              <a:buNone/>
            </a:pPr>
            <a:r>
              <a:rPr lang="de"/>
              <a:t>function READ_DIRECTORY(directory)</a:t>
            </a:r>
            <a:endParaRPr/>
          </a:p>
          <a:p>
            <a:pPr indent="0" lvl="0" marL="0" rtl="0" algn="l">
              <a:spcBef>
                <a:spcPts val="320"/>
              </a:spcBef>
              <a:spcAft>
                <a:spcPts val="0"/>
              </a:spcAft>
              <a:buNone/>
            </a:pPr>
            <a:r>
              <a:rPr lang="de"/>
              <a:t>	for element in directory</a:t>
            </a:r>
            <a:endParaRPr/>
          </a:p>
          <a:p>
            <a:pPr indent="0" lvl="0" marL="0" rtl="0" algn="l">
              <a:spcBef>
                <a:spcPts val="320"/>
              </a:spcBef>
              <a:spcAft>
                <a:spcPts val="0"/>
              </a:spcAft>
              <a:buNone/>
            </a:pPr>
            <a:r>
              <a:rPr lang="de"/>
              <a:t>		if element is directory</a:t>
            </a:r>
            <a:endParaRPr/>
          </a:p>
          <a:p>
            <a:pPr indent="0" lvl="0" marL="0" rtl="0" algn="l">
              <a:spcBef>
                <a:spcPts val="320"/>
              </a:spcBef>
              <a:spcAft>
                <a:spcPts val="0"/>
              </a:spcAft>
              <a:buNone/>
            </a:pPr>
            <a:r>
              <a:rPr lang="de"/>
              <a:t>			READ_DIRECTORY(element)</a:t>
            </a:r>
            <a:endParaRPr/>
          </a:p>
          <a:p>
            <a:pPr indent="0" lvl="0" marL="0" rtl="0" algn="l">
              <a:spcBef>
                <a:spcPts val="320"/>
              </a:spcBef>
              <a:spcAft>
                <a:spcPts val="0"/>
              </a:spcAft>
              <a:buNone/>
            </a:pPr>
            <a:r>
              <a:rPr lang="de"/>
              <a:t>		else</a:t>
            </a:r>
            <a:endParaRPr/>
          </a:p>
          <a:p>
            <a:pPr indent="0" lvl="0" marL="0" rtl="0" algn="l">
              <a:spcBef>
                <a:spcPts val="320"/>
              </a:spcBef>
              <a:spcAft>
                <a:spcPts val="0"/>
              </a:spcAft>
              <a:buNone/>
            </a:pPr>
            <a:r>
              <a:rPr lang="de"/>
              <a:t>			read file</a:t>
            </a:r>
            <a:endParaRPr/>
          </a:p>
          <a:p>
            <a:pPr indent="0" lvl="0" marL="0" rtl="0" algn="l">
              <a:spcBef>
                <a:spcPts val="320"/>
              </a:spcBef>
              <a:spcAft>
                <a:spcPts val="0"/>
              </a:spcAft>
              <a:buNone/>
            </a:pPr>
            <a:r>
              <a:rPr lang="de"/>
              <a:t>		end if</a:t>
            </a:r>
            <a:endParaRPr/>
          </a:p>
          <a:p>
            <a:pPr indent="0" lvl="0" marL="0" rtl="0" algn="l">
              <a:spcBef>
                <a:spcPts val="320"/>
              </a:spcBef>
              <a:spcAft>
                <a:spcPts val="0"/>
              </a:spcAft>
              <a:buNone/>
            </a:pPr>
            <a:r>
              <a:rPr lang="de"/>
              <a:t>	end for</a:t>
            </a:r>
            <a:endParaRPr/>
          </a:p>
          <a:p>
            <a:pPr indent="0" lvl="0" marL="0" rtl="0" algn="l">
              <a:spcBef>
                <a:spcPts val="320"/>
              </a:spcBef>
              <a:spcAft>
                <a:spcPts val="0"/>
              </a:spcAft>
              <a:buNone/>
            </a:pPr>
            <a:r>
              <a:rPr lang="de"/>
              <a:t>end function</a:t>
            </a:r>
            <a:endParaRPr/>
          </a:p>
          <a:p>
            <a:pPr indent="0" lvl="0" marL="0" rtl="0" algn="l">
              <a:spcBef>
                <a:spcPts val="320"/>
              </a:spcBef>
              <a:spcAft>
                <a:spcPts val="0"/>
              </a:spcAft>
              <a:buNone/>
            </a:pPr>
            <a:r>
              <a:rPr lang="de"/>
              <a:t>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4"/>
          <p:cNvSpPr txBox="1"/>
          <p:nvPr>
            <p:ph type="title"/>
          </p:nvPr>
        </p:nvSpPr>
        <p:spPr>
          <a:xfrm>
            <a:off x="431800" y="83344"/>
            <a:ext cx="8375700" cy="531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de"/>
              <a:t>5. Fragen</a:t>
            </a:r>
            <a:endParaRPr/>
          </a:p>
        </p:txBody>
      </p:sp>
      <p:sp>
        <p:nvSpPr>
          <p:cNvPr id="162" name="Google Shape;162;p24"/>
          <p:cNvSpPr/>
          <p:nvPr>
            <p:ph idx="2" type="chart"/>
          </p:nvPr>
        </p:nvSpPr>
        <p:spPr>
          <a:xfrm>
            <a:off x="431800" y="782241"/>
            <a:ext cx="8375700" cy="3579000"/>
          </a:xfrm>
          <a:prstGeom prst="rect">
            <a:avLst/>
          </a:prstGeom>
        </p:spPr>
        <p:txBody>
          <a:bodyPr anchorCtr="0" anchor="t" bIns="0" lIns="0" spcFirstLastPara="1" rIns="0" wrap="square" tIns="0">
            <a:noAutofit/>
          </a:bodyPr>
          <a:lstStyle/>
          <a:p>
            <a:pPr indent="0" lvl="0" marL="0" rtl="0" algn="ctr">
              <a:spcBef>
                <a:spcPts val="320"/>
              </a:spcBef>
              <a:spcAft>
                <a:spcPts val="0"/>
              </a:spcAft>
              <a:buClr>
                <a:schemeClr val="dk1"/>
              </a:buClr>
              <a:buSzPts val="1100"/>
              <a:buFont typeface="Arial"/>
              <a:buNone/>
            </a:pPr>
            <a:r>
              <a:t/>
            </a:r>
            <a:endParaRPr/>
          </a:p>
          <a:p>
            <a:pPr indent="0" lvl="0" marL="0" rtl="0" algn="ctr">
              <a:spcBef>
                <a:spcPts val="320"/>
              </a:spcBef>
              <a:spcAft>
                <a:spcPts val="0"/>
              </a:spcAft>
              <a:buClr>
                <a:schemeClr val="dk1"/>
              </a:buClr>
              <a:buSzPts val="1100"/>
              <a:buFont typeface="Arial"/>
              <a:buNone/>
            </a:pPr>
            <a:r>
              <a:t/>
            </a:r>
            <a:endParaRPr/>
          </a:p>
          <a:p>
            <a:pPr indent="0" lvl="0" marL="0" rtl="0" algn="ctr">
              <a:spcBef>
                <a:spcPts val="320"/>
              </a:spcBef>
              <a:spcAft>
                <a:spcPts val="0"/>
              </a:spcAft>
              <a:buClr>
                <a:schemeClr val="dk1"/>
              </a:buClr>
              <a:buSzPts val="1100"/>
              <a:buFont typeface="Arial"/>
              <a:buNone/>
            </a:pPr>
            <a:r>
              <a:t/>
            </a:r>
            <a:endParaRPr/>
          </a:p>
          <a:p>
            <a:pPr indent="0" lvl="0" marL="0" rtl="0" algn="ctr">
              <a:spcBef>
                <a:spcPts val="320"/>
              </a:spcBef>
              <a:spcAft>
                <a:spcPts val="0"/>
              </a:spcAft>
              <a:buClr>
                <a:schemeClr val="dk1"/>
              </a:buClr>
              <a:buSzPts val="1100"/>
              <a:buFont typeface="Arial"/>
              <a:buNone/>
            </a:pPr>
            <a:r>
              <a:t/>
            </a:r>
            <a:endParaRPr/>
          </a:p>
          <a:p>
            <a:pPr indent="0" lvl="0" marL="0" rtl="0" algn="ctr">
              <a:spcBef>
                <a:spcPts val="320"/>
              </a:spcBef>
              <a:spcAft>
                <a:spcPts val="0"/>
              </a:spcAft>
              <a:buClr>
                <a:schemeClr val="dk1"/>
              </a:buClr>
              <a:buSzPts val="1100"/>
              <a:buFont typeface="Arial"/>
              <a:buNone/>
            </a:pPr>
            <a:r>
              <a:t/>
            </a:r>
            <a:endParaRPr/>
          </a:p>
          <a:p>
            <a:pPr indent="0" lvl="0" marL="0" rtl="0" algn="ctr">
              <a:spcBef>
                <a:spcPts val="320"/>
              </a:spcBef>
              <a:spcAft>
                <a:spcPts val="0"/>
              </a:spcAft>
              <a:buClr>
                <a:schemeClr val="dk1"/>
              </a:buClr>
              <a:buSzPts val="1100"/>
              <a:buFont typeface="Arial"/>
              <a:buNone/>
            </a:pPr>
            <a:r>
              <a:t/>
            </a:r>
            <a:endParaRPr/>
          </a:p>
          <a:p>
            <a:pPr indent="0" lvl="0" marL="0" rtl="0" algn="ctr">
              <a:spcBef>
                <a:spcPts val="320"/>
              </a:spcBef>
              <a:spcAft>
                <a:spcPts val="0"/>
              </a:spcAft>
              <a:buNone/>
            </a:pPr>
            <a:r>
              <a:rPr lang="de" sz="3600"/>
              <a:t>Fragen</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UBraunschweig_PPT2007_Folienpool_pptx">
  <a:themeElements>
    <a:clrScheme name="TU Braunschweig">
      <a:dk1>
        <a:srgbClr val="000000"/>
      </a:dk1>
      <a:lt1>
        <a:srgbClr val="FFFFFF"/>
      </a:lt1>
      <a:dk2>
        <a:srgbClr val="000000"/>
      </a:dk2>
      <a:lt2>
        <a:srgbClr val="DDDDDD"/>
      </a:lt2>
      <a:accent1>
        <a:srgbClr val="BE1E3C"/>
      </a:accent1>
      <a:accent2>
        <a:srgbClr val="4DA6CB"/>
      </a:accent2>
      <a:accent3>
        <a:srgbClr val="ADBF4D"/>
      </a:accent3>
      <a:accent4>
        <a:srgbClr val="FA6E00"/>
      </a:accent4>
      <a:accent5>
        <a:srgbClr val="407E97"/>
      </a:accent5>
      <a:accent6>
        <a:srgbClr val="984098"/>
      </a:accent6>
      <a:hlink>
        <a:srgbClr val="BE1E3C"/>
      </a:hlink>
      <a:folHlink>
        <a:srgbClr val="76005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