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(z.B.: String fullName = “David” + “ “ + “Gemen” [=&gt; “David Gemen”])</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meistens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