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47c3c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47c3c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47c3c0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47c3c0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47c3c0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47c3c0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7c3c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a47c3c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47c3c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a47c3c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47c3c0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47c3c0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</a:t>
            </a:r>
            <a:r>
              <a:rPr lang="de"/>
              <a:t>“Du kommst rein.” ausgegeben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b="1" lang="de"/>
              <a:t>bool’schen Datentypen</a:t>
            </a:r>
            <a:r>
              <a:rPr lang="de"/>
              <a:t> haben.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b="1" lang="de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kann in if-else-Anweisungen auch mehr als zwei mögliche Programmpfade haben, indem man einen oder mehrere “else-if” Blöcke mit der entsprechenden Bedingung formuliert.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13" y="1930825"/>
            <a:ext cx="4786975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.2. switch-case</a:t>
            </a:r>
            <a:endParaRPr/>
          </a:p>
        </p:txBody>
      </p:sp>
      <p:sp>
        <p:nvSpPr>
          <p:cNvPr id="111" name="Google Shape;111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25" y="3385575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963" y="782250"/>
            <a:ext cx="3290901" cy="21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.3 ternärer Operator</a:t>
            </a:r>
            <a:endParaRPr/>
          </a:p>
        </p:txBody>
      </p:sp>
      <p:sp>
        <p:nvSpPr>
          <p:cNvPr id="119" name="Google Shape;119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damit du es mal gesehen hast: Der Ternäre Operator lässt euch ein bedingtes Statement in einer Zeile verfassen.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26" name="Google Shape;126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Kommandozeilen-Parameter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1359698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900" y="2571750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Scanner-Klasse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876" y="1771625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00" y="37768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