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03 -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4" name="Google Shape;164;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0" name="Google Shape;17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lang="de"/>
              <a:t>Mit &lt;array&gt;.length findet man die Länge des Arrays heraus. (z.B. weekdays.length)</a:t>
            </a:r>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29" name="Google Shape;129;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5" name="Google Shape;135;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6" name="Google Shape;136;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7" name="Google Shape;137;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8" name="Google Shape;138;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0" name="Google Shape;140;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1" name="Google Shape;141;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2" name="Google Shape;142;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3" name="Google Shape;143;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9" name="Google Shape;14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 </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57" name="Google Shape;157;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58" name="Google Shape;158;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