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52c19c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52c19c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652c19c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652c19c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lab.com/users/sign_in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1.4. Was du sonst noch brauchst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Sprachkonzepte von Java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Objektorientiert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Für euch in den ersten zwei Wochen noch nicht so wichtig, aber hier ganz passend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 Java ist (nahezu) </a:t>
            </a:r>
            <a:r>
              <a:rPr b="1" lang="de"/>
              <a:t>alles ein Objekt.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 Klasse ist ein Datentyp, welcher bestimmte Attribute und Verhalten kapselt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Instanz einer Klasse nennt sich Objekt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"/>
              <a:t>Klasse: Person, Objekt/Instanz: Die Person David Gemen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Komplexere Java-Programme sind ein Zusammenspiel kooperierender Objekte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Imperativ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Java-Programmcode ist eine Reihe von Anweisungen an den Computer, die dieser in </a:t>
            </a:r>
            <a:r>
              <a:rPr b="1" lang="de"/>
              <a:t>vorgegebener Reihenfolge</a:t>
            </a:r>
            <a:r>
              <a:rPr lang="de"/>
              <a:t> (</a:t>
            </a:r>
            <a:r>
              <a:rPr b="1" lang="de"/>
              <a:t>von oben nach unten</a:t>
            </a:r>
            <a:r>
              <a:rPr lang="de"/>
              <a:t>, ggf. mit expliziten Sprüngen) ausführt.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Workflow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81175" y="88425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 meisten Programmiersprachen sind entweder </a:t>
            </a:r>
            <a:r>
              <a:rPr b="1" lang="de"/>
              <a:t>kompiliert</a:t>
            </a:r>
            <a:r>
              <a:rPr lang="de"/>
              <a:t> (Umwandlung des Programmcodes in Maschinencode, der dann ausgeführt wird) oder </a:t>
            </a:r>
            <a:r>
              <a:rPr b="1" lang="de"/>
              <a:t>interpretiert</a:t>
            </a:r>
            <a:r>
              <a:rPr lang="de"/>
              <a:t> (Direkte Ausführung des Programmcodes). Java hat beides: Kompilierung und Interpretation.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➔"/>
            </a:pPr>
            <a:r>
              <a:rPr lang="de"/>
              <a:t>Der Vorteil: Plattformunabhängigkeit.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097063"/>
            <a:ext cx="5105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</a:t>
            </a:r>
            <a:r>
              <a:rPr lang="de"/>
              <a:t>Installation und Einführung in Java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Arrays, Schleifen und Parametrisierung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endParaRPr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Repository klonen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Funktionsweise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Sprachkonzepte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Workflow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den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SSH Schlüsselpaar generieren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31800" y="9203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 dir außerdem ein Nutzerkonto bei Gitlab ein: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https://gitlab.com/users/sign_in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Daraufhin kannst du zu deinem Gitlab Konto deinen öffentlichen SSH-Schlüssel hinzufügen, um problemlos mit deinen Remote Repositories interagieren können.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-6450" l="0" r="-6450" t="0"/>
          <a:stretch/>
        </p:blipFill>
        <p:spPr>
          <a:xfrm>
            <a:off x="431804" y="2082100"/>
            <a:ext cx="3870925" cy="2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49" y="2082100"/>
            <a:ext cx="3636301" cy="2423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 flipH="1">
            <a:off x="3900800" y="2682850"/>
            <a:ext cx="436200" cy="27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3"/>
          <p:cNvCxnSpPr>
            <a:stCxn id="132" idx="3"/>
          </p:cNvCxnSpPr>
          <p:nvPr/>
        </p:nvCxnSpPr>
        <p:spPr>
          <a:xfrm>
            <a:off x="5145425" y="2938025"/>
            <a:ext cx="582300" cy="4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3"/>
          <p:cNvCxnSpPr/>
          <p:nvPr/>
        </p:nvCxnSpPr>
        <p:spPr>
          <a:xfrm flipH="1" rot="10800000">
            <a:off x="4814325" y="3390750"/>
            <a:ext cx="2452500" cy="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3"/>
          <p:cNvCxnSpPr/>
          <p:nvPr/>
        </p:nvCxnSpPr>
        <p:spPr>
          <a:xfrm flipH="1" rot="10800000">
            <a:off x="4978900" y="3999575"/>
            <a:ext cx="2098500" cy="18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4226400" y="238710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Einstellungen öffnen</a:t>
            </a:r>
            <a:endParaRPr sz="500"/>
          </a:p>
        </p:txBody>
      </p:sp>
      <p:sp>
        <p:nvSpPr>
          <p:cNvPr id="132" name="Google Shape;132;p23"/>
          <p:cNvSpPr txBox="1"/>
          <p:nvPr/>
        </p:nvSpPr>
        <p:spPr>
          <a:xfrm>
            <a:off x="4454225" y="27995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SSH Schlüssel</a:t>
            </a:r>
            <a:endParaRPr sz="500"/>
          </a:p>
        </p:txBody>
      </p:sp>
      <p:sp>
        <p:nvSpPr>
          <p:cNvPr id="136" name="Google Shape;136;p23"/>
          <p:cNvSpPr txBox="1"/>
          <p:nvPr/>
        </p:nvSpPr>
        <p:spPr>
          <a:xfrm>
            <a:off x="4226400" y="3445475"/>
            <a:ext cx="69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Deinen öffentlichen Schlüssel einfügen</a:t>
            </a:r>
            <a:endParaRPr sz="500"/>
          </a:p>
        </p:txBody>
      </p:sp>
      <p:sp>
        <p:nvSpPr>
          <p:cNvPr id="137" name="Google Shape;137;p23"/>
          <p:cNvSpPr txBox="1"/>
          <p:nvPr/>
        </p:nvSpPr>
        <p:spPr>
          <a:xfrm>
            <a:off x="4372800" y="406725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Schlüssel hinzufügen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1.3.1 Repository klonen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Danach kannst du das Repository mit SSH klonen: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305488"/>
            <a:ext cx="3982024" cy="2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4188873"/>
            <a:ext cx="6023475" cy="17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4"/>
          <p:cNvCxnSpPr/>
          <p:nvPr/>
        </p:nvCxnSpPr>
        <p:spPr>
          <a:xfrm flipH="1">
            <a:off x="4131100" y="2271375"/>
            <a:ext cx="847800" cy="109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/>
          <p:nvPr/>
        </p:nvCxnSpPr>
        <p:spPr>
          <a:xfrm flipH="1">
            <a:off x="4032550" y="2098550"/>
            <a:ext cx="7653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 txBox="1"/>
          <p:nvPr/>
        </p:nvSpPr>
        <p:spPr>
          <a:xfrm>
            <a:off x="4851850" y="19020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Link kopieren</a:t>
            </a:r>
            <a:endParaRPr sz="500"/>
          </a:p>
        </p:txBody>
      </p:sp>
      <p:sp>
        <p:nvSpPr>
          <p:cNvPr id="149" name="Google Shape;149;p24"/>
          <p:cNvSpPr txBox="1"/>
          <p:nvPr/>
        </p:nvSpPr>
        <p:spPr>
          <a:xfrm>
            <a:off x="5085900" y="2814500"/>
            <a:ext cx="331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Danach kannst du das Repository mit “git clone &lt;link&gt;” klonen. Mit “git pull” innerhalb des Verzeichnisses kannst du dir die Updates vom Remote Repository herunterladen.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