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47c3c0f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47c3c0f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a47c3c0f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a47c3c0f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47c3c0f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47c3c0f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47c3c0f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47c3c0f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47c3c0f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47c3c0f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a47c3c0f8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a47c3c0f8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47c3c0f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a47c3c0f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47c3c0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fa47c3c0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47c3c0f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fa47c3c0f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a47c3c0f8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a47c3c0f8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 descr="TU_Braunschweig_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TUBS_CO_150dp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">
  <p:cSld name="Zwischentitel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53" name="Google Shape;53;p11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_eigenes Foto">
  <p:cSld name="Zwischentitel_1_eigenes F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0" name="Google Shape;60;p12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_eigenes Foto">
  <p:cSld name="Zwischentitel_2_eigenes Fot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7" name="Google Shape;67;p13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 Titel">
  <p:cSld name="1_Nur Tite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">
  <p:cSld name="Zwischentitel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77" name="Google Shape;77;p15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Diagramm">
  <p:cSld name="1_Titel und Diagramm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Inhalt">
  <p:cSld name="2_Titel und Inhal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Diagramm" type="chart">
  <p:cSld name="CHAR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el und Inhalt">
  <p:cSld name="3_Titel und Inhal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 und Gliederung">
  <p:cSld name="Zwischentitel und Gliederung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| Seite </a:t>
            </a:r>
            <a:fld id="{00000000-1234-1234-1234-123412341234}" type="slidenum">
              <a:rPr lang="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E1E3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10;p1" descr="TUBS_CO_70vH_150dpi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02 - Bedingungen und Parametrisierung von Programmen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2.2. Parametrisierung - Scanner-Klasse</a:t>
            </a:r>
            <a:endParaRPr/>
          </a:p>
        </p:txBody>
      </p:sp>
      <p:sp>
        <p:nvSpPr>
          <p:cNvPr id="136" name="Google Shape;136;p23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können auch zur Laufzeit des Programms vom Benutzer angefragt werden.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gibt es die Scanner-Klasse, die wie folgt verwendet wird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stoppt beim Aufruf von scanner.next() und wartet auf eine Eingabe auf der Kommandozeile. Das ist ein beliebiger String, der mit der Enter-Taste bestätigt wird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Scanner Klasse kann über das import-Statement über der Klassendeklaration eingebunden werden.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226" y="1356600"/>
            <a:ext cx="4408225" cy="7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500" y="3368600"/>
            <a:ext cx="2970950" cy="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</a:t>
            </a:r>
            <a:endParaRPr/>
          </a:p>
        </p:txBody>
      </p:sp>
      <p:sp>
        <p:nvSpPr>
          <p:cNvPr id="144" name="Google Shape;144;p24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 sz="3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Übungsaufgabe</a:t>
            </a:r>
            <a:endParaRPr/>
          </a:p>
        </p:txBody>
      </p:sp>
      <p:sp>
        <p:nvSpPr>
          <p:cNvPr id="150" name="Google Shape;150;p25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Du sollst nun ein Programm mit folgendem Verhalten implementieren:</a:t>
            </a:r>
            <a:endParaRPr/>
          </a:p>
          <a:p>
            <a:pPr marL="457200" lvl="0" indent="-317500" algn="l" rtl="0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soll einen Türsteher simulieren.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Alter des Benutzers soll als Kommandozeilenparameter übergeben werden (String kann mit Integer.parseInt(&lt;String&gt;) zu int geparsed werden).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18 oder höher, so soll “Du kommst rein.” ausgegeben werden.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17 oder kleiner, so soll gefragt werden, ob die Person den Türsteher kennt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Die Antwort auf die Frage soll über die Scanner-Klasse erhoben werden.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“ja”, so soll “Du kommst rein.” ausgegeben werden.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nicht “ja”, so soll “Du kommst nicht rein.” ausgegeben werden.</a:t>
            </a:r>
            <a:br>
              <a:rPr lang="de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ACHTUNG: Gleichheit von Strings kann nicht in jedem Fall sinnvoll mit dem ==-Operator überprüft werden (warum das so ist klären wir in einer späteren Session). Nutzt hierfür die equals-Methode der String Klasse :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b="1"/>
              <a:t>&lt;string1&gt;.equals(&lt;string2&gt;)</a:t>
            </a:r>
            <a:r>
              <a:rPr lang="de"/>
              <a:t> statt &lt;string1&gt; == &lt;string2&gt;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Bedingungen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if-else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switch-case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ternärer Operator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Parametrisierung von Programmen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Kommandozeilenparameter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Scanner-Klasse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Übungsaufgabe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1.1. if-else</a:t>
            </a:r>
            <a:endParaRPr/>
          </a:p>
        </p:txBody>
      </p:sp>
      <p:sp>
        <p:nvSpPr>
          <p:cNvPr id="97" name="Google Shape;97;p18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Es können Programmschnipsel bedingt ausgeführt werden. Die Bedingungen müssen immer den </a:t>
            </a:r>
            <a:r>
              <a:rPr lang="de" b="1"/>
              <a:t>bool’schen Datentypen</a:t>
            </a:r>
            <a:r>
              <a:rPr lang="de"/>
              <a:t> haben.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Der “if-Block” wird ausgeführt, wenn die Bedingung den Wert “true” hat. Der </a:t>
            </a:r>
            <a:r>
              <a:rPr lang="de" b="1"/>
              <a:t>optionale</a:t>
            </a:r>
            <a:r>
              <a:rPr lang="de"/>
              <a:t> “else-Block” wird ausgeführt, wenn die Bedingung nicht erfüllt ist.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688" y="2156575"/>
            <a:ext cx="4359925" cy="1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319" y="1722675"/>
            <a:ext cx="4201201" cy="17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1.1. if-else</a:t>
            </a:r>
            <a:endParaRPr/>
          </a:p>
        </p:txBody>
      </p:sp>
      <p:sp>
        <p:nvSpPr>
          <p:cNvPr id="105" name="Google Shape;105;p19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 dirty="0"/>
              <a:t>Man kann in if-else-Anweisungen auch mehr als zwei mögliche Programmpfade haben, indem man einen oder mehrere “else-if” Blöcke mit der entsprechenden Bedingung formuliert.</a:t>
            </a:r>
            <a:endParaRPr dirty="0"/>
          </a:p>
        </p:txBody>
      </p:sp>
      <p:cxnSp>
        <p:nvCxnSpPr>
          <p:cNvPr id="106" name="Google Shape;106;p19"/>
          <p:cNvCxnSpPr/>
          <p:nvPr/>
        </p:nvCxnSpPr>
        <p:spPr>
          <a:xfrm rot="10800000" flipH="1">
            <a:off x="2632975" y="2252075"/>
            <a:ext cx="1360800" cy="374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9"/>
          <p:cNvSpPr txBox="1"/>
          <p:nvPr/>
        </p:nvSpPr>
        <p:spPr>
          <a:xfrm>
            <a:off x="653150" y="2374450"/>
            <a:ext cx="214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Bedingung kann auch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 Boolean-Literal sein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9110C-CE4F-BE8F-BE2D-BA91003F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If-else</a:t>
            </a:r>
            <a:r>
              <a:rPr lang="de-DE" dirty="0"/>
              <a:t> – Tipps und Warnungen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3E012F1-803D-F5EB-F0BA-4A14833F4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09" y="767025"/>
            <a:ext cx="4647054" cy="12155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10D4F8B-417E-833C-20FF-B167E833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5" y="767025"/>
            <a:ext cx="3584508" cy="33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2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5DC24-61FE-F0F9-D6E1-138C7EE3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If-else</a:t>
            </a:r>
            <a:r>
              <a:rPr lang="de-DE" dirty="0"/>
              <a:t> – Tipps und Warnungen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06761DC-68C8-AC8E-F406-10B1D5AC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14" y="2554928"/>
            <a:ext cx="2921923" cy="6843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3668296-B4FA-B202-EE37-7A87E934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19" y="643377"/>
            <a:ext cx="2420075" cy="379182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9C791D0-3A3D-9797-73A3-907D426D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114" y="904612"/>
            <a:ext cx="4545386" cy="13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1.2. switch-case</a:t>
            </a:r>
            <a:endParaRPr/>
          </a:p>
        </p:txBody>
      </p:sp>
      <p:sp>
        <p:nvSpPr>
          <p:cNvPr id="113" name="Google Shape;113;p20"/>
          <p:cNvSpPr>
            <a:spLocks noGrp="1"/>
          </p:cNvSpPr>
          <p:nvPr>
            <p:ph type="chart" idx="2"/>
          </p:nvPr>
        </p:nvSpPr>
        <p:spPr>
          <a:xfrm>
            <a:off x="5047700" y="1095375"/>
            <a:ext cx="3602700" cy="12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switch-case-Anweisung ist (bis auf wenige Kleinigkeiten) nichts anderes, als eine intuitivere Schreibweise für...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150" y="2630400"/>
            <a:ext cx="1506575" cy="11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75" y="614350"/>
            <a:ext cx="3720499" cy="37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1.3 ternärer Operator</a:t>
            </a:r>
            <a:endParaRPr/>
          </a:p>
        </p:txBody>
      </p:sp>
      <p:sp>
        <p:nvSpPr>
          <p:cNvPr id="121" name="Google Shape;121;p21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Nur um es mal gesehen zu haben: Mit dem ternären Operator kann man ein bedingtes Statement in einer Zeile verfassen.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Vor dem Fragezeichen steht die Bedingung, zwischen Fragezeichen und Doppelpunkt das gewünschte Statement im “true”-Fall und nach dem Doppelpunkt das gewünschte Statement im “false”-Fall.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550" y="1553974"/>
            <a:ext cx="5534876" cy="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Parametrisierung - Kommandozeilenparameter</a:t>
            </a:r>
            <a:endParaRPr/>
          </a:p>
        </p:txBody>
      </p:sp>
      <p:sp>
        <p:nvSpPr>
          <p:cNvPr id="128" name="Google Shape;128;p22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 kann ein Java-Programm mit Parametern aufrufen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werden dann als String-Array an die main-Funktion übergeben ( =&gt; String[ ] args 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Variablen können, falls notwendig, zum passenden Datentypen geparst werden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Möchte man einen String mit Leerzeichen übergeben, muss man diesen in Anführungszeichen setzen, damit es als einzelner Parameter betrachtet wird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4638" y="1121573"/>
            <a:ext cx="6530024" cy="2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1650" y="2320025"/>
            <a:ext cx="3790200" cy="1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Bildschirmpräsentation (16:9)</PresentationFormat>
  <Paragraphs>61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Noto Sans Symbols</vt:lpstr>
      <vt:lpstr>TUBraunschweig_PPT2007_Folienpool_pptx</vt:lpstr>
      <vt:lpstr>Programmieren 1 Zusatz-Tutorium</vt:lpstr>
      <vt:lpstr>Was machen wir heute?</vt:lpstr>
      <vt:lpstr>1.1. if-else</vt:lpstr>
      <vt:lpstr>1.1. if-else</vt:lpstr>
      <vt:lpstr>1.1 If-else – Tipps und Warnungen</vt:lpstr>
      <vt:lpstr>1.1 If-else – Tipps und Warnungen</vt:lpstr>
      <vt:lpstr>1.2. switch-case</vt:lpstr>
      <vt:lpstr>1.3 ternärer Operator</vt:lpstr>
      <vt:lpstr>2.1. Parametrisierung - Kommandozeilenparameter</vt:lpstr>
      <vt:lpstr>2.2. Parametrisierung - Scanner-Klasse</vt:lpstr>
      <vt:lpstr>Fragen</vt:lpstr>
      <vt:lpstr>Übungsaufgabe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1 Zusatz-Tutorium</dc:title>
  <cp:lastModifiedBy>Robin D'Andrea</cp:lastModifiedBy>
  <cp:revision>1</cp:revision>
  <dcterms:modified xsi:type="dcterms:W3CDTF">2023-09-17T10:13:48Z</dcterms:modified>
</cp:coreProperties>
</file>