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 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 die von der Klasse RuntimeException erben, und die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möglich,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