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7b1955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7b1955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7b1955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7b1955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7b195575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7b19557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b1955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b1955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7b19557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7b19557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17b1955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17b1955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7b1955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7b1955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7b1955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7b1955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17b19557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17b19557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7b19557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7b19557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17b1955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17b1955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13 - Klausurvorbereitung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37" name="Google Shape;237;p25"/>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238" name="Google Shape;238;p25"/>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239" name="Google Shape;239;p25"/>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5"/>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243" name="Google Shape;243;p25"/>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244" name="Google Shape;244;p25"/>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50" name="Google Shape;250;p26"/>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251" name="Google Shape;251;p26"/>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252" name="Google Shape;252;p26"/>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257" name="Google Shape;257;p2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r>
              <a:rPr lang="en">
                <a:solidFill>
                  <a:schemeClr val="accent5"/>
                </a:solidFill>
              </a:rPr>
              <a:t>)</a:t>
            </a:r>
            <a:endParaRPr>
              <a:solidFill>
                <a:schemeClr val="accent5"/>
              </a:solidFill>
            </a:endParaRPr>
          </a:p>
        </p:txBody>
      </p:sp>
      <p:pic>
        <p:nvPicPr>
          <p:cNvPr id="258" name="Google Shape;258;p26"/>
          <p:cNvPicPr preferRelativeResize="0"/>
          <p:nvPr/>
        </p:nvPicPr>
        <p:blipFill>
          <a:blip r:embed="rId5">
            <a:alphaModFix/>
          </a:blip>
          <a:stretch>
            <a:fillRect/>
          </a:stretch>
        </p:blipFill>
        <p:spPr>
          <a:xfrm>
            <a:off x="431800" y="3374375"/>
            <a:ext cx="3889398" cy="99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6: Programmierung</a:t>
            </a:r>
            <a:endParaRPr/>
          </a:p>
        </p:txBody>
      </p:sp>
      <p:sp>
        <p:nvSpPr>
          <p:cNvPr id="264" name="Google Shape;264;p2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Diese Aufgabe ist als </a:t>
            </a:r>
            <a:r>
              <a:rPr b="1" lang="en"/>
              <a:t>Übungsaufgabe</a:t>
            </a:r>
            <a:r>
              <a:rPr lang="en"/>
              <a:t> gedacht.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en"/>
              <a:t>Schaut für die genaue Aufgabenstellung bitte auf die Altklausur (siehe StudIP).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91" name="Google Shape;91;p1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Wir besprechen heute die Klausur vom Sommersemester 2019.</a:t>
            </a:r>
            <a:br>
              <a:rPr lang="en"/>
            </a:br>
            <a:endParaRPr/>
          </a:p>
          <a:p>
            <a:pPr indent="-330200" lvl="0" marL="457200" rtl="0" algn="l">
              <a:spcBef>
                <a:spcPts val="320"/>
              </a:spcBef>
              <a:spcAft>
                <a:spcPts val="0"/>
              </a:spcAft>
              <a:buClr>
                <a:schemeClr val="lt2"/>
              </a:buClr>
              <a:buSzPts val="1600"/>
              <a:buAutoNum type="arabicPeriod"/>
            </a:pPr>
            <a:r>
              <a:rPr lang="en">
                <a:solidFill>
                  <a:schemeClr val="lt2"/>
                </a:solidFill>
              </a:rPr>
              <a:t>Aufgabe 1: UML-Diagramme</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2: Schleifen</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3: “Lückentext”</a:t>
            </a:r>
            <a:br>
              <a:rPr lang="en"/>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4: Rekursion</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5: statische APIs</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6:  Programmierung</a:t>
            </a:r>
            <a:endParaRPr>
              <a:solidFill>
                <a:schemeClr val="dk2"/>
              </a:solidFill>
            </a:endParaRPr>
          </a:p>
          <a:p>
            <a:pPr indent="0" lvl="0" marL="0" rtl="0" algn="l">
              <a:spcBef>
                <a:spcPts val="320"/>
              </a:spcBef>
              <a:spcAft>
                <a:spcPts val="0"/>
              </a:spcAft>
              <a:buNone/>
            </a:pPr>
            <a:r>
              <a:t/>
            </a:r>
            <a:endParaRPr/>
          </a:p>
        </p:txBody>
      </p:sp>
      <p:sp>
        <p:nvSpPr>
          <p:cNvPr id="92" name="Google Shape;92;p17"/>
          <p:cNvSpPr/>
          <p:nvPr/>
        </p:nvSpPr>
        <p:spPr>
          <a:xfrm>
            <a:off x="3720050" y="2952850"/>
            <a:ext cx="196200" cy="12132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978775" y="3359350"/>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heute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99" name="Google Shape;99;p1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100" name="Google Shape;100;p18"/>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06" name="Google Shape;106;p19"/>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112" name="Google Shape;112;p20"/>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113" name="Google Shape;113;p20"/>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14" name="Google Shape;114;p20"/>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15" name="Google Shape;115;p20"/>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16" name="Google Shape;116;p20"/>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17" name="Google Shape;117;p20"/>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8" name="Google Shape;118;p20"/>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9" name="Google Shape;119;p20"/>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0" name="Google Shape;120;p20"/>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1" name="Google Shape;121;p20"/>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2" name="Google Shape;122;p20"/>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3" name="Google Shape;123;p20"/>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4" name="Google Shape;124;p20"/>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5" name="Google Shape;125;p20"/>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6" name="Google Shape;126;p20"/>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27" name="Google Shape;127;p20"/>
          <p:cNvCxnSpPr>
            <a:stCxn id="113" idx="2"/>
            <a:endCxn id="114"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8" name="Google Shape;128;p20"/>
          <p:cNvCxnSpPr>
            <a:stCxn id="114" idx="2"/>
            <a:endCxn id="115"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0"/>
          <p:cNvCxnSpPr>
            <a:stCxn id="114" idx="2"/>
            <a:endCxn id="116"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a:stCxn id="117" idx="0"/>
            <a:endCxn id="115"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0"/>
          <p:cNvCxnSpPr>
            <a:stCxn id="117" idx="2"/>
            <a:endCxn id="119"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17" idx="2"/>
            <a:endCxn id="120"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0"/>
          <p:cNvCxnSpPr>
            <a:stCxn id="119" idx="2"/>
            <a:endCxn id="125"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0"/>
          <p:cNvCxnSpPr>
            <a:stCxn id="120" idx="2"/>
            <a:endCxn id="121"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0"/>
          <p:cNvCxnSpPr>
            <a:stCxn id="116" idx="2"/>
            <a:endCxn id="118"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0"/>
          <p:cNvCxnSpPr>
            <a:stCxn id="118" idx="2"/>
            <a:endCxn id="122"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a:stCxn id="122" idx="2"/>
            <a:endCxn id="126"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a:stCxn id="118" idx="2"/>
            <a:endCxn id="123"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0"/>
          <p:cNvCxnSpPr>
            <a:stCxn id="123" idx="2"/>
            <a:endCxn id="124"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1" name="Google Shape;141;p20"/>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2" name="Google Shape;142;p20"/>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3" name="Google Shape;143;p20"/>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4" name="Google Shape;144;p20"/>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5" name="Google Shape;145;p20"/>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6" name="Google Shape;146;p20"/>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0"/>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0"/>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9" name="Google Shape;149;p20"/>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0" name="Google Shape;150;p20"/>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1" name="Google Shape;151;p20"/>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2" name="Google Shape;152;p20"/>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3" name="Google Shape;153;p20"/>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59" name="Google Shape;159;p21"/>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160" name="Google Shape;160;p21"/>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61" name="Google Shape;161;p21"/>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62" name="Google Shape;162;p21"/>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63" name="Google Shape;163;p21"/>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4" name="Google Shape;164;p21"/>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5" name="Google Shape;165;p21"/>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6" name="Google Shape;166;p21"/>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67" name="Google Shape;167;p21"/>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8" name="Google Shape;168;p21"/>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9" name="Google Shape;169;p21"/>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0" name="Google Shape;170;p21"/>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1" name="Google Shape;171;p21"/>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2" name="Google Shape;172;p21"/>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3" name="Google Shape;173;p21"/>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74" name="Google Shape;174;p21"/>
          <p:cNvCxnSpPr>
            <a:stCxn id="160" idx="2"/>
            <a:endCxn id="161"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75" name="Google Shape;175;p21"/>
          <p:cNvCxnSpPr>
            <a:stCxn id="161" idx="2"/>
            <a:endCxn id="162"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1"/>
          <p:cNvCxnSpPr>
            <a:stCxn id="161" idx="2"/>
            <a:endCxn id="163"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1"/>
          <p:cNvCxnSpPr>
            <a:stCxn id="164" idx="0"/>
            <a:endCxn id="162"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1"/>
          <p:cNvCxnSpPr>
            <a:stCxn id="164" idx="2"/>
            <a:endCxn id="166"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a:stCxn id="164" idx="2"/>
            <a:endCxn id="167"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a:stCxn id="166" idx="2"/>
            <a:endCxn id="172"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a:stCxn id="167" idx="2"/>
            <a:endCxn id="168"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a:stCxn id="163" idx="2"/>
            <a:endCxn id="165"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1"/>
          <p:cNvCxnSpPr>
            <a:stCxn id="165" idx="2"/>
            <a:endCxn id="169"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a:stCxn id="169" idx="2"/>
            <a:endCxn id="173"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1"/>
          <p:cNvCxnSpPr>
            <a:stCxn id="165" idx="2"/>
            <a:endCxn id="170"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1"/>
          <p:cNvCxnSpPr>
            <a:stCxn id="170" idx="2"/>
            <a:endCxn id="171"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88" name="Google Shape;188;p21"/>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9" name="Google Shape;189;p21"/>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0" name="Google Shape;190;p21"/>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 name="Google Shape;191;p21"/>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2" name="Google Shape;192;p21"/>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3" name="Google Shape;193;p21"/>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4" name="Google Shape;194;p21"/>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5" name="Google Shape;195;p21"/>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6" name="Google Shape;196;p21"/>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7" name="Google Shape;197;p21"/>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8" name="Google Shape;198;p21"/>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9" name="Google Shape;199;p21"/>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0" name="Google Shape;200;p21"/>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1" name="Google Shape;201;p21"/>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207" name="Google Shape;207;p22"/>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13" name="Google Shape;213;p23"/>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214" name="Google Shape;214;p23"/>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215" name="Google Shape;215;p23"/>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25" name="Google Shape;225;p24"/>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226" name="Google Shape;226;p24"/>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227" name="Google Shape;227;p24"/>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230" name="Google Shape;230;p24"/>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231" name="Google Shape;231;p24"/>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