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4bf410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64bf410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4bf4101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4bf4101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4bf410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4bf410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4bf4101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4bf4101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4bf410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4bf410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4bf410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64bf410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64bf410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64bf410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4bf410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4bf410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4bf410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4bf410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4bf410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4bf410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4bf4101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4bf4101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05 -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hat zwei zentrale Anwendungsfälle:</a:t>
            </a:r>
            <a:endParaRPr/>
          </a:p>
          <a:p>
            <a:pPr indent="-317500" lvl="0" marL="457200" rtl="0" algn="l">
              <a:spcBef>
                <a:spcPts val="320"/>
              </a:spcBef>
              <a:spcAft>
                <a:spcPts val="0"/>
              </a:spcAft>
              <a:buSzPts val="1400"/>
              <a:buChar char="●"/>
            </a:pPr>
            <a:r>
              <a:rPr lang="de"/>
              <a:t>Es ist eine Referenz auf das Vererbende Objekt, von dem das aktuelle Objekt erbt.</a:t>
            </a:r>
            <a:br>
              <a:rPr lang="de"/>
            </a:br>
            <a:br>
              <a:rPr lang="de"/>
            </a:br>
            <a:br>
              <a:rPr lang="de"/>
            </a:br>
            <a:br>
              <a:rPr lang="de"/>
            </a:br>
            <a:endParaRPr/>
          </a:p>
          <a:p>
            <a:pPr indent="-317500" lvl="0" marL="457200" rtl="0" algn="l">
              <a:spcBef>
                <a:spcPts val="0"/>
              </a:spcBef>
              <a:spcAft>
                <a:spcPts val="0"/>
              </a:spcAft>
              <a:buSzPts val="1400"/>
              <a:buChar char="●"/>
            </a:pPr>
            <a:r>
              <a:rPr lang="de"/>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a:p>
          <a:p>
            <a:pPr indent="0" lvl="0" marL="457200" rtl="0" algn="l">
              <a:spcBef>
                <a:spcPts val="320"/>
              </a:spcBef>
              <a:spcAft>
                <a:spcPts val="0"/>
              </a:spcAft>
              <a:buNone/>
            </a:pPr>
            <a:r>
              <a:t/>
            </a:r>
            <a:endParaRPr/>
          </a:p>
          <a:p>
            <a:pPr indent="0" lvl="0" marL="457200" rtl="0" algn="l">
              <a:spcBef>
                <a:spcPts val="320"/>
              </a:spcBef>
              <a:spcAft>
                <a:spcPts val="0"/>
              </a:spcAft>
              <a:buNone/>
            </a:pPr>
            <a:r>
              <a:rPr lang="de"/>
              <a:t>	</a:t>
            </a:r>
            <a:endParaRPr/>
          </a:p>
        </p:txBody>
      </p:sp>
      <p:pic>
        <p:nvPicPr>
          <p:cNvPr id="153" name="Google Shape;153;p25"/>
          <p:cNvPicPr preferRelativeResize="0"/>
          <p:nvPr/>
        </p:nvPicPr>
        <p:blipFill>
          <a:blip r:embed="rId3">
            <a:alphaModFix/>
          </a:blip>
          <a:stretch>
            <a:fillRect/>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60" name="Google Shape;160;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6" name="Google Shape;166;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de" sz="900"/>
              <a:t>In dieser Aufgabe soll ein kleiner Zoo programmiert werden. Dazu werden folgende Klassen benötigt:</a:t>
            </a:r>
            <a:endParaRPr sz="900"/>
          </a:p>
          <a:p>
            <a:pPr indent="-285750" lvl="0" marL="457200" rtl="0" algn="l">
              <a:lnSpc>
                <a:spcPct val="115000"/>
              </a:lnSpc>
              <a:spcBef>
                <a:spcPts val="1200"/>
              </a:spcBef>
              <a:spcAft>
                <a:spcPts val="0"/>
              </a:spcAft>
              <a:buSzPts val="900"/>
              <a:buChar char="●"/>
            </a:pPr>
            <a:r>
              <a:rPr b="1" lang="de" sz="900"/>
              <a:t>Animal</a:t>
            </a:r>
            <a:r>
              <a:rPr lang="de" sz="900"/>
              <a:t>. Diese Klasse ist die Elternklasse aller Tiere (alle Tiere erben von dieser Klasse). </a:t>
            </a:r>
            <a:endParaRPr sz="900"/>
          </a:p>
          <a:p>
            <a:pPr indent="-285750" lvl="1" marL="914400" rtl="0" algn="l">
              <a:lnSpc>
                <a:spcPct val="115000"/>
              </a:lnSpc>
              <a:spcBef>
                <a:spcPts val="0"/>
              </a:spcBef>
              <a:spcAft>
                <a:spcPts val="0"/>
              </a:spcAft>
              <a:buSzPts val="900"/>
              <a:buChar char="○"/>
            </a:pPr>
            <a:r>
              <a:rPr lang="de" sz="900"/>
              <a:t>Sie soll die folgenden Attribute haben haben:</a:t>
            </a:r>
            <a:endParaRPr sz="900"/>
          </a:p>
          <a:p>
            <a:pPr indent="-285750" lvl="2" marL="1371600" rtl="0" algn="l">
              <a:lnSpc>
                <a:spcPct val="115000"/>
              </a:lnSpc>
              <a:spcBef>
                <a:spcPts val="0"/>
              </a:spcBef>
              <a:spcAft>
                <a:spcPts val="0"/>
              </a:spcAft>
              <a:buSzPts val="900"/>
              <a:buChar char="■"/>
            </a:pPr>
            <a:r>
              <a:rPr lang="de" sz="900"/>
              <a:t>einen Namen</a:t>
            </a:r>
            <a:endParaRPr sz="900"/>
          </a:p>
          <a:p>
            <a:pPr indent="-285750" lvl="2" marL="1371600" rtl="0" algn="l">
              <a:lnSpc>
                <a:spcPct val="115000"/>
              </a:lnSpc>
              <a:spcBef>
                <a:spcPts val="0"/>
              </a:spcBef>
              <a:spcAft>
                <a:spcPts val="0"/>
              </a:spcAft>
              <a:buSzPts val="900"/>
              <a:buChar char="■"/>
            </a:pPr>
            <a:r>
              <a:rPr lang="de" sz="900"/>
              <a:t>ein Alter</a:t>
            </a:r>
            <a:endParaRPr sz="900"/>
          </a:p>
          <a:p>
            <a:pPr indent="-285750" lvl="2" marL="1371600" rtl="0" algn="l">
              <a:lnSpc>
                <a:spcPct val="115000"/>
              </a:lnSpc>
              <a:spcBef>
                <a:spcPts val="0"/>
              </a:spcBef>
              <a:spcAft>
                <a:spcPts val="0"/>
              </a:spcAft>
              <a:buSzPts val="900"/>
              <a:buChar char="■"/>
            </a:pPr>
            <a:r>
              <a:rPr lang="de" sz="900"/>
              <a:t>eine statische Variable, die die Anzahl der erstellten Tiere speichert (hier muss auch der Konstruktor angepasst werden)</a:t>
            </a:r>
            <a:endParaRPr sz="900"/>
          </a:p>
          <a:p>
            <a:pPr indent="-285750" lvl="1" marL="914400" rtl="0" algn="l">
              <a:lnSpc>
                <a:spcPct val="115000"/>
              </a:lnSpc>
              <a:spcBef>
                <a:spcPts val="0"/>
              </a:spcBef>
              <a:spcAft>
                <a:spcPts val="0"/>
              </a:spcAft>
              <a:buSzPts val="900"/>
              <a:buChar char="○"/>
            </a:pPr>
            <a:r>
              <a:rPr lang="de" sz="900"/>
              <a:t>Außerdem sollten folgende Funktionen / Methoden vorhanden sein:</a:t>
            </a:r>
            <a:endParaRPr sz="900"/>
          </a:p>
          <a:p>
            <a:pPr indent="-285750" lvl="2" marL="1371600" rtl="0" algn="l">
              <a:lnSpc>
                <a:spcPct val="115000"/>
              </a:lnSpc>
              <a:spcBef>
                <a:spcPts val="0"/>
              </a:spcBef>
              <a:spcAft>
                <a:spcPts val="0"/>
              </a:spcAft>
              <a:buSzPts val="900"/>
              <a:buChar char="■"/>
            </a:pPr>
            <a:r>
              <a:rPr lang="de" sz="900"/>
              <a:t>eine Methode, die den Namen und das Alter des Tieres in der Konsole ausgibt</a:t>
            </a:r>
            <a:endParaRPr sz="900"/>
          </a:p>
          <a:p>
            <a:pPr indent="-285750" lvl="2" marL="1371600" rtl="0" algn="l">
              <a:lnSpc>
                <a:spcPct val="115000"/>
              </a:lnSpc>
              <a:spcBef>
                <a:spcPts val="0"/>
              </a:spcBef>
              <a:spcAft>
                <a:spcPts val="0"/>
              </a:spcAft>
              <a:buSzPts val="900"/>
              <a:buChar char="■"/>
            </a:pPr>
            <a:r>
              <a:rPr lang="de" sz="900"/>
              <a:t>eine Methode, die den String “Generic Animal Noise” in der Konsole ausgibt (soll später überschrieben werden)</a:t>
            </a:r>
            <a:endParaRPr sz="900"/>
          </a:p>
          <a:p>
            <a:pPr indent="-285750" lvl="2" marL="1371600" rtl="0" algn="l">
              <a:lnSpc>
                <a:spcPct val="115000"/>
              </a:lnSpc>
              <a:spcBef>
                <a:spcPts val="0"/>
              </a:spcBef>
              <a:spcAft>
                <a:spcPts val="0"/>
              </a:spcAft>
              <a:buSzPts val="900"/>
              <a:buChar char="■"/>
            </a:pPr>
            <a:r>
              <a:rPr lang="de" sz="900"/>
              <a:t>eine Funktion, die die Anzahl der erstellten Tiere als Rückgabewert hat</a:t>
            </a:r>
            <a:endParaRPr sz="900"/>
          </a:p>
          <a:p>
            <a:pPr indent="-285750" lvl="0" marL="457200" rtl="0" algn="l">
              <a:lnSpc>
                <a:spcPct val="115000"/>
              </a:lnSpc>
              <a:spcBef>
                <a:spcPts val="0"/>
              </a:spcBef>
              <a:spcAft>
                <a:spcPts val="0"/>
              </a:spcAft>
              <a:buSzPts val="900"/>
              <a:buChar char="●"/>
            </a:pPr>
            <a:r>
              <a:rPr b="1" lang="de" sz="900"/>
              <a:t>Tiger</a:t>
            </a:r>
            <a:r>
              <a:rPr lang="de" sz="900"/>
              <a:t>. Diese Klasse erbt von Animal und hat keine eigenen Attribute. Neben dem Konstruktor hat es also lediglich eine Methode, die die gleichnamige Geräusch-Methode der Elternklasse überschreibt und ein Tiger-Geräusch ausgibt.</a:t>
            </a:r>
            <a:endParaRPr sz="900"/>
          </a:p>
          <a:p>
            <a:pPr indent="-285750" lvl="0" marL="457200" rtl="0" algn="l">
              <a:lnSpc>
                <a:spcPct val="115000"/>
              </a:lnSpc>
              <a:spcBef>
                <a:spcPts val="0"/>
              </a:spcBef>
              <a:spcAft>
                <a:spcPts val="0"/>
              </a:spcAft>
              <a:buSzPts val="900"/>
              <a:buChar char="●"/>
            </a:pPr>
            <a:r>
              <a:rPr b="1" lang="de" sz="900"/>
              <a:t>Elephant</a:t>
            </a:r>
            <a:r>
              <a:rPr lang="de" sz="900"/>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sz="900"/>
          </a:p>
          <a:p>
            <a:pPr indent="-285750" lvl="0" marL="457200" rtl="0" algn="l">
              <a:lnSpc>
                <a:spcPct val="115000"/>
              </a:lnSpc>
              <a:spcBef>
                <a:spcPts val="0"/>
              </a:spcBef>
              <a:spcAft>
                <a:spcPts val="0"/>
              </a:spcAft>
              <a:buSzPts val="900"/>
              <a:buChar char="●"/>
            </a:pPr>
            <a:r>
              <a:rPr b="1" lang="de" sz="900"/>
              <a:t>Main</a:t>
            </a:r>
            <a:r>
              <a:rPr lang="de" sz="900"/>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sz="900"/>
          </a:p>
          <a:p>
            <a:pPr indent="0" lvl="0" marL="0" rtl="0" algn="l">
              <a:spcBef>
                <a:spcPts val="120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Vererbung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Klassen können in Java von anderen Klassen erben. Dadurch wird eine “ist ein”-Beziehung hergestellt. </a:t>
            </a:r>
            <a:endParaRPr/>
          </a:p>
          <a:p>
            <a:pPr indent="-317500" lvl="0" marL="457200" rtl="0" algn="l">
              <a:spcBef>
                <a:spcPts val="0"/>
              </a:spcBef>
              <a:spcAft>
                <a:spcPts val="0"/>
              </a:spcAft>
              <a:buSzPts val="1400"/>
              <a:buChar char="●"/>
            </a:pPr>
            <a:r>
              <a:rPr lang="de"/>
              <a:t>Dabei kann die Vererbung beliebig viele Stufen haben. </a:t>
            </a:r>
            <a:endParaRPr/>
          </a:p>
          <a:p>
            <a:pPr indent="-317500" lvl="0" marL="457200" rtl="0" algn="l">
              <a:spcBef>
                <a:spcPts val="0"/>
              </a:spcBef>
              <a:spcAft>
                <a:spcPts val="0"/>
              </a:spcAft>
              <a:buSzPts val="1400"/>
              <a:buChar char="●"/>
            </a:pPr>
            <a:r>
              <a:rPr lang="de"/>
              <a:t>Erbt eine Klasse von einer anderen, dann sind alle Instanzen der erbenden Klasse auch Instanzen der vererbenden Klasse. Was das für Konsequenzen hat sehen wir gleich noch.</a:t>
            </a:r>
            <a:endParaRPr/>
          </a:p>
          <a:p>
            <a:pPr indent="-317500" lvl="0" marL="457200" rtl="0" algn="l">
              <a:spcBef>
                <a:spcPts val="0"/>
              </a:spcBef>
              <a:spcAft>
                <a:spcPts val="0"/>
              </a:spcAft>
              <a:buSzPts val="1400"/>
              <a:buChar char="●"/>
            </a:pPr>
            <a:r>
              <a:rPr lang="de"/>
              <a:t>In Java </a:t>
            </a:r>
            <a:r>
              <a:rPr b="1" lang="de"/>
              <a:t>erbt jede Klasse von genau einer anderen Klasse </a:t>
            </a:r>
            <a:r>
              <a:rPr lang="de"/>
              <a:t>(keine Mehrfacherbung)</a:t>
            </a:r>
            <a:r>
              <a:rPr b="1" lang="de"/>
              <a:t>, </a:t>
            </a:r>
            <a:r>
              <a:rPr lang="de"/>
              <a:t>entweder explizit, oder von “Object” </a:t>
            </a:r>
            <a:r>
              <a:rPr lang="de"/>
              <a:t>, kann aber an beliebig viele andere Klassen vererben.</a:t>
            </a:r>
            <a:endParaRPr/>
          </a:p>
        </p:txBody>
      </p:sp>
      <p:pic>
        <p:nvPicPr>
          <p:cNvPr id="98" name="Google Shape;98;p18"/>
          <p:cNvPicPr preferRelativeResize="0"/>
          <p:nvPr/>
        </p:nvPicPr>
        <p:blipFill>
          <a:blip r:embed="rId3">
            <a:alphaModFix/>
          </a:blip>
          <a:stretch>
            <a:fillRect/>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a:t>
            </a:r>
            <a:r>
              <a:rPr lang="de"/>
              <a:t>Vererbung</a:t>
            </a:r>
            <a:endParaRPr/>
          </a:p>
        </p:txBody>
      </p:sp>
      <p:sp>
        <p:nvSpPr>
          <p:cNvPr id="104" name="Google Shape;104;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Java erbt jede Klasse direkt oder indirekt von der Klasse “Object”. Jede Klasse, die nicht von einer anderen Klasse erbt, erbt direkt von “Object”. Java-Klassen sind somit streng hierarchisch geordnet.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05" name="Google Shape;105;p19"/>
          <p:cNvPicPr preferRelativeResize="0"/>
          <p:nvPr/>
        </p:nvPicPr>
        <p:blipFill>
          <a:blip r:embed="rId3">
            <a:alphaModFix/>
          </a:blip>
          <a:stretch>
            <a:fillRect/>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Exkurs: Java-API</a:t>
            </a:r>
            <a:endParaRPr/>
          </a:p>
        </p:txBody>
      </p:sp>
      <p:sp>
        <p:nvSpPr>
          <p:cNvPr id="111" name="Google Shape;111;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mitgelieferte Java-Bibliothek ist sehr umfassend. Du hast Klassen wie Scanner, Math, Random o.Ä. vielleicht schon gesehen oder genutzt.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Eine sehr empfehlenswerte Aktivität: </a:t>
            </a:r>
            <a:r>
              <a:rPr b="1" lang="de"/>
              <a:t>Einfach mal schauen, was Java alles schon kann</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String-Klasse: </a:t>
            </a:r>
            <a:r>
              <a:rPr lang="de" u="sng">
                <a:solidFill>
                  <a:schemeClr val="hlink"/>
                </a:solidFill>
                <a:hlinkClick r:id="rId3"/>
              </a:rPr>
              <a:t>https://docs.oracle.com/javase/8/docs/api/java/lang/String.html</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Du interessierst dich für andere Klassen oder Interfaces? Such in der Suchmaschine deiner Wahl nach “Java ArrayList” oder “Java Math” (Oder eben der Klasse deiner Wahl) und schau einfach mal, was es alle schon gibt.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de"/>
              <a:t>Wir vereinfachen unser Modell etwas</a:t>
            </a:r>
            <a:r>
              <a:rPr lang="de"/>
              <a:t>: Unsere Welt ist ein euklidisches Koordinatensystem, in dem sich die Fahrzeuge bewegen</a:t>
            </a:r>
            <a:endParaRPr/>
          </a:p>
          <a:p>
            <a:pPr indent="0" lvl="0" marL="0" rtl="0" algn="l">
              <a:spcBef>
                <a:spcPts val="320"/>
              </a:spcBef>
              <a:spcAft>
                <a:spcPts val="0"/>
              </a:spcAft>
              <a:buNone/>
            </a:pPr>
            <a:r>
              <a:rPr lang="de"/>
              <a:t>Wir beschränken uns außerdem auf eine Auto und Flugzeug, die beide direkt von einer Fahrzeug-Klasse erben.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Das Schlüsselwort für Vererbung in java ist “extends”.</a:t>
            </a:r>
            <a:endParaRPr/>
          </a:p>
        </p:txBody>
      </p:sp>
      <p:pic>
        <p:nvPicPr>
          <p:cNvPr id="118" name="Google Shape;118;p21"/>
          <p:cNvPicPr preferRelativeResize="0"/>
          <p:nvPr/>
        </p:nvPicPr>
        <p:blipFill>
          <a:blip r:embed="rId3">
            <a:alphaModFix/>
          </a:blip>
          <a:stretch>
            <a:fillRect/>
          </a:stretch>
        </p:blipFill>
        <p:spPr>
          <a:xfrm>
            <a:off x="3750595" y="1633145"/>
            <a:ext cx="1463300" cy="938611"/>
          </a:xfrm>
          <a:prstGeom prst="rect">
            <a:avLst/>
          </a:prstGeom>
          <a:noFill/>
          <a:ln>
            <a:noFill/>
          </a:ln>
        </p:spPr>
      </p:pic>
      <p:pic>
        <p:nvPicPr>
          <p:cNvPr id="119" name="Google Shape;119;p21"/>
          <p:cNvPicPr preferRelativeResize="0"/>
          <p:nvPr/>
        </p:nvPicPr>
        <p:blipFill>
          <a:blip r:embed="rId4">
            <a:alphaModFix/>
          </a:blip>
          <a:stretch>
            <a:fillRect/>
          </a:stretch>
        </p:blipFill>
        <p:spPr>
          <a:xfrm>
            <a:off x="422725" y="4074525"/>
            <a:ext cx="3530034" cy="248100"/>
          </a:xfrm>
          <a:prstGeom prst="rect">
            <a:avLst/>
          </a:prstGeom>
          <a:noFill/>
          <a:ln>
            <a:noFill/>
          </a:ln>
        </p:spPr>
      </p:pic>
      <p:pic>
        <p:nvPicPr>
          <p:cNvPr id="120" name="Google Shape;120;p21"/>
          <p:cNvPicPr preferRelativeResize="0"/>
          <p:nvPr/>
        </p:nvPicPr>
        <p:blipFill>
          <a:blip r:embed="rId5">
            <a:alphaModFix/>
          </a:blip>
          <a:stretch>
            <a:fillRect/>
          </a:stretch>
        </p:blipFill>
        <p:spPr>
          <a:xfrm>
            <a:off x="431800" y="3592825"/>
            <a:ext cx="3053552" cy="283325"/>
          </a:xfrm>
          <a:prstGeom prst="rect">
            <a:avLst/>
          </a:prstGeom>
          <a:noFill/>
          <a:ln>
            <a:noFill/>
          </a:ln>
        </p:spPr>
      </p:pic>
      <p:pic>
        <p:nvPicPr>
          <p:cNvPr id="121" name="Google Shape;121;p21"/>
          <p:cNvPicPr preferRelativeResize="0"/>
          <p:nvPr/>
        </p:nvPicPr>
        <p:blipFill>
          <a:blip r:embed="rId6">
            <a:alphaModFix/>
          </a:blip>
          <a:stretch>
            <a:fillRect/>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Nun kann jede Instanz der Klassen “Car” und “Plane” auch auf Methoden und Attribute der Klasse “Vehicle” zugreifen. </a:t>
            </a:r>
            <a:endParaRPr/>
          </a:p>
          <a:p>
            <a:pPr indent="0" lvl="0" marL="0" rtl="0" algn="l">
              <a:spcBef>
                <a:spcPts val="320"/>
              </a:spcBef>
              <a:spcAft>
                <a:spcPts val="0"/>
              </a:spcAft>
              <a:buNone/>
            </a:pPr>
            <a:r>
              <a:rPr lang="de"/>
              <a:t>Attribute und Methoden, die auf alle Fahrzeuge zutreffen, werden in der Superklasse “Vehicle” gehalten, “Car”- oder “Plane”-spezifische Attribute und Methoden werden in der jeweiligen Subklasse definiert.</a:t>
            </a:r>
            <a:endParaRPr/>
          </a:p>
        </p:txBody>
      </p:sp>
      <p:pic>
        <p:nvPicPr>
          <p:cNvPr id="128" name="Google Shape;128;p22"/>
          <p:cNvPicPr preferRelativeResize="0"/>
          <p:nvPr/>
        </p:nvPicPr>
        <p:blipFill>
          <a:blip r:embed="rId3">
            <a:alphaModFix/>
          </a:blip>
          <a:stretch>
            <a:fillRect/>
          </a:stretch>
        </p:blipFill>
        <p:spPr>
          <a:xfrm>
            <a:off x="3456300" y="2247450"/>
            <a:ext cx="2326675" cy="5863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29000" y="2247450"/>
            <a:ext cx="2544625" cy="806835"/>
          </a:xfrm>
          <a:prstGeom prst="rect">
            <a:avLst/>
          </a:prstGeom>
          <a:noFill/>
          <a:ln>
            <a:noFill/>
          </a:ln>
        </p:spPr>
      </p:pic>
      <p:pic>
        <p:nvPicPr>
          <p:cNvPr id="130" name="Google Shape;130;p22"/>
          <p:cNvPicPr preferRelativeResize="0"/>
          <p:nvPr/>
        </p:nvPicPr>
        <p:blipFill>
          <a:blip r:embed="rId5">
            <a:alphaModFix/>
          </a:blip>
          <a:stretch>
            <a:fillRect/>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Mit Methoden funktioniert das analog:</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Subklassen können auch die Methoden und Attribute der Superklasse nutzen:</a:t>
            </a:r>
            <a:endParaRPr/>
          </a:p>
        </p:txBody>
      </p:sp>
      <p:pic>
        <p:nvPicPr>
          <p:cNvPr id="137" name="Google Shape;137;p23"/>
          <p:cNvPicPr preferRelativeResize="0"/>
          <p:nvPr/>
        </p:nvPicPr>
        <p:blipFill>
          <a:blip r:embed="rId3">
            <a:alphaModFix/>
          </a:blip>
          <a:stretch>
            <a:fillRect/>
          </a:stretch>
        </p:blipFill>
        <p:spPr>
          <a:xfrm>
            <a:off x="431800" y="3596350"/>
            <a:ext cx="6746100" cy="226750"/>
          </a:xfrm>
          <a:prstGeom prst="rect">
            <a:avLst/>
          </a:prstGeom>
          <a:noFill/>
          <a:ln>
            <a:noFill/>
          </a:ln>
        </p:spPr>
      </p:pic>
      <p:pic>
        <p:nvPicPr>
          <p:cNvPr id="138" name="Google Shape;138;p23"/>
          <p:cNvPicPr preferRelativeResize="0"/>
          <p:nvPr/>
        </p:nvPicPr>
        <p:blipFill>
          <a:blip r:embed="rId4">
            <a:alphaModFix/>
          </a:blip>
          <a:stretch>
            <a:fillRect/>
          </a:stretch>
        </p:blipFill>
        <p:spPr>
          <a:xfrm>
            <a:off x="398876" y="2095100"/>
            <a:ext cx="6699574" cy="694725"/>
          </a:xfrm>
          <a:prstGeom prst="rect">
            <a:avLst/>
          </a:prstGeom>
          <a:noFill/>
          <a:ln>
            <a:noFill/>
          </a:ln>
        </p:spPr>
      </p:pic>
      <p:pic>
        <p:nvPicPr>
          <p:cNvPr id="139" name="Google Shape;139;p23"/>
          <p:cNvPicPr preferRelativeResize="0"/>
          <p:nvPr/>
        </p:nvPicPr>
        <p:blipFill>
          <a:blip r:embed="rId5">
            <a:alphaModFix/>
          </a:blip>
          <a:stretch>
            <a:fillRect/>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a:p>
          <a:p>
            <a:pPr indent="0" lvl="0" marL="0" rtl="0" algn="l">
              <a:spcBef>
                <a:spcPts val="32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