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74ff1cc6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74ff1cc6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74ff1cc6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74ff1cc6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74ff1cc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74ff1cc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74ff1cc6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74ff1cc6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74ff1cc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74ff1cc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74ff1cc6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74ff1cc6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4ff1cc6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74ff1cc6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74ff1cc6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74ff1cc6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74ff1cc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74ff1cc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74ff1cc6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74ff1cc6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oracle.com/javase/8/docs/api/java/lang/Object.html#equals-java.lang.Object-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07 - Polymorphismus, equals, toString, PBV vs. PBR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5. Fragen</a:t>
            </a:r>
            <a:endParaRPr/>
          </a:p>
        </p:txBody>
      </p:sp>
      <p:sp>
        <p:nvSpPr>
          <p:cNvPr id="156" name="Google Shape;156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600"/>
              <a:t>Frageng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6. Übungsaufgabe</a:t>
            </a:r>
            <a:endParaRPr/>
          </a:p>
        </p:txBody>
      </p:sp>
      <p:sp>
        <p:nvSpPr>
          <p:cNvPr id="162" name="Google Shape;162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sz="1500"/>
              <a:t>Heute modellieren wir eine Adresse. Wir benötigen dafür nur eine Klasse.</a:t>
            </a:r>
            <a:endParaRPr sz="1500"/>
          </a:p>
          <a:p>
            <a:pPr indent="-311150" lvl="0" marL="457200" rtl="0" algn="l">
              <a:spcBef>
                <a:spcPts val="320"/>
              </a:spcBef>
              <a:spcAft>
                <a:spcPts val="0"/>
              </a:spcAft>
              <a:buSzPts val="1300"/>
              <a:buChar char="●"/>
            </a:pPr>
            <a:r>
              <a:rPr lang="de" sz="1500"/>
              <a:t>Attribute: Straße, Hausnummer (String, da auch z.B. “2a” möglich sein soll), Postleitzahl, Stadt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500"/>
              <a:t>Die Klasse soll drei Konstruktoren haben: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Einer, der nur eine Adresse als Parameter nimmt und alle Attribute kopiert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Einer, der alle Attribute als Argumente und die Hausnummer als String nimmt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Einer, der alle Attribute als Argumente und die Hausnummer als int nimmt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500"/>
              <a:t>Die Klasse soll die toString-Methode so überschreiben, dass Systemausgaben des Objekts dieses Schema besitzen:</a:t>
            </a:r>
            <a:br>
              <a:rPr lang="de" sz="1500"/>
            </a:br>
            <a:br>
              <a:rPr lang="de" sz="1500"/>
            </a:b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500"/>
              <a:t>Die Klasse soll eine equals-Methode haben, die bei dem Vergleich Straße, Hausnummer und Postleitzahl berücksichtigt. Zwei Städte sollen auch bei unterschiedlicher Stadt gleich sein.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500"/>
              <a:t>Die main-Funktion zum Testen der Funktionalität kann der Einfachheit halber in der gleichen Klasse definiert werden</a:t>
            </a:r>
            <a:endParaRPr sz="1500"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750" y="2768948"/>
            <a:ext cx="1917800" cy="390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Polymorphismus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equals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toString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PBV vs. PBR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Übungsaufgabe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</a:t>
            </a:r>
            <a:r>
              <a:rPr lang="de"/>
              <a:t>Polymorphismus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Methoden und Funktionen haben bestimmte Signaturen (Rückgabewert und Parameter).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Einige Programmiersprachen haben default-Parameter, um Methoden </a:t>
            </a:r>
            <a:r>
              <a:rPr lang="de"/>
              <a:t>dynamischer, intuitiver</a:t>
            </a:r>
            <a:r>
              <a:rPr lang="de"/>
              <a:t> und einfacher nutzen können. Wird der entsprechende Parameter nicht übergeben, so wird auf den default-Parameter zurückgegriffen.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1019800" y="3514025"/>
            <a:ext cx="270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mit default-Parameter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 Python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098100" y="3514025"/>
            <a:ext cx="29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mit default-Parameter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 Javascript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800" y="1945450"/>
            <a:ext cx="2568300" cy="11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100" y="1945449"/>
            <a:ext cx="3173532" cy="11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 Polymorphismus</a:t>
            </a:r>
            <a:endParaRPr/>
          </a:p>
        </p:txBody>
      </p:sp>
      <p:sp>
        <p:nvSpPr>
          <p:cNvPr id="107" name="Google Shape;107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sz="1500"/>
              <a:t>Java hat eine andere Herangehensweise, und zwar das Überladen von Funktionen (Polymorphismus). In Java kann eine Klasse beliebig viele gleichnamige Methoden und Funktionen haben - </a:t>
            </a:r>
            <a:r>
              <a:rPr b="1" lang="de" sz="1500"/>
              <a:t>solange sich die Parameter der Methode/Funktion in Typ Anzahl oder Reihenfolge unterscheiden</a:t>
            </a:r>
            <a:r>
              <a:rPr lang="de" sz="1500"/>
              <a:t>.</a:t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sz="1500"/>
              <a:t>So könnte man z.B. seine eigene Math-Klasse mit verschiedenen Exponential-Funktionen schreiben.</a:t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sz="1500"/>
              <a:t>Auf die gleiche Weise kann man auch Konstruktoren überladen.</a:t>
            </a:r>
            <a:endParaRPr sz="15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50" y="3509097"/>
            <a:ext cx="5439526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50" y="3212325"/>
            <a:ext cx="4521560" cy="23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250" y="2892038"/>
            <a:ext cx="4932736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238" y="2571750"/>
            <a:ext cx="5340849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1800" y="2251450"/>
            <a:ext cx="3040849" cy="2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equals</a:t>
            </a:r>
            <a:endParaRPr/>
          </a:p>
        </p:txBody>
      </p:sp>
      <p:sp>
        <p:nvSpPr>
          <p:cNvPr id="118" name="Google Shape;118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In Java unterscheidet man grundsätzlich zwischen primitiven Datentypen und Referenzdatentypen (Objekten).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Primitive Datentypen lassen sich mit dem “==” Operatoren auf Gleichheit testen.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Bei Referenzdatentypen testet dieser Operator </a:t>
            </a:r>
            <a:r>
              <a:rPr lang="de" u="sng"/>
              <a:t>nicht, ob die Objekte gleich sind</a:t>
            </a:r>
            <a:r>
              <a:rPr lang="de"/>
              <a:t>, sondern ob es </a:t>
            </a:r>
            <a:r>
              <a:rPr lang="de" u="sng"/>
              <a:t>das selbe Objekt</a:t>
            </a:r>
            <a:r>
              <a:rPr lang="de"/>
              <a:t> ist.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Beispiel Kreis =&gt; intuitive Annahme: zwei Kreise mit gleichem Radius sind gleich.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 Realität in Java: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725" y="3053200"/>
            <a:ext cx="3002275" cy="14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069" y="2815301"/>
            <a:ext cx="4268656" cy="16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equals</a:t>
            </a:r>
            <a:endParaRPr/>
          </a:p>
        </p:txBody>
      </p:sp>
      <p:sp>
        <p:nvSpPr>
          <p:cNvPr id="126" name="Google Shape;126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Zum Vergleich von Referenzdatentypen gibt es in Java die sog. equals-Methode in der “Object”-Klasse. Diese testet per default jedoch auch nur, ob die Referenzen auf das selbe Objekt verweisen. Daher muss diese Methode, falls ein anderes Verhalten gewünscht ist, überschrieben werden.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 Java-Dokumentation ist sehr aufschlussreich: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https://docs.oracle.com/javase/8/docs/api/java/lang/Object.html#equals-java.lang.Object-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675" y="1684849"/>
            <a:ext cx="2748625" cy="15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4300" y="3353273"/>
            <a:ext cx="7295400" cy="1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toString</a:t>
            </a:r>
            <a:endParaRPr/>
          </a:p>
        </p:txBody>
      </p:sp>
      <p:sp>
        <p:nvSpPr>
          <p:cNvPr id="134" name="Google Shape;134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Primitive Datentypen lassen sich problemlos auf der Kommandozeile ausgeben. Aber was passiert mit Objekten?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Mit wird der Pfad der Klasse und eine Art ID ausgegeben. Nicht besonders aufschlussreich.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Um das zu ändern kann man die toString-Methode der Object-Klasse überschreiben.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363" y="1337023"/>
            <a:ext cx="2873275" cy="3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950" y="1797600"/>
            <a:ext cx="6960099" cy="1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4050" y="3616424"/>
            <a:ext cx="5215890" cy="5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0975" y="2799650"/>
            <a:ext cx="3302045" cy="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PBV vs. PBR</a:t>
            </a:r>
            <a:endParaRPr/>
          </a:p>
        </p:txBody>
      </p:sp>
      <p:sp>
        <p:nvSpPr>
          <p:cNvPr id="144" name="Google Shape;144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Der Unterschied zwischen primitiven und Referenzdatentypen macht sich in Java nicht nur in Vergleich und Kommandozeilenausgabe bemerkbar.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Ein weiterer zentraler Unterschied ist, wie Variablen, z.B. an Funktionen, weitergegeben werden. </a:t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Pass by Value: nur der Wert der Variable wird weitergegeben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Pass by Reference: eine Referenz auf die selbe Variable wird weitergegeben.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In Java werden primitive Datentypen mit “Pass by Value”, Referenzdatentypen mit “Pass by Reference” behandelt. Wir veranschaulichen uns den Unterschied, den das machen kann, an einem Beispiel.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PBV vs. PBR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900" y="728075"/>
            <a:ext cx="4534200" cy="36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