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</a:t>
            </a:r>
            <a:r>
              <a:rPr b="1" lang="de"/>
              <a:t>kompiliert</a:t>
            </a:r>
            <a:r>
              <a:rPr lang="de"/>
              <a:t> (Umwandlung des Programmcodes in Maschinencode, der dann ausgeführt wird) oder </a:t>
            </a:r>
            <a:r>
              <a:rPr b="1" lang="de"/>
              <a:t>interpretiert</a:t>
            </a:r>
            <a:r>
              <a:rPr lang="de"/>
              <a:t>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Arrays, Schleifen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Sprachkonzepte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Sprachkonzepte von Java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Objektorientiert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/>
              <a:t>Klasse: Person, Objekt/Instanz: Die Person David Gemen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