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5A6310-F93C-4C3E-BEC7-D3A9ECB9FAAB}">
  <a:tblStyle styleId="{765A6310-F93C-4C3E-BEC7-D3A9ECB9FA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3c80b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3c80b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{765A6310-F93C-4C3E-BEC7-D3A9ECB9FAAB}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68" name="Google Shape;16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4" name="Google Shape;17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Wichtig: Klassen können noch viel mehr, als nur Funktionen in Dateien zu strukturieren. Dazu kommen wird aber erst </a:t>
            </a:r>
            <a:r>
              <a:rPr b="1" lang="de"/>
              <a:t>beim nächsten Mal</a:t>
            </a:r>
            <a:r>
              <a:rPr lang="de"/>
              <a:t>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Hier ein kleiner Ausblick: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Attribute und Klassenvariablen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Methoden und Funktionen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Konstruktoren und Instanziierung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Vererbung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47" name="Google Shape;14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