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AC84C-9329-4D60-9707-FE62AAB93BE5}">
  <a:tblStyle styleId="{76CAC84C-9329-4D60-9707-FE62AAB93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52c19c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52c19c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e144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fe144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52c19c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52c19c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guides/how-to-install-git-on-linux-mac-and-window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users/sign_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reate-ssh-keys-with-openssh-on-macos-or-linu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2.3. Installation von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 Installation von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r="-6450" b="-645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4"/>
          <p:cNvCxnSpPr>
            <a:stCxn id="139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4"/>
          <p:cNvCxnSpPr/>
          <p:nvPr/>
        </p:nvCxnSpPr>
        <p:spPr>
          <a:xfrm rot="10800000" flipH="1">
            <a:off x="4814325" y="3390750"/>
            <a:ext cx="2452500" cy="29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4"/>
          <p:cNvCxnSpPr/>
          <p:nvPr/>
        </p:nvCxnSpPr>
        <p:spPr>
          <a:xfrm rot="10800000" flipH="1">
            <a:off x="4978900" y="3999575"/>
            <a:ext cx="2098500" cy="18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4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44" name="Google Shape;144;p24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2.3.1 Repository klonen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5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56" name="Google Shape;156;p25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2.4. Was du sonst noch brauchst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Installation und Einführung in Java</a:t>
            </a:r>
            <a:endParaRPr/>
          </a:p>
          <a:p>
            <a:pPr marL="4572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Bedingungen und Parametrisierung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 und Schleifen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Kommandozeile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SSH (nicht wichtig für das Tutorium)</a:t>
            </a:r>
            <a:endParaRPr>
              <a:solidFill>
                <a:srgbClr val="9E9E9E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Git (nicht wichtig für das Tutorium)</a:t>
            </a:r>
            <a:endParaRPr>
              <a:solidFill>
                <a:srgbClr val="9E9E9E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Repository klonen (nicht wichtig für das Tutorium)</a:t>
            </a:r>
            <a:endParaRPr>
              <a:solidFill>
                <a:srgbClr val="9E9E9E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Die Kommandozeile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Synonyme: </a:t>
            </a:r>
            <a:endParaRPr/>
          </a:p>
          <a:p>
            <a:pPr marL="0" lvl="0" indent="4572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Terminal, Eingabeaufforderung, Command line, CLI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Befehle: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9500" y="2198310"/>
          <a:ext cx="7206150" cy="2011500"/>
        </p:xfrm>
        <a:graphic>
          <a:graphicData uri="http://schemas.openxmlformats.org/drawingml/2006/table">
            <a:tbl>
              <a:tblPr>
                <a:noFill/>
                <a:tableStyleId>{76CAC84C-9329-4D60-9707-FE62AAB93BE5}</a:tableStyleId>
              </a:tblPr>
              <a:tblGrid>
                <a:gridCol w="27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Linux / MacOS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Windows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Verzeichnis wechseln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cd &lt;Verzeichnis&gt;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Elemente im Verzeichnis anzeigen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dir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Information über weitere Kommandos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help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Java-Datei kompilieren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javac &lt;Programm&gt;.java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 &lt;Programm&gt;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9719A4-9C9F-14FE-7EE3-C38C02B6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0000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Windows-Terminal (ab Windows 11 Vorinstalliert)</a:t>
            </a:r>
          </a:p>
          <a:p>
            <a:pPr marL="0" lvl="1" indent="0" hangingPunct="0">
              <a:lnSpc>
                <a:spcPct val="100000"/>
              </a:lnSpc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de-none" sz="11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Bei Windows 10 über den Microsoft Store oder „winget install -e -id Microsoft.WindowsTerminal“</a:t>
            </a:r>
            <a:b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</a:br>
            <a:endParaRPr lang="de-none" sz="16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342900" lvl="0" indent="-342900" hangingPunct="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WSL 2.0 (Windows Subsystem for Linux)</a:t>
            </a:r>
          </a:p>
          <a:p>
            <a:pPr marL="342900" lvl="1" hangingPunc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Linux parallel auf dem Windows nutzen</a:t>
            </a:r>
          </a:p>
          <a:p>
            <a:pPr marL="342900" lvl="1" hangingPunc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Auch hier entweder über den Microsoft Store oder über winget</a:t>
            </a:r>
          </a:p>
          <a:p>
            <a:pPr marL="171450" lvl="3" indent="-171450" hangingPunct="0">
              <a:spcBef>
                <a:spcPts val="1417"/>
              </a:spcBef>
              <a:buSzPct val="45000"/>
            </a:pPr>
            <a:r>
              <a:rPr lang="de-none" sz="11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Für Ubuntu zum Beispiel „winget install -e -id Canonical.Ubuntu.2204“</a:t>
            </a:r>
          </a:p>
          <a:p>
            <a:pPr marL="171450" lvl="3" indent="-171450" hangingPunct="0">
              <a:spcBef>
                <a:spcPts val="1417"/>
              </a:spcBef>
              <a:buSzPct val="45000"/>
            </a:pPr>
            <a:r>
              <a:rPr lang="de-none" sz="11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Empfehlung: Kali Linux in seiner Full Installation, da hier auch parallel Linux GUI Anwendungen genutzt werden können </a:t>
            </a:r>
            <a:b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</a:br>
            <a:endParaRPr lang="de-none" sz="16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C4BDC4-8947-0B0B-4E5F-0903236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none" sz="22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1.1. Terminal und WSL (ab Windows 10)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6E768-5E13-D00A-86B6-CB1AFB1B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none" sz="22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1.1. Terminal und WSL (ab Windows 10)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82ACE-B07B-0F7F-C8E8-F83EACE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945000"/>
            <a:ext cx="8375700" cy="8694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Windows-Terminal (ab Windows 11 Vorinstalliert)</a:t>
            </a:r>
            <a:endParaRPr lang="de-DE" sz="11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939800" lvl="1"/>
            <a:r>
              <a:rPr lang="de-non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Bei Windows 10 über den Microsoft Store oder „winget install -e -id Microsoft.WindowsTerminal“</a:t>
            </a:r>
            <a:endParaRPr lang="de-D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482600">
              <a:buFont typeface="+mj-lt"/>
              <a:buAutoNum type="arabicPeriod"/>
            </a:pPr>
            <a:r>
              <a:rPr lang="de-non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WSL 2.0 (Windows Subsystem for Linux)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F2ECD8-006C-56DE-7F42-937A2E4F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06157" y="1593366"/>
            <a:ext cx="4283088" cy="26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0B710CE-E1F7-8230-2E6B-590D0C1F5428}"/>
              </a:ext>
            </a:extLst>
          </p:cNvPr>
          <p:cNvSpPr txBox="1">
            <a:spLocks/>
          </p:cNvSpPr>
          <p:nvPr/>
        </p:nvSpPr>
        <p:spPr>
          <a:xfrm>
            <a:off x="1029400" y="1905211"/>
            <a:ext cx="3676757" cy="22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-non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Linux parallel auf dem Windows nutzen</a:t>
            </a:r>
            <a:endParaRPr lang="de-D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endParaRPr lang="de-non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-non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Auch hier entweder über den Microsoft Store oder über winget</a:t>
            </a:r>
            <a:endParaRPr lang="de-D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endParaRPr lang="de-D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-non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Für Ubuntu z</a:t>
            </a:r>
            <a:r>
              <a:rPr lang="de-D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.B. </a:t>
            </a:r>
            <a:r>
              <a:rPr lang="de-non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„winget install -e -id Canonical.Ubuntu.2204“</a:t>
            </a: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endParaRPr lang="de-D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-non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Empfehlung: Kali Linux</a:t>
            </a:r>
            <a:r>
              <a:rPr lang="de-D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mit </a:t>
            </a:r>
            <a:r>
              <a:rPr lang="de-DE" sz="12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Win-KeX</a:t>
            </a:r>
            <a:r>
              <a:rPr lang="de-DE" sz="12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konfiguriert</a:t>
            </a: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endParaRPr lang="de-non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911EA5-6A92-6AD6-35B1-9499578C8627}"/>
              </a:ext>
            </a:extLst>
          </p:cNvPr>
          <p:cNvSpPr txBox="1"/>
          <p:nvPr/>
        </p:nvSpPr>
        <p:spPr>
          <a:xfrm>
            <a:off x="4706157" y="4270500"/>
            <a:ext cx="4178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2">
                    <a:lumMod val="90000"/>
                  </a:schemeClr>
                </a:solidFill>
              </a:rPr>
              <a:t>Quelle: https://www.kali.org/docs/wsl/win-kex/</a:t>
            </a:r>
          </a:p>
        </p:txBody>
      </p:sp>
    </p:spTree>
    <p:extLst>
      <p:ext uri="{BB962C8B-B14F-4D97-AF65-F5344CB8AC3E}">
        <p14:creationId xmlns:p14="http://schemas.microsoft.com/office/powerpoint/2010/main" val="22454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den Compiler und Bibliotheken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accent1"/>
                </a:solidFill>
              </a:rPr>
              <a:t>https://learn.microsoft.com/de-de/java/openjdk/install</a:t>
            </a:r>
            <a:br>
              <a:rPr lang="de" sz="1300"/>
            </a:b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accent1"/>
                </a:solidFill>
              </a:rPr>
              <a:t>https://wiki.ubuntuusers.de/Java/Installation/OpenJDK/</a:t>
            </a:r>
            <a:br>
              <a:rPr lang="de" sz="1300"/>
            </a:b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accent1"/>
                </a:solidFill>
              </a:rPr>
              <a:t>https://mkyong.com/java/how-to-install-java-on-mac-osx/</a:t>
            </a:r>
            <a:endParaRPr sz="13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SSH Schlüsselpaar generieren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sz="1100"/>
              <a:t>(nicht wichtig für das Tutorium)</a:t>
            </a:r>
            <a:endParaRPr sz="110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Bildschirmpräsentation (16:9)</PresentationFormat>
  <Paragraphs>146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Noto Sans Symbols</vt:lpstr>
      <vt:lpstr>OpenSymbol</vt:lpstr>
      <vt:lpstr>TUBraunschweig_PPT2007_Folienpool_pptx</vt:lpstr>
      <vt:lpstr>Programmieren 1 Zusatz-Tutorium </vt:lpstr>
      <vt:lpstr>Agenda für dieses Semester</vt:lpstr>
      <vt:lpstr>Was machen wir heute?</vt:lpstr>
      <vt:lpstr>1. Die Kommandozeile</vt:lpstr>
      <vt:lpstr>1.1. Terminal und WSL (ab Windows 10)</vt:lpstr>
      <vt:lpstr>1.1. Terminal und WSL (ab Windows 10)</vt:lpstr>
      <vt:lpstr>2.1. Installation von Java</vt:lpstr>
      <vt:lpstr>2.1. Installation von Java</vt:lpstr>
      <vt:lpstr>2.2. SSH Schlüsselpaar generieren (nicht wichtig für das Tutorium)</vt:lpstr>
      <vt:lpstr>2.3. Installation von Git (nicht wichtig für das Tutorium)</vt:lpstr>
      <vt:lpstr>2.3. Installation von Git (nicht wichtig für das Tutorium)</vt:lpstr>
      <vt:lpstr>2.3.1 Repository klonen (nicht wichtig für das Tutorium)</vt:lpstr>
      <vt:lpstr>2.4. Was du sonst noch brauchst</vt:lpstr>
      <vt:lpstr>3. Fragen</vt:lpstr>
      <vt:lpstr>4. Installation auf euren Geräten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 </dc:title>
  <cp:lastModifiedBy>Robin D'Andrea</cp:lastModifiedBy>
  <cp:revision>1</cp:revision>
  <dcterms:modified xsi:type="dcterms:W3CDTF">2023-09-17T08:08:37Z</dcterms:modified>
</cp:coreProperties>
</file>