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4ff1cc6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74ff1cc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74ff1cc6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74ff1cc6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4ff1c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4ff1c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4ff1cc6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4ff1cc6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4ff1c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4ff1c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4ff1c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4ff1c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4ff1cc6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74ff1cc6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74ff1cc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74ff1cc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4ff1c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74ff1c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4ff1cc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4ff1cc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lang/Object.html#equals-java.lang.Object-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07 - Polymorphismus, equals, toString, PBV vs. PBR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56" name="Google Shape;156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</a:t>
            </a:r>
            <a:endParaRPr/>
          </a:p>
        </p:txBody>
      </p:sp>
      <p:sp>
        <p:nvSpPr>
          <p:cNvPr id="162" name="Google Shape;16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Heute modellieren wir eine Adresse. Wir benötigen dafür nur eine Klasse.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Attribute: Straße, Hausnummer (String, da auch z.B. “2a” möglich sein soll), Postleitzahl, Stadt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Die Klasse soll drei Konstruktoren haben: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Einer, der nur eine Adresse als Parameter nimmt und alle Attribute kopiert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Einer, der alle Attribute als Argumente und die Hausnummer als String nimmt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Einer, der alle Attribute als Argumente und die Hausnummer als int nimmt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Die Klasse soll die toString-Methode so überschreiben, dass Systemausgaben des Objekts dieses Schema besitzen:</a:t>
            </a:r>
            <a:br>
              <a:rPr lang="de"/>
            </a:b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Die Klasse soll eine equals-Methode haben, die bei dem Vergleich Straße, Hausnummer und Postleitzahl berücksichtigt. Abweichende Städte sollen auf die Gleichheit keine Auswirkung haben.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Die main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900" y="2884173"/>
            <a:ext cx="1917800" cy="39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Polymorphismus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equals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toString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PBV vs. PBR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Polymorphismus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Methoden und Funktionen haben bestimmte Signaturen (Rückgabewert und Parameter).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Einige Programmiersprachen haben default-Parameter, um Methoden </a:t>
            </a:r>
            <a:r>
              <a:rPr lang="de"/>
              <a:t>dynamischer, intuitiver</a:t>
            </a:r>
            <a:r>
              <a:rPr lang="de"/>
              <a:t> und einfacher nutzen können. Wird der entsprechende Parameter nicht übergeben, so wird auf den default-Parameter zurückgegriffen.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019800" y="3514025"/>
            <a:ext cx="27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mit default-Parameter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Python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098100" y="3514025"/>
            <a:ext cx="29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mit default-Parameter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Javascript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800" y="1945450"/>
            <a:ext cx="2568300" cy="11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100" y="1945449"/>
            <a:ext cx="3173532" cy="1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 Polymorphismus</a:t>
            </a:r>
            <a:endParaRPr/>
          </a:p>
        </p:txBody>
      </p:sp>
      <p:sp>
        <p:nvSpPr>
          <p:cNvPr id="107" name="Google Shape;107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Java hat eine andere Herangehensweise, und zwar das Überladen von Funktionen (Polymorphismus). In Java kann eine Klasse beliebig viele gleichnamige Methoden und Funktionen haben - </a:t>
            </a:r>
            <a:r>
              <a:rPr b="1" lang="de" sz="1500"/>
              <a:t>solange sich die Parameter der Methode/Funktion in Typ Anzahl oder Reihenfolge unterscheiden</a:t>
            </a:r>
            <a:r>
              <a:rPr lang="de" sz="1500"/>
              <a:t>.</a:t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So könnte man z.B. seine eigene Math-Klasse mit verschiedenen Exponential-Funktionen schreiben.</a:t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Auf die gleiche Weise kann man auch Konstruktoren überladen.</a:t>
            </a:r>
            <a:endParaRPr sz="15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50" y="3509097"/>
            <a:ext cx="543952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50" y="3212325"/>
            <a:ext cx="4521560" cy="2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250" y="2892038"/>
            <a:ext cx="493273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238" y="2571750"/>
            <a:ext cx="5340849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800" y="2251450"/>
            <a:ext cx="3040849" cy="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 Java unterscheidet man grundsätzlich zwischen primitiven Datentypen und Referenzdatentypen (Objekten).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Primitive Datentypen lassen sich mit dem “==” Operatoren auf Gleichheit testen.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Bei Referenzdatentypen testet dieser Operator </a:t>
            </a:r>
            <a:r>
              <a:rPr lang="de" u="sng"/>
              <a:t>nicht, ob die Objekte gleich sind</a:t>
            </a:r>
            <a:r>
              <a:rPr lang="de"/>
              <a:t>, sondern ob es </a:t>
            </a:r>
            <a:r>
              <a:rPr lang="de" u="sng"/>
              <a:t>das selbe Objekt</a:t>
            </a:r>
            <a:r>
              <a:rPr lang="de"/>
              <a:t> ist.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Beispiel Kreis =&gt; intuitive Annahme: zwei Kreise mit gleichem Radius sind gleich.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Realität in Java: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25" y="3053200"/>
            <a:ext cx="3002275" cy="1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069" y="2815301"/>
            <a:ext cx="4268656" cy="1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26" name="Google Shape;126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Zum Vergleich von Referenzdatentypen gibt es in Java die sog. equals-Methode in der “Object”-Klasse. Diese testet per default jedoch auch nur, ob die Referenzen auf das selbe Objekt verweisen. Daher muss diese Methode, falls ein anderes Verhalten gewünscht ist, überschrieben werden.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Java-Dokumentation ist sehr aufschlussreich: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https://docs.oracle.com/javase/8/docs/api/java/lang/Object.html#equals-java.lang.Object-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675" y="1684849"/>
            <a:ext cx="2748625" cy="15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300" y="3353273"/>
            <a:ext cx="7295400" cy="1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toString</a:t>
            </a:r>
            <a:endParaRPr/>
          </a:p>
        </p:txBody>
      </p:sp>
      <p:sp>
        <p:nvSpPr>
          <p:cNvPr id="134" name="Google Shape;13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Primitive Datentypen lassen sich problemlos auf der Kommandozeile ausgeben. Aber was passiert mit Objekten?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Mit wird der Pfad der Klasse und eine Art ID ausgegeben. Nicht besonders aufschlussreich.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Um das zu ändern kann man die toString-Methode der Object-Klasse überschreiben.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363" y="1337023"/>
            <a:ext cx="2873275" cy="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950" y="1797600"/>
            <a:ext cx="6960099" cy="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050" y="3616424"/>
            <a:ext cx="5215890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0975" y="2799650"/>
            <a:ext cx="3302045" cy="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PBV vs. PBR</a:t>
            </a:r>
            <a:endParaRPr/>
          </a:p>
        </p:txBody>
      </p:sp>
      <p:sp>
        <p:nvSpPr>
          <p:cNvPr id="144" name="Google Shape;14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Der Unterschied zwischen primitiven und Referenzdatentypen macht sich in Java nicht nur in Vergleich und Kommandozeilenausgabe bemerkbar.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Ein weiterer zentraler Unterschied ist, wie Variablen, z.B. an Funktionen, weitergegeben werden. 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Pass by Value: nur der Wert der Variable wird weitergegeben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Pass by Reference: eine Referenz auf die selbe Variable wird weitergegeben.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 Java werden primitive Datentypen mit “Pass by Value”, Referenzdatentypen mit “Pass by Reference” behandelt. Wir veranschaulichen uns den Unterschied, den das machen kann, an einem Beispiel.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PBV vs. PBR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774664"/>
            <a:ext cx="4419599" cy="359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