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3.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900" u="none" cap="none" strike="noStrike">
                <a:solidFill>
                  <a:schemeClr val="dk1"/>
                </a:solidFill>
                <a:latin typeface="Arial"/>
                <a:ea typeface="Arial"/>
                <a:cs typeface="Arial"/>
                <a:sym typeface="Arial"/>
              </a:rPr>
              <a:t>In dieser Aufgabe soll ein kleiner Zoo programmiert werden. Dazu werden folgende Klassen benötigt: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120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Animal</a:t>
            </a:r>
            <a:r>
              <a:rPr b="0" i="0" lang="de" sz="900" u="none" cap="none" strike="noStrike">
                <a:solidFill>
                  <a:schemeClr val="dk1"/>
                </a:solidFill>
                <a:latin typeface="Arial"/>
                <a:ea typeface="Arial"/>
                <a:cs typeface="Arial"/>
                <a:sym typeface="Arial"/>
              </a:rPr>
              <a:t>. Diese Klasse ist die Elternklasse aller Tiere (alle Tiere erben von dieser Klasse). </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Sie soll die folgenden Attribute haben haben: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einen Namen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 Alter</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Außerdem sollten folgende Funktionen / Methoden vorhanden sein: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Namen und das Alter des Tieres in der Konsole ausgibt</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Funktion, die die Anzahl der erstellten Tiere als Rückgabewert hat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Tiger</a:t>
            </a:r>
            <a:r>
              <a:rPr b="0" i="0" lang="de" sz="9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Elephant</a:t>
            </a:r>
            <a:r>
              <a:rPr b="0" i="0" lang="de" sz="9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Main</a:t>
            </a:r>
            <a:r>
              <a:rPr b="0" i="0" lang="de" sz="9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a:t>
            </a:r>
            <a:r>
              <a:rPr lang="de"/>
              <a:t>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(Oder eben der Klasse deiner Wahl) und schau einfach mal, was es alles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eine Auto und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