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11 - Exceptions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49" name="Google Shape;149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Übungsaufgaben</a:t>
            </a:r>
            <a:endParaRPr/>
          </a:p>
        </p:txBody>
      </p:sp>
      <p:sp>
        <p:nvSpPr>
          <p:cNvPr id="155" name="Google Shape;155;p2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Für die heutige Übungsaufgabe ist die Klasse bereits vorhanden und liegt im Git. Die main-Funktion und eine dubiose Funktion “divide(int[ ] arr, Object divisor)” sind vorgegeben. Von letzterer ist eigentlich nicht wirklich wichtig was diese macht, denn sie ist in erster Linie extrem schlecht geschrieben und wirft bei passendem Input viele Exceptions.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Deine Aufgaben: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 alle Exceptions direkt in der divide-Funktion ab, die durch die Funktionsaufrufe aus der main-Funktion heraus geworfen werden!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Schreibe die Methode so um, dass sie am Ende auf jeden Fall eine “</a:t>
            </a:r>
            <a:r>
              <a:rPr lang="de"/>
              <a:t>Lol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Excpetion” wirft. Die musst du selber schreiben! Es soll möglich sein, der LolException einen String als Nachricht mitzugeben. Fange diese Exception in der main-Funktion.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der Java-Bibliothek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Benutzerdefinierte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Umgang mit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Behandeln von Exceptions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Nachvollziehen von Exceptions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Übungsaufgaben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 Exceptions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(engl., Ausnahmen) sind Reaktionen auf bestimmte, inkonsistente Zustände des Programms.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können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geworfen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weitergereicht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gefangen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 können sich von Exceptions - im Gegensatz zu Errors - grundsätzlich erholen.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zwei verschiedene Arten von Exceptions: Die die von der Klasse RuntimeException erben, und die die es nicht tun.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Erbt eine Exception von RuntimeException, so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ansonsten ist sie </a:t>
            </a: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explizit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Wir gehen auf den Unterschied später noch ein.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Exceptions der Java-Bibliothek </a:t>
            </a:r>
            <a:endParaRPr/>
          </a:p>
        </p:txBody>
      </p:sp>
      <p:sp>
        <p:nvSpPr>
          <p:cNvPr id="103" name="Google Shape;103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 einige Beispiele von Exceptions, die die Java-Bibliothek bereitstellt und in entsprechenden Fällen wirft: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25" y="3548550"/>
            <a:ext cx="4158974" cy="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1457225"/>
            <a:ext cx="4810450" cy="8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7250" y="2526100"/>
            <a:ext cx="5353801" cy="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Benutzerdefinierte Exceptions</a:t>
            </a:r>
            <a:endParaRPr/>
          </a:p>
        </p:txBody>
      </p:sp>
      <p:sp>
        <p:nvSpPr>
          <p:cNvPr id="112" name="Google Shape;112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Java ist es möglich, sich eigene Exceptions mit eigenem Verhalten zu definieren.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Alle Exceptions, sowohl die aus der Java-Bibliothek, als auch eigens definierte erben direkt oder indirekt von der Klasse Exception.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Exception-Klassen sind Klassen und können, wie andere Klassen auch, instanziiert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225" y="1144400"/>
            <a:ext cx="4035550" cy="11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763" y="3715400"/>
            <a:ext cx="4392475" cy="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0" name="Google Shape;120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gibt in Java mehrere Schlüsselwörter im Kontext von Exceptions: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try-catch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try-catch-(finally)-Blöcke behandeln Exceptions. Tritt in dem try-Block oder dessen Stack (weitere Funktionsaufrufe) eine Exception auf, so wird der try-Block direkt beendet. Die Exception kann dann mit einem catch-Block abgefangen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Exception wird in dem Fall nicht weitergereicht. Das Programm läuft nach dem catch-Block weiter und stürzt nicht ab. Gibt es keinen catch-Block mit dem passenden Exception-Typ, so wird die Exception dennoch weitergereicht. Es können beliebig viele catch-Blöcke definiert werden.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375" y="2121250"/>
            <a:ext cx="3133250" cy="1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27" name="Google Shape;127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finally: 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steht direkt im Anschluss an die catch-Blöcke (oder den try-Block wenn keine catch-Blöcke definiert wurden. Entweder ein catch- oder ein finally-Block muss mindestens vorhanden sein).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 finally-Block wird immer ausgeführt - unabhängig davon, ob eine Exception geworfen wurde oder nicht und auch unabhängig davon, ob diese erfolgreich gefangen wurde oder nicht.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288" y="2412899"/>
            <a:ext cx="4695425" cy="13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Behandeln von Exceptions</a:t>
            </a:r>
            <a:endParaRPr/>
          </a:p>
        </p:txBody>
      </p:sp>
      <p:sp>
        <p:nvSpPr>
          <p:cNvPr id="134" name="Google Shape;13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 haben uns bis jetzt mit dem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fangen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beschäftigt. Nun noch zum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werfen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und “</a:t>
            </a: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weiterreichen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Mit dem Schlüsselwort throw können beliebige Exceptions explizit geworfen werden. Explizite Exceptions müssen mit dem throw-Statement geworfen werden, während implizite Exceptions auch durch andere Operationen geworfen werden können (z.B. Division durch 0).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Dieses Schlüsselwort muss bei Methoden und Funktionen gesetzt werden, die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 Funktion aufrufen, die eine explizite Exception wirft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-"/>
            </a:pP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selber eine explizite Exception werfen und nicht fangen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Wird dieses Schlüsselwort bei einer expliziten Exception gesetzt, müssen aufrufende Funktionen und Methoden die Exception fangen oder selber weiterreichen.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925" y="3004874"/>
            <a:ext cx="5699451" cy="7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Nachvollziehen von Exceptions</a:t>
            </a:r>
            <a:endParaRPr/>
          </a:p>
        </p:txBody>
      </p:sp>
      <p:sp>
        <p:nvSpPr>
          <p:cNvPr id="141" name="Google Shape;141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haben in Java einen sogenannten “Stacktrace”. Das ist der Funktionsaufruf-Pfad, au</a:t>
            </a:r>
            <a:r>
              <a:rPr lang="de"/>
              <a:t>f</a:t>
            </a: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 die Exception geworfen wurde. Anhand dessen lässt sich in der Regel super nachvollziehen, an welcher Stelle,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 welchen Parametern, und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warum eine Exception zustande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175" y="1545500"/>
            <a:ext cx="4678674" cy="15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4388" y="3408626"/>
            <a:ext cx="6535224" cy="78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