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9d0aa8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9d0aa8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e5758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e5758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Zwei grundsätzliche Konzepte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Workflow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1.4. Was du sonst noch brauchst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Gute IDEs (für später):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Eclipse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VS Code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de" sz="1600">
                <a:solidFill>
                  <a:schemeClr val="dk1"/>
                </a:solidFill>
              </a:rPr>
              <a:t>IntelliJ IDEA (Community Edition / Education Edition)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Gute Texteditoren für den Anfang: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Sublime Text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Atom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Notepad++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gedit (Linux)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 sz="1600">
                <a:solidFill>
                  <a:schemeClr val="dk1"/>
                </a:solidFill>
              </a:rPr>
              <a:t>Editor (Windows)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2.1. Zwei grundsätzliche Konzepte von Java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Objektorientierung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euch in den ersten zwei Wochen noch nicht so wichtig, aber hier ganz passend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Java ist (nahezu) </a:t>
            </a:r>
            <a:r>
              <a:rPr b="1" lang="de"/>
              <a:t>alles ein Objekt.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Klasse ist ein Datentyp, welcher bestimmte Attribute und Verhalten kapselt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Instanz einer Klasse nennt sich Objekt.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Komplexere Java-Programme sind ein Zusammenspiel kooperierender Objekte</a:t>
            </a:r>
            <a:endParaRPr/>
          </a:p>
          <a:p>
            <a:pPr indent="0" lvl="0" marL="9144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Imperativ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Java-Programmcode ist eine Reihe von Anweisungen an den Computer, die dieser in </a:t>
            </a:r>
            <a:r>
              <a:rPr b="1" lang="de"/>
              <a:t>vorgegebener Reihenfolge</a:t>
            </a:r>
            <a:r>
              <a:rPr lang="de"/>
              <a:t> (</a:t>
            </a:r>
            <a:r>
              <a:rPr b="1" lang="de"/>
              <a:t>von oben nach unten</a:t>
            </a:r>
            <a:r>
              <a:rPr lang="de"/>
              <a:t>, ggf. mit expliziten Sprüngen) ausführt.</a:t>
            </a:r>
            <a:endParaRPr/>
          </a:p>
          <a:p>
            <a:pPr indent="0" lvl="0" marL="9144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Workflow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kompiliert (Umwandlung des Programmcodes in Maschinencode) oder interpretiert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