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2:09:14.1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3387 2900 0,'21'0'47,"-21"-21"-31,21 21-16,-21-21 15,21 21-15,-21-22 0,21 1 16</inkml:trace>
  <inkml:trace contextRef="#ctx0" brushRef="#br0" timeOffset="3015.44">2328 699 0,'0'-22'31,"0"1"0,0 0 0,0 0-15,0 0 0,0 0-16,0-1 15,0 1 1,0 0 15,0 0-31,0 42 63,0 0-63,0 0 15,0 1-15,0-1 0,0 0 0,0 0 16,0 0-16,0 0 0,0 22 15,0-22-15,0 21 0,0-21 16,0 22-16,0-1 0,0 0 16,0 1-16,0-22 0,0 21 0,0 1 15,0-22-15,0 0 0,0 21 16,0-21-16,0 1 0,0-1 16,0 0-16,0 0 0,0 0 15,0 0-15,0 1 0,0-1 31,0-42 32,21-1-47,1 1-16</inkml:trace>
  <inkml:trace contextRef="#ctx0" brushRef="#br0" timeOffset="3480.18">2709 1080 0,'0'21'32,"0"0"-1,21-21-31,1 0 31,-1 0-15,-21-21-1,21 0-15,-21-1 16,0 1-16,0 0 16,-21 21 15,0 0-15,21 21-16,0 0 15,0 1 16,0-1-15,21-21 0</inkml:trace>
  <inkml:trace contextRef="#ctx0" brushRef="#br0" timeOffset="4123.85">4212 656 0,'0'0'0,"21"-21"0,-21 0 15,0 42 32,0 0-47,0 0 16,-21 22-16,21-1 0,0 0 15,0 1-15,0 20 0,-21-20 16,21 20-16,-21-21 0,21 22 16,0 21-16,-21-43 15,-1 0-15,22-21 0,0 22 0,0-22 16,0 0-16,0 0 0,-21-21 15,21 21-15,0-42 47,0 0-47,0 0 0,0 0 16,0 0-16</inkml:trace>
  <inkml:trace contextRef="#ctx0" brushRef="#br0" timeOffset="4419.68">4170 656 0,'0'0'0,"0"-21"16,0 0-16,21 21 15,0 0 1,0 21 0,0 0-16,1 0 0,-1 1 0,0-1 15,21 21-15,-21 0 0,1 1 16,20-1-16,-21 0 0,0 1 0,0-1 15,1-21-15,-1 22 0,0-1 16,0-21-16,0 0 0,0 0 0,-21 1 16,22-1-16,-1 0 15,-21 0-15,21-21 0,-21 21 0,21-21 16,0 0 0,-21-21 15,0 0-31</inkml:trace>
  <inkml:trace contextRef="#ctx0" brushRef="#br0" timeOffset="4719.52">4911 529 0,'0'0'0,"0"-21"0,0 0 15,-22 42 32,22 0-47,-21 22 0,21-22 16,0 21-16,0-21 0,-21 22 0,21-1 15,0 21-15,0-20 0,0-1 16,0 0-16,0 1 0,0-1 0,0 0 16,0 1-16,-21-22 15,21 21-15,0-21 0,-21 22 16,21-22-16,0 0 15,0-42 17,21 21-32,0-21 0</inkml:trace>
  <inkml:trace contextRef="#ctx0" brushRef="#br0" timeOffset="5210.29">5101 804 0,'0'-21'15,"0"42"-15,0-63 0,0 63 47,0 0-47,0 1 16,0-1-16,0 0 0,0 21 16,0-21-16,0 1 0,-21 20 0,21-21 15,0 21-15,0-20 0,0 20 16,0-21-16,0 0 0,0 43 15,0-43-15,21 0 16,0-21-16,-21 21 0,21-21 16,1 0-16,-1 0 0,0 0 15,0 0-15,0 0 0,22-21 16,-22 21-16,21-21 16,-21 0-16,0 0 0,1-1 0,20-41 15,-21 42-15,0-22 16,-21 1-16,0 0 0,0-1 0,0 1 15,0 0-15,0-1 0,0 22 16,-42-42-16,0 20 0,20 22 16,1 21-16,-21-21 0,21 21 15,0 0-15,-1 0 0,-20 0 16,21 21-16,0-21 0,0 21 0,-1 1 16,22-1-16,-21 0 0,21 0 15,-21 0-15,21 43 16,0-43-16,0 0 15,0 0-15,21-21 16,0 0-16,1 0 0</inkml:trace>
  <inkml:trace contextRef="#ctx0" brushRef="#br0" timeOffset="6597.02">6794 826 0,'0'0'0,"0"-22"16,22 22-16,-22-21 16,21 21-16,0-21 0,0 0 15,0 0-15,0 0 0,1 21 16,-1-22-16,-21 1 0,21 0 15,0 0-15,0 0 0,-21 0 16,0-1-16,0 1 16,-21 21-16,-21 0 15,21 0-15,-22 0 0,22 0 16,-21 21-16,-1-21 0,1 22 0,0-1 16,-43 0-1,64 0-15,0-21 0,-22 21 0,22 0 16,21 1-16,0-1 15,0 0-15,21 0 16,1-21-16,-1 21 0,0 0 16,0 1-16,21-1 0,-20 0 15,20 0-15,-21 0 0,21 0 0,1 1 16,-22-1-16,0 21 0,0-21 16,0 0-16,1 1 0,-22 20 0,0-21 15,0 0-15,0 0 0,0 22 16,-22-22-16,1 0 0,0 0 0,-21 0 15,-1-21-15,1 22 16,0-1-16,-1-21 0,-20 0 0,21 0 16,-22 0-16,22 0 0,-1 0 15,1 0-15,21 0 0,-21-21 0,20-1 16,-20 1-16,21-21 0,0 21 16,-22-22-16,22 22 0,0-21 0,0 0 15,21-1-15,0 22 0,0-21 16,0 21-16,0-22 0,0 22 15,0 0-15,0 0 0,21 21 16,0 0-16,0 0 0,-21 21 16,22 0-16,-1 0 0,0 0 0,0 1 15,-21-1-15,21 21 16,0-21-16,1 22 0,-22-1 0,21-21 16,0 21-16,0-20 0,0-1 15,0 21-15,1-21 0,-1 0 0,0 1 16,0-1-16,0-21 0,0 21 15,1-21-15,-1 0 0,0 21 16,0-21-16,21 0 0,-20 0 0,-1 0 16,0 0-16,21 0 0,-21-21 15,22 21-15,-1-21 0,-21 0 0,22-1 16,-22 1-16,21 0 0,-21-21 16,0 21-16,22-1 0,-22-20 15,0 0-15,-21 21 0,21-22 16,-21 22-16,21-21 0,-21 21 0,0-1 15,0 1-15,0 0 16,0 42 0,0 0-1,0 1-15,0-1 0,0 0 0,0 21 16,0-21-16,0 22 0,0-22 16,0 0-16,0 21 0,0-20 15,0-1-15,0 0 0,0 0 0,0 0 16,0 0-16,22 1 0,-1-22 15,-21 21-15,21-21 0,0 0 16,0 0-16,0 0 0,1 0 16,-1 0-16,0-21 0,0 21 15,0-22-15,0 1 0,22 0 16,-22 0-16,0-21 0,0 20 0,0-20 16,1 0-16,-1-1 0,0 1 15,-21 0-15,0 21 0,21-22 0,-21 22 16,21-21-16,-21 21 15,0-1-15,0 1 0,0 42 32,0 1-32,-21-1 0,21 0 0,0 0 15,-21 21-15,21-20 16,0 20-16,0-21 0,0 21 0,0-20 16,0 20-16,0-21 0,0 0 15,0 0-15,0 1 0,0-1 0,0 0 16,0 0-16,21-21 15,0 0-15,0 0 0,1 0 0,-1 0 16,0 0-16,21 0 16,-21 0-16,1 0 0</inkml:trace>
  <inkml:trace contextRef="#ctx0" brushRef="#br0" timeOffset="6914.35">8234 741 0,'-64'-42'16,"128"84"-16,-149-84 15,64 42-15,0 21 0,21 0 16,-21 0-16,-1 0 0,1 22 16,0-22-16,21 21 0,0 0 15,-21 1-15,0-1 0,21-21 0,-21 64 16,21-64-16,0 21 15,0-20-15,0-1 0,0 21 16,0-21-16,42 0 0,-21 1 16,21-22-16,-20 0 15,-1 0-15,85 0 16,-43 0-16,-42-22 16,22 1-16,20-42 0,-42 42 15,22-22-15,-22 1 0</inkml:trace>
  <inkml:trace contextRef="#ctx0" brushRef="#br0" timeOffset="7384.08">8594 550 0,'0'-21'0,"0"42"0,0-63 15,0 21-15,0 0 0,-22 21 32,22 21-32,0 0 0,0 0 15,0 0-15,0 22 0,0-1 0,0 0 16,0 1-16,0-1 0,0 0 15,0 64-15,0-63 0,0-1 16,0 0-16,-21 1 0,21-1 16,0-21-16,0 21 0,0-20 0,0-1 15,0 0-15,0 0 0,0 0 16,0 0-16,0-42 47,0 0-47,0 0 0,0 0 15,0-22-15,0 1 0,21 0 0,22-1 16,-22 1-16,21-21 0,1 20 16,-1 1-16,0 21 0,1-22 0,-1 22 15,21 0-15,-20 0 0,-1 21 16,-21 0-16,22 0 0,-22 21 0,21 0 16,-21 0-16,-21 1 0,0 20 15,21-21-15,-21 21 0,0 1 0,0-1 16,0 0-16,0-20 0,0 20 15,0 0-15,0-21 0,-21 1 0,21 20 16,0-21-16,0 0 16,-21-21-16,21 21 0,0-42 31,0 0-15</inkml:trace>
  <inkml:trace contextRef="#ctx0" brushRef="#br0" timeOffset="8270.1">10118 762 0,'-22'0'16,"44"0"47,-1 0-63,0 0 0,21 0 15,-21 0-15,1-21 0,-1 0 16,21 21-16,-21-21 0,0-1 15,22 22-15,-22-21 0,0 0 16,0 0-16,0 0 0,-21 0 16,0-1-16,0 1 0,0 0 15,0 0-15,-42 21 0,21 0 16,0 0-16,-22 0 0,1 0 16,0 0-16,-1 21 0,1-21 0,0 21 15,-1 0-15,1 1 0,0-1 16,21 0-16,-1 0 0,1 21 0,0-20 15,21 20-15,0-21 0,0 0 16,0 22-16,0-22 0,21 0 16,0 0-16,1 0 0,20 0 0,-21-21 15,21 0-15,-20 22 16,20-22-16,-21 0 0,21 0 0,-20 0 16,20 0-16,-21-22 0,21 1 15,-20 21-15,-1-21 0,0 0 0,-21 0 16,-21 21-1,0 0 1,-1 0-16,-20 0 0,21 0 16,-21 21-16,-1 0 0,1 0 15,21 0-15,-22 22 0,1-22 0,21 21 16,-21 22-16,20-22 16,1-21-16,21 22 0,0-22 0,0 21 15,0-21-15,0 0 0,0 1 16,0-1-16,21 0 0,1-21 15,-1 21-15,21-21 0,-21 0 0,22 0 16,-1 0-16,0 0 0,1 0 16,-1 0-16,0-21 0,43-21 15,-43 20-15,1 1 0,-22 0 16,21 0-16,0-21 0,1-1 0,-1 1 16,0 0-16</inkml:trace>
  <inkml:trace contextRef="#ctx0" brushRef="#br0" timeOffset="8532.94">10985 381 0,'0'-21'0,"0"42"0,-21-42 15,0 21-15,0 0 16,0 21-16,0 0 0,21 0 0,0 22 16,-22-22-16,22 21 0,-21 1 15,21-1-15,0 0 0,0 22 0,-21-22 16,21 22-16,0-1 15,-21-21-15,21 22 0,0-22 0,-21 1 16,21-1-16,0 0 0,0 1 16,0-22-16,0 0 0,0 0 0,0 0 15,0 0-15,21-21 16,0 22-16,0-22 0,0 0 16,1 0-16,-1-22 0,0 1 15,0 21-15,0-21 0</inkml:trace>
  <inkml:trace contextRef="#ctx0" brushRef="#br0" timeOffset="10637.37">11091 1101 0,'0'0'0,"0"21"0,-21-21 16,21 21-16,-21-21 0,21 21 15,21-21 16,0 0-15,22-21-16,-22 21 0,0-21 0,0 21 16,0-21-16,22 0 0,-22-1 15,0 1-15,-21 0 0,21 0 0,-21 0 16,0 0-16,21-1 0,-21 1 16,0 0-16,0 0 0,-21 21 15,0 0 1,0 0-16,0 21 0,-1-21 0,1 21 15,21 0-15,-21 1 0,0-1 16,0 0-16,21 21 0,-21-21 0,21 1 16,0 20-16,0-21 15,0 0-15,0 22 0,0-22 0,0 0 16,0 0-16,0 0 0,21 0 16,0-21-16,21 22 0,-21-22 15,-21 21-15,43-21 0,-22 0 16,0 0-16,0 0 0,0 0 15,1 0-15,-1-21 0,0-1 0,0 22 16,0-21-16,0 0 0,1 0 0,-1-21 16,-21 20-16,21 1 0,-21-21 15,0 21-15,0-22 0,0 22 16,0 0-16,21 0 0,-21 0 16,0 0-16,0 42 31,0 0-31,0 0 15,0 0-15,0 0 0,0 1 16,0-1-16,0 0 0,0 21 0,0-21 16,0 1-16,0-1 0,0 0 15,0 0-15,0 0 0,0 0 16,0 1-16,0-1 16,0-42 15,0-1-16,0 1-15,0 0 0,0 0 16,21 0-16,22-43 16,-43 43-16,21-21 0,0 21 15,0-22-15,0 22 0,0-21 0,22-1 16,-22 43-16,0-21 16,0 21-16,0 0 0,22 21 15,-22 1 1,-21 20-16,21-21 0,-21 0 15,0 22-15,0-22 0,0 21 0,0-21 16,0 22-16,0-22 0,21 0 16,-21 21-16,0-21 0,21 1 0,-21-1 15,0 0-15,22-21 16,-1 21-16,0-21 16,0 0-16,0 0 15,0-21-15,1 21 16,-1-21-16,0 0 0,0-1 15,0 1-15,0 0 0,1-21 0,20-22 16,-21 43-16,0-21 0,0-1 16,1 22-16,-1 0 0,0-21 15,-21 21-15,21-1 16,-21 1-16,21 21 0,-21 21 31,0 1-31,0-1 0,0 0 0,0 0 16,0 0-16,0 22 0,0-22 15,0 0-15,0 0 0,0 0 0,0 22 16,0-22-16,21 0 0,-21 0 16,0 0-16,22-21 0,-1 21 0,-21 1 15,21-22-15,0 21 0,0-21 16,0 0-16,1 0 0,-1 0 0,21 0 16,-21 0-16,0 0 0,22 0 15,-22 0-15,21-21 0,-21 21 16,22-22-16,-22 1 0,0 0 0,0 0 15,22 0-15,-43 0 0,21-1 16,-21-20-16,21-21 0,-21 41 16,0-20-16,0 21 0,0 0 15,0 0-15,-21-1 0,0 1 16,-1 21-16,1 0 0,0 0 16,0 0-16,0 21 15,21 1-15,-21 20 16,21-21-16,0 21 0,0-20 0,0 20 15,0-21-15,0 21 0,0-20 0,0 20 16,0-21-16,21 0 0,0 0 16,0-21-16,0 22 0,0-1 15,1-21-15,20 0 0,0 21 0,-21-21 16,22 0-16,-1 0 0,0 0 16,-20 0-16,20 0 0,-21 0 0,21-21 15,-20 0-15,-1-1 0,0 1 16,0 0-16,0 0 0,-21 0 15,0-22-15,0 22 0,21-21 0,-21 21 16,0-43-16,0 43 16,0 0-16,0 0 15,0 42 1,0 0 0,0 0-16,0 0 0,0 22 15,0-22-15,0 0 0,0 21 16,0-20-16,0-1 0,0 21 15,0-21-15,0 0 0,0 1 16,0-1-16,0 0 16,22-42 15,-22 0-15,21-1-16,0 1 15,0-21-15,0 21 0,-21-22 16,21 1-1,1 42-15,-1-21 0,-21 0 0,21 21 16,0 0-16,0 0 16,-21 21-16,21 0 15,-21 0-15,22 0 16,-22 1-16,0-1 0,21 0 16,-21 0-16,21 0 0,0 0 0,0 1 15,43-1 1,-1 0-16,1-21 15,-43 0-15,42 0 16,-41 0-16,20-21 0,-21 0 0,0-1 16,0 1-16,1 0 0,-1-21 15,21-43-15,-21 43 0,0-1 16,-21-20-16,22-1 16,-1-41-16,-21 20 0,0 43 15,0-1-15,0 1 0,0 21 16,0 0-16,0-1 0,0 1 15,0 0-15,-21 42 16,-1 0 0,22 1-16,-21 20 0,21-21 0,0 21 15,0 1-15,0 63 16,0-64-16,0 21 0,0-20 0,0 20 16,0-20-16,0-1 0,0 0 15,0 1-15,0-22 0,21 21 0,-21-21 16,22 0-16,-1 22 15,-21-22-15,21-21 0,0 0 16,0 0-16,0 0 16,1 0-16,-1 0 0,0 0 15,0-21-15,0 0 0,0-1 16,1 1-16,-1-21 0,0 0 0,-21 20 16</inkml:trace>
  <inkml:trace contextRef="#ctx0" brushRef="#br0" timeOffset="10851.5">14457 826 0,'-21'0'0,"42"0"0,-21 0 32,21 0-32,0 0 0,0-22 15,0 22-15,1 0 0,20 0 16,-21-21-16,0 21 0,22 0 0,-22 0 15,0-21-15,0 21 16,0 0-16,0 0 0,1-21 0,-22 0 16,21 21-16</inkml:trace>
  <inkml:trace contextRef="#ctx0" brushRef="#br0" timeOffset="11743.55">15452 741 0,'21'0'16,"0"0"-1,0 0-15,0 0 0,0-21 16,1 21-16,-1-21 0,21-1 0,-21 22 16,0-21-16,22 21 0,-22-21 15,0 21-15,-21-21 0,21 0 16,-21 0-16,21-1 0,-21 1 15,22 0-15,-22 0 0,0 0 16,0 0-16,0-1 0,-22 22 16,1 0-16,0 0 15,-21 0-15,21 0 0,-1 0 0,-20 22 16,21-1-16,-21 0 0,20 0 16,-20 21-16,21-20 0,0 20 0,21-21 15,0 21-15,0-20 0,0 20 16,0-21-16,0 21 0,0-20 15,21-1-15,0 0 0,0 0 0,0 0 16,22-21-16,-22 21 0,0-21 16,0 0-16,0 0 0,1 0 15,-1 0 1,0 0-16,0 0 0,0-21 16,0 0-16,-21 0 15,0 0-15,-21 21 16,0 0-16,0 0 0,0 0 15,-22 0-15,22 0 0,-21 0 0,0 21 16,-1 21-16,1-21 0,-22 1 16,22 20-16,0-21 0,-1 21 0,1 1 15,21-22-15,0 21 0,0-21 16,21 22-16,0-22 0,0 0 0,0 0 16,21 0-16,21-21 15,-21 22-15,22-1 0,-22-21 0,21 0 0,0 0 16,1 0-16,-1 0 15,22 0-15,-22 0 0,0 0 0,1 0 16,-1 0-16,0-21 0,1 21 16,-1-22-16,-21 1 0,21 0 0,-20 0 15,20 0-15,-21 0 0,0-1 0</inkml:trace>
  <inkml:trace contextRef="#ctx0" brushRef="#br0" timeOffset="11976.42">16129 910 0,'0'-21'16,"0"42"-16,0-63 0,0 21 0,0 42 31,0 0-15,21 0-16,0 0 0,0 1 0,1 20 15,-1-21-15,0 0 16,21 22-16,-21-22 0,1 0 0,20 0 16,-21 0-16,0 0 0,0 1 15,1-1-15,-1 0 0,0-21 0,-21 21 16,21-21-1,0 0 1,-21-21 0,21 0-16</inkml:trace>
  <inkml:trace contextRef="#ctx0" brushRef="#br0" timeOffset="12216.28">16658 868 0,'0'0'16,"0"-21"-16,-21 21 15,0 0-15,0 0 0,-1 21 16,1 0-16,0 0 0,-21 0 16,21 1-16,-1-1 0,-20 0 15,21 0-15,0 21 0,0-20 0,-1 20 16,-20 0-16,21-21 0,0 1 16,21-1-16,0 0 0,0 0 15,0 0-15,0 0 16,21-21-1,0 0-15,21 0 0,-20 0 16,20-21-16,-21 21 0,21-21 0,-20 0 16</inkml:trace>
  <inkml:trace contextRef="#ctx0" brushRef="#br0" timeOffset="12587.07">16891 889 0,'0'-21'16,"0"42"-16,21-42 0,-21 0 0,0 42 31,0 0-15,-21 0-16,21 22 0,0-22 15,0 21-15,0 0 0,0 1 16,0-1-16,0 0 0,0 22 0,0-22 16,0 85-16,0-63 15,0 20-15,0-20 0,0 21 0,0 20 16,-21-20-16,21 0 15,-21-1-15,-1 22 0,1-21 0,0 21 16,0 0-16,0-1 0,0-20 0,-1 0 16,1-22-16,0 22 0,-21-22 15,42-20-15,-21-1 0,-1 0 0,1 1 0,21-22 16,0 0-16,0 0 16,0-42-1,0 0-15,0 0 16,21-22-16,1 22 0,-1-21 15,0-22-15,21 1 0,-21-1 0,1-20 16,-1-1-16,21 0 0,-21 1 0</inkml:trace>
  <inkml:trace contextRef="#ctx0" brushRef="#br0" timeOffset="12944.86">16870 1228 0,'0'0'16,"0"-43"-16,-21 1 0,-1 21 0,22 0 15,0 0-15,0-43 16,0 43-16,0 0 0,0 0 0,22-1 16,-1 22-16,0-21 0,0 0 15,0 21-15,22-21 0,-22 21 16,0 0-16,21 0 0,1 0 0,-22 0 16,21 21-16,-21 0 0,0 0 15,1 1-15,-1-1 0,-21 21 0,0-21 16,0 0-16,0 22 0,0-22 15,-21 0-15,-1 21 0,-20-20 0,21-1 16,-21 0-16,-1 0 0,22 0 16,-21-21-16,21 21 0,-22 1 15,22-22-15,0 21 16,42-21 31,0 0-32,0 0-15,1 0 0,-1 0 0</inkml:trace>
  <inkml:trace contextRef="#ctx0" brushRef="#br0" timeOffset="13087.78">17505 1439 0,'0'0'0,"-21"0"47,-1 0-47</inkml:trace>
  <inkml:trace contextRef="#ctx0" brushRef="#br0" timeOffset="14964.15">2159 2794 0,'-21'0'31,"0"0"-31,-1 0 15,22-21-15,0 0 16,-21 21-16,21-21 0,0-1 16,0 1-16,0 0 15,0 0-15,0 0 0,0 0 16,0-1-16,0 1 0,0 0 16,0 0-16,21 21 0,1-21 0,-22 0 15,21 21-15,0 0 0,0 0 16,0 0-16,0 0 0,22 0 15,-22 21-15,0 0 0,21 0 16,1 43-16,-22-22 0,0 0 16,-21 1-16,0-1 0,0 21 15,0-20-15,0-1 0,-21 0 0,0 1 16,-22-1-16,22 0 0,0-20 16,0 20-16,-21 0 0,20 1 15,1-22-15,-21 0 0,21 0 16,0 0-16,-1 0 0,1-21 15,0 0-15,0 0 0,0 0 16,21-21-16,-21 0 16,-1 0-16,22 0 0,-21 0 0,21-22 15,0 22-15,0 0 0,0-21 16,0 20-16,0 1 0,0 0 16,0 0-16,0 0 0,0 0 0,21-1 15,1 22-15,-1 0 0,21 0 16,-21 0-16,0 22 15,1-22-15,-1 21 0,0 0 0,21 21 16,-21-21-16,1 1 0,-22 20 16,21-21-16,0 21 0,0-20 15,-21-1-15,0 21 0,21-21 0,-21 0 16,21 1-16,-21-1 16,22 0-1,-1-21 1,-21-21-1,21 0-15,-21-1 16,21 22-16,0-42 0,-21 21 16</inkml:trace>
  <inkml:trace contextRef="#ctx0" brushRef="#br0" timeOffset="15180.02">2836 3048 0,'0'0'0,"21"0"94,1 0-78,-1 0-16,0-21 15</inkml:trace>
  <inkml:trace contextRef="#ctx0" brushRef="#br0" timeOffset="16174.46">3916 2625 0,'0'0'0,"0"21"16,0 0 0,0 0-1,0 0 1,21-21 15,0-21-31,0 21 16,0-21-16,1 21 15,-1-21-15,0 0 0,0 0 0,0-1 16,0 1-16,1 0 0,-1-21 16,0 21-16,0-1 0,-21 1 0,0 0 15,0 0-15,0 0 0,0 0 16,-42-1-16,21 1 0,-1 21 16,1 0-16,-21 0 0,0 0 15,-1 0-15,1 0 0,0 21 16,-1 1-16,1-1 0,0 0 0,-1 0 15,1 21-15,0 1 0,20-1 16,1 0-16,0 1 0,0-1 0,21-21 16,0 22-16,0-1 15,0-21-15,21 21 0,0-20 0,0-1 16,1 0-16,20-21 0,-21 21 16,21-21-16,-20 0 0,-1 0 0,21 0 15,-21 0-15,22 0 0,-22 0 16,21 0-16,-21-21 0,0 21 0,1-21 15,-1 21-15,-21-21 0,0-1 16,0 1 0,-21 21-16,-1 0 15,1 0-15,-21 0 0,21 0 16,-22 0-16,1 21 0,0 1 16,-1-1-16,1 0 0,0 0 0,21 0 15,-22 22-15,1-1 0,21-21 16,0 21-16,-1 1 0,22-1 0,0 22 15,0-22-15,0-21 0,0 21 16,22 1-16,-1-22 0,0 0 0,21 0 16,1 0-16,-22 1 0,21-22 15,0 0-15,1 0 0,-1 0 16,0 0-16,22 0 0,-22-22 0,1 1 16,-1 0-16,0-21 0,1 21 15,-1-22-15,21 1 0,-20 0 16,20 20-16,-20-20 0</inkml:trace>
  <inkml:trace contextRef="#ctx0" brushRef="#br0" timeOffset="16462.32">4847 2265 0,'-21'0'15,"42"0"-15,-63 0 0,21 21 0,-1 0 16,1 22-16,0-22 0,0 42 0,0-20 15,0-1-15,21 21 0,0 1 16,-22-22-16,22 22 0,-21-22 16,21 22-16,0-22 0,0 0 0,0 1 15,0-1-15,0 0 0,0 1 16,0-1-16,0 0 0,0-21 0,0 1 16,0-1-16,21 0 0,-21 0 15,22-21-15,-1 0 16,0 0-16,0 0 0,0 0 15,-21-21-15,21 0 0,1 0 16,-1-1-16,0-20 0,0 21 0</inkml:trace>
  <inkml:trace contextRef="#ctx0" brushRef="#br0" timeOffset="18515.46">4974 3048 0,'0'21'0,"-21"43"31,42-64 1,0 0-32,0 0 15,1 0-15,-1-21 0,0-1 16,21 22-16,-21-21 0,1 0 16,-1 0-16,21-21 0,-42 20 15,0 1-15,21 0 0,-21 0 0,0 0 16,0 0-16,0-1 0,0 1 15,0 0-15,-21 21 16,0-21-16,0 21 0,0 0 16,-1 21-16,1 0 0,0 0 15,0 1-15,0-1 0,0 42 16,21-42-16,-22 43 16,22-22-16,0 1 0,0-22 0,0 21 15,0-21-15,22 0 0,-1 1 16,0-1-16,-21 0 0,21 0 0,0-21 15,0 0-15,22 0 0,-22 0 16,0 0-16,0 0 0,22 0 16,-22 0-16,0-21 0,21 0 15,1 0-15,-22-22 0,21 22 0,-21 0 16,22-21-16,-22 20 0,21 1 16,-21-21-16,0 21 0,-21-22 0,22 22 15,-22-21-15,21 21 0,-21 0 16,0-1-16,0 44 31,0-1-31,0 0 16,0 0-16,0 0 0,0 0 15,0 1-15,0-1 0,0 0 0,0 0 16,0 21-16,0-20 0,0-1 0,0 0 16,0 0-16,0 0 15,0 0-15,0 1 0,0-1 16,0-42 15,0-1-31,21 22 16,-21-21-16,0 0 0,21 0 0,-21-21 15,21 20-15,0 1 0,-21 0 16,22-21-16,-1 21 0,-21-22 0,21 22 16,0 0-16,0 0 0,0 0 0,1-1 15,-1 22-15,0 0 16,0 0-16,0 22 0,0-1 0,1 0 15,-1 0-15,-21 0 16,21 0-16,0 1 0,0 20 0,0-21 16,1 0-16,-22 0 0,21 1 15,0-1-15,-21 0 0,0 0 0,21-21 16,0 21-16,0-21 16,43 0-1,-43-21 1,-21 0-16,21 0 0,0 0 15,1-22-15,-22 22 0,21 0 16,0 0-16,0-22 0,-21 22 0,21-21 16,0 21-16,1 0 0,-1-22 15,0 22-15,-21 0 0,21 21 16,0-21-16,0 21 0,1 21 16,-22 0-1,0 0-15,0 0 0,21 1 0,-21-1 16,0 0-16,0 0 0,0 0 15,21 0-15,0 22 0,-21-22 0,21 0 16,0 0-16,1 0 16,-1 1-16,0-1 0,0 0 15,0-21-15,0 21 0,1-21 16,-1 0-16,0 0 0,21 0 0,-21 0 16,1 0-16,-1 0 0,21 0 15,-21-21-15,0 21 0,22-21 0,-22 0 16,0-1-16,0 1 0,0 0 0,-21 0 15,22 0-15,-22 0 0,21-1 16,-21-20-16,0 21 0,0 0 0,0 0 16,0-22-16,0 22 0,0 0 15,-21 21-15,-1 0 16,1 0-16,0 21 16,0 0-16,21 0 0,0 1 15,-21-1-15,21 0 16,0 0-16,0 21 0,0-20 0,0-1 0,0 0 15,0 0-15,21 0 0,0 0 16,0 1-16,-21-1 0,21 0 16,1-21-16,-1 0 0,21 21 15,-21-21-15,0 0 0,22 0 0,-22 0 16,21 0-16,-21 0 0,22-21 0,-22 21 16,0-21-16,21 0 0,-20 21 15,-1-22-15,0 1 0,0 0 0,0 0 16,0-21-16,-21 20 0,0 1 15,22-42-15,-22 42 16,0-1-16,0 1 0,0 0 16,0 42-1,-22 0-15,22 1 16,0-1-16,0 0 0,0 0 16,-21 0-16,21 0 0,0 1 0,0 20 15,-21-21-15,21 0 0,0 0 16,0 1-16,0-1 0,0 0 0,0 0 15,0 0-15,0 0 16,0-42 0,21 21-1,0-21-15,-21 0 16,22 21-16,-1-21 0,-21 0 0,21-1 16,-21-20-16,21 21 15,0 0-15,0 0 0,-21-22 0,22 22 16,-1 0-16,0 0 0,-21 0 15,21 21-15,0 0 0,0 0 16,1 0-16,-1 0 16,-21 21-16,0 0 0,21 0 15,-21 0-15,21 0 0,-21 1 16,0-1-16,0 0 0,0 0 0,21 0 16,-21 0-16,21 1 0,1-1 15,-22 0-15,21 0 0,0-21 16,0 21-16,0-21 0,0 0 0,1 0 15,-1 0-15,21 0 16,-21 0-16,22 0 0,-22 0 0,0-21 16,21 0-16,-21 0 0,1 0 15,20-1-15,-21 1 0,21-42 16,-20 20-16,-1 22 0,-21-42 0,21 20 16,-21 1-16,21-21 0,0 20 15,-21 1-15,21-22 0,-21 22 0,0 0 16,0-1-16,0 1 0,0 21 15,0 0-15,0 42 32,-21 21-32,21 1 0,-21-1 15,21 0-15,-21 22 16,21-22-16,0 0 0,0 22 0,-21-22 16,21 1-16,0-1 0,0 0 15,0 1-15,0-1 0,0-21 0,0 0 16,0 22-16,0-22 0,0 0 0,21 0 15,-21 0-15,21 0 16,0-21-16,0 0 0,1 0 16,-1 0-16,0 0 15,0-21-15,0 0 0,0 0 16,1 0-16,-1 0 0,21-1 16,-21 1-16,0-21 0</inkml:trace>
  <inkml:trace contextRef="#ctx0" brushRef="#br0" timeOffset="18736.33">8657 2731 0,'0'0'0,"-21"0"0,42 0 31,0 0-31,0 0 0,22 0 15,-22 0-15,0 0 0,0 0 0,0 0 16,1 0-16,-1 0 0,0-22 16,0 22-16,0-21 0,0 21 15,-21-21-15</inkml:trace>
  <inkml:trace contextRef="#ctx0" brushRef="#br0" timeOffset="19372.97">10329 2646 0,'-21'-21'15,"42"42"-15,-42-63 0,21 20 16,0 1-16,-21 0 0,0 21 15,0 0-15,-1 0 16,1 21-16,0 0 16,0 1-16,0 20 0,0-21 0,-1 21 15,1 1-15,0-1 0,0 22 16,0-22-16,0 0 0,-1 1 16,1-1-16,0 0 0,0 1 0,0-1 15,0 0-15,-22 1 0,22-1 0,0-21 16,-21 21-16,20-20 0,1-1 15,21 0-15,-21-21 0,0 0 32,21-21-32,0-22 15,0 22-15,0-21 0,0 0 0,0 20 16</inkml:trace>
  <inkml:trace contextRef="#ctx0" brushRef="#br0" timeOffset="19650.81">9525 2625 0,'0'-21'0,"0"42"0,0-85 0,0 43 16,0 0 0,0 42-16,21 0 15,0 0-15,22 22 0,-22-22 16,21 21-16,0 1 0,43 41 16,-21-41-16,-22-1 0,0 0 15,1 1-15,-1-1 0,0 0 16,-21-21-16,22 22 0,-22-1 15,0-21-15,0 0 0,0 1 16,-21-1-16,0 0 0,22 0 0,-1-21 16,-21 21-16,0-42 15,0 0 1,0 0-16,21-22 16,-21 22-16,21-21 0,-21 21 15</inkml:trace>
  <inkml:trace contextRef="#ctx0" brushRef="#br0" timeOffset="19896.66">10435 2477 0,'0'-22'0,"0"44"0,0-65 0,0 22 15,0 42 1,0 0-16,-21 1 0,0 20 16,21 0-16,-21 1 0,21-1 15,-22 0-15,1 22 0,21 20 0,0-41 16,-21 20-16,21-20 15,-21-1-15,21 0 0,0 1 0,0-22 16,0 21-16,0-21 0,0 22 16,0-22-16,0 0 0,0 0 0,21-21 15,0 0-15,0 0 0,1 0 16,-1 0-16,0-21 16,0 0-16,0 0 0,0-1 0</inkml:trace>
  <inkml:trace contextRef="#ctx0" brushRef="#br0" timeOffset="20330.41">10731 2815 0,'0'0'0,"-21"0"31,21 21-31,-21 1 16,21-1-16,-21 0 0,0 42 15,21-41-15,0 20 16,-21-21-16,21 21 0,0-20 0,0 20 15,0-21-15,0 21 0,0-20 16,0-1-16,0 0 0,21 0 0,0 21 16,0-42-16,0 0 0,0 0 15,1 0-15,-1 0 0,0 0 16,42 0-16,-41-21 16,41-21-16,-21 21 15,-20 0-15,41-43 0,-42 43 16,22-43-16,-43 43 0,0-42 15,0 42 1,0-22-16,-22 22 0,1 0 0,0 0 16,0 0-16,-21-1 0,-22 22 15,22 0-15,-22 0 16,22 0-16,21 0 0,-22 22 16,1-1-16,21 21 0,21-21 15,0 0 1,0 1-16,0-1 0,21-21 15,0 0-15,0 0 16,1 0-16,20 0 0</inkml:trace>
  <inkml:trace contextRef="#ctx0" brushRef="#br0" timeOffset="20629.25">11557 2519 0,'0'-21'0,"0"42"0,0-21 32,0 21-32,0 21 0,0-20 15,-21 20-15,21 0 0,-21 1 16,21-1-16,-22 0 0,22 1 0,0-1 16,0 0-16,0 1 0,0-1 15,-21-21-15,21 21 0,0 1 0,0-22 16,0 21-16,0-21 0,0 1 15,0-1-15,0 0 0,0 0 0,21 0 16,1-21 0,-1 0-16,0 0 0,-21-21 0,21 0 15,0 0-15,0 0 0,1-1 16,-22 1-16,21 0 0</inkml:trace>
  <inkml:trace contextRef="#ctx0" brushRef="#br0" timeOffset="20815.14">11366 2815 0,'0'21'0,"0"-42"0,-21 42 15,21 1 1,21-22 0,1 0-1,-1 0-15,21 0 0,-21-22 0,0 22 16,22-21-16,-22 0 0,21 21 15,-21-21-15,22 21 0</inkml:trace>
  <inkml:trace contextRef="#ctx0" brushRef="#br0" timeOffset="22406.75">12658 2625 0,'0'0'0,"-22"-21"0,1 21 16,0 0 0,21 21-1,-21 0-15,21 0 16,0 0-16,0 0 15,0 1-15,0-1 0,21-21 16,0 0 0,0 0-16,1 0 0,-1 0 15,0 0-15,21-21 0,-21-1 16,1 1-16,20 0 0,-21 0 0,0 0 16,22-22-16,-22 22 0,0 0 15,0-21-15,0 21 0,-21-22 0,0 22 16,0 0-16,0 0 0,0 0 15,0-1-15,-21 1 0,0 21 0,0 0 16,0 0-16,-1 0 16,1 0-16,0 21 0,0 22 15,0-1-15,21 0 0,0 1 16,-21 20-16,21 1 0,0-22 0,0 22 16,0-1-16,0-21 0,0 1 15,0 20-15,0-20 0,0-22 0,0 21 16,0 0-16,0-20 0,0 20 15,0-21-15,0 0 0,-22 0 0,22 1 16,0-1-16,-21-21 16,0 0-16,0 0 15,21-21-15,-21 21 0,0-22 16,-1 1-16,1 0 0,0 0 16,0-21-16,0 20 0,-22 1 0,22 0 15,0 0-15,0 0 0,0 0 16,0-1-16,-1 1 0,1 21 15,21 21 1,0 1 0,0-1-16,21 0 0,-21 21 15,43-21-15,-22 1 0,0-1 0,0 0 16,0 0-16,1 0 0,-1 0 16,21 1-16,-21-1 0,22-21 15,-22 0-15,21 0 0,0 0 0,1 0 16,-1 0-16,0-21 0,1 21 0,-1-22 15,0 1-15,-20 0 0,20 0 16,0 0-16,1-22 0,-22 22 16,0 0-16,0-21 0,0 21 0,-21-22 15,0 22-15,0 0 0,0-21 16,0 20-16,0 1 0,0 0 0,-21 42 31,0 0-31,21 1 16,-21-1-16,21 0 0,0 21 15,-21-21-15,21 1 0,0 20 0,-22-21 16,22 0-16,0 22 0,0-22 16,0 0-16,0 0 0,0 0 15,0 0-15,22-21 32,-1 0-32,0-21 15,-21 0-15,21 0 0,0 0 16,0 0-16,1-1 0,20-20 0,-21 21 15,0-21-15,0 20 0,1-20 16,-1 21-16,0 0 0,0 0 16,0-1-16,0 1 0,1 21 15,-22 21-15,21 1 16,-21-1-16,0 21 16,0-21-16,0 0 0,0 1 15,0-1-15,0 0 0,21 21 0,-21-21 16,21 1-16,-21-1 0,21 0 15,0-21-15,-21 21 0,22 0 0,-1-21 16,0 0-16,0 0 0,0 0 16,0 0-16,1 0 0,20 0 0,-21 0 15,21-21-15,-20 0 0,20 0 16,-21 0-16,21-1 0,-20 1 16,-1 0-16,21-42 0,-21 20 0,0 1 15,-21 0-15,0-1 0,0 1 16,0-22-16,22 22 0,-22-21 15,0-1-15,21 22 0,-21-1 16,0 1-16,0 21 0,0-21 0,0 20 16,0 44-1,-21 20-15,21-21 16,-22 43-16,1-22 0,21 0 16,0 22-16,0-1 0,-21-20 0,21 20 15,-21-21-15,21 1 0,0-1 16,0 0-16,0 1 0,0-22 0,0 21 15,0-21-15,0 22 0,0-22 16,0 0-16,21 0 0,-21 0 16,21-21-16,0 0 0,1 0 0,20 0 15,-21 0-15,0 0 16,0 0-16,1-21 0,-1 0 0,0 0 16,0 0-16,0 0 0,0-1 15,1-20-15</inkml:trace>
  <inkml:trace contextRef="#ctx0" brushRef="#br0" timeOffset="22609.14">14055 2773 0,'0'0'0,"0"21"16,-22-21-16,22 21 15,0 0 1,22-21-1,-1 0-15,21 0 0,-21 0 16,0 0-16,22 0 0,-1-21 0,-21 21 16,22 0-16,-1-21 0,-21 0 0,21 21 15</inkml:trace>
  <inkml:trace contextRef="#ctx0" brushRef="#br0" timeOffset="23309.74">14626 2963 0,'0'0'0,"21"0"15,0 0 1,1 0-16,-1 0 0,0 0 16,0-21-16,0 0 0,0 21 15,1-21-15,-1 0 0,21 0 0,-21-1 16,-21 1-16,21 0 0,-21 0 15,0 0-15,0 0 0,0-1 16,-21 22 0,0 0-16,0 0 15,0 22-15,0-1 0,-1 0 0,1 0 16,21 0-16,0 0 0,-21 1 16,21-1-16,0 21 0,0-21 0,0 0 15,0 1-15,0-1 0,21 0 16,-21 0-16,21-21 0,1 21 0,-1 0 15,0-21-15,0 0 0,0 22 16,0-22-16,1 0 0,-1 0 0,0 0 16,21 0-16,-21 0 0,1 0 15,-1 0-15,0 0 0,-21-22 16,21 22-16,0-21 0,0 0 0,-21 0 16,22 0-16,-1 0 0,-21-1 15,21 1-15,0 0 0,0 0 0,0 0 16,1 0-16,-1-1 0,21 1 15,-21 0-15,0 0 0,22 0 0,-22 21 16,21 0-16,-21 0 0,1 0 0,20 0 16,-21 21-16,0 0 0,0-21 15,1 21-15,-1 0 0,0 22 0,-21-22 16,0 0-16,21 0 0,-21 22 16,0-22-16,0 0 0,0 0 0,0 0 15,0 0-15,0 1 0,0-1 16,-21-21-16,21 21 15,-21-21 1,0 0 0,21-21-16,0 0 0,0-1 15,0 1-15,0 0 16,0 0-16,21-21 0,-21 20 0,21 1 16,0-21-16,-21 21 0,21-22 15,0 22-15,1 0 0,20 0 16,-21-21-16,0-1 0,22 22 15,-22 0-15</inkml:trace>
  <inkml:trace contextRef="#ctx0" brushRef="#br0" timeOffset="24121.3">16700 3112 0,'22'0'15,"41"-22"1,-42 1-16,0 0 16,1 0-16,-1 0 0,-21 0 15,0-1-15,0 1 16,0 0-16,0 0 15,-21 0-15,21-22 0,-22 22 0,1 0 16,-21 0-16,21 0 0,0 0 16,-1 21-16,-20-22 0,0 22 15,-1 0-15,1 0 0,21 0 16,-21 22-16,-1-1 0,1 0 0,0 0 16,-1 0-16,22 22 0,-21-22 15,21 21-15,-22-21 0,43 22 16,-21-1-16,21-21 0,0 21 0,0-20 15,21-1-15,0 21 0,1 0 16,-1-20-16,0-1 0,0-21 16,0 0-16,22 0 15,-1 0-15,-21 0 0,21 0 0,1 0 16,-1-21-16,-21-1 0,22 1 16,-1 0-16,-21 0 0,21 0 0,1 0 15,-22-1-15,0-20 0,0 21 16,0 0-16,-21 0 0,0-22 0,0 22 15,22 0-15,-22 0 0,0 0 16,0-1-16,21 22 16,-42 0-16,21 22 0,-22-1 15,22 0-15,0 21 16,-21-21-16,21 1 0,-21-1 16,21 21-16,0 0 0,0-20 0,0 20 15,0-21-15,42 0 16,-42 0-16,0 1 0,43-22 15,-43 21-15,21-21 0,0 0 16,0 0-16,0 0 0,1 0 16,-1 0-16,21-21 0,-21 21 15,0-22-15,22 1 0,-22 0 0,21 0 16</inkml:trace>
  <inkml:trace contextRef="#ctx0" brushRef="#br0" timeOffset="24645">17399 2752 0,'0'-21'0,"0"42"0,-21-64 16,0 43 0,-1 0-16,1 22 0,0-1 0,0 0 15,0 0-15,21 21 0,-21-20 16,-1 20-16,22-21 0,-21 43 16,21-22-16,0 0 0,0-21 15,0 1-15,0 20 0,0 0 16,21-21-16,1 1 0,-22-1 0,42-21 15,0 21-15,-21-21 0,22 21 0,41-21 16,-41 0 0,-1 0-16,0-21 0,1 21 0,-1-21 15,0 0-15,-20-1 0,20 1 16,-21 0-16,21-21 0,-20 21 0,-1-22 16,-21 1-16,21-43 0,0 43 15,-21 0-15,0-1 0,0-20 16,0-1-16,0 22 0,0 0 0,0-22 15,0 22-15,0 21 0,0-1 16,0 1-16,0 0 0,0 42 16,0 0-1,0 1-15,-21 20 0,21 0 16,0 1-16,-21-1 0,21 0 0,0 22 16,0-22-16,-43 0 0,43 1 0,0-1 15,22-21-15,-22 22 0,0-1 16,0-21-16,0 21 0,-22 22 0,22-22 15,0-21-15,0 1 0,22-1 0,-22 0 16,21 0-16,0-21 16,0 0-16,0 0 15,0 0-15,1-21 16,-1 0-16,0 0 0,0-1 16,0 1-16,22-21 0</inkml:trace>
  <inkml:trace contextRef="#ctx0" brushRef="#br0" timeOffset="24841.89">17843 2942 0,'0'0'0,"-42"0"0,21 0 0,42 0 47,0 0-47,0 0 16,1 0-16,-1 0 0,21-21 0,-21 21 15,22 0-15,-1 0 0,0-21 16,1 0-16,-1 21 0,0 0 16,22 0-16</inkml:trace>
  <inkml:trace contextRef="#ctx0" brushRef="#br0" timeOffset="25856.66">18754 2879 0,'21'0'16,"-42"0"-16,63 0 0,-42-21 0,21 21 15,0-22 1,0 1-16,-21 0 0,0 0 16,0 0-16,0 0 15,0-1-15,-21 22 16,0-21-16,0 21 0,0 0 16,0 0-16,-22 21 0,22 1 15,0-1-15,-21 0 0,20 21 0,1-21 16,-21 22-16,21-1 0,0 0 15,-1-20-15,22 20 0,-21-21 0,21 21 16,0-20-16,0 20 16,0-21-16,0 0 0,0 0 0,0 1 15,21-22-15,1 0 0,-1 0 16,0 0-16,0 0 0,0 0 0,22 0 16,-22-22-16,0 1 0,21 0 15,-21 0-15,1 0 0,20 0 16,-21-1-16,0-20 0,0 21 15,22-64-15,-22 43 0,0 21 16,-21-22-16,21 1 16,-21 21-16,0 42 31,-21 0-31,21 0 0,0 1 16,-21 20-16,21-21 0,0 21 15,0-20-15,0 20 0,0-21 16,0 21-16,0-20 0,0-1 0,21 21 15,0-21-15,-21 0 0,21 1 0,1-22 16,-1 21-16,0-21 16,0 0-16,0 0 0,0 0 0,22 0 15,-22 0-15,0 0 0,0 0 16,22-21-16,20-22 0,-42 22 16,0 0-16,1-21 0,-1 20 15,0-20-15,0 0 0,-21-1 0,21 1 16,-21-21-16,0 20 0,0-20 15,0-1-15,21 22 0,-21 0 0,0-1 16,0 22-16,0 0 16,-21 42-1,0 0-15,0 22 0,21-22 16,-21 21-16,0 0 0,21 1 16,0-1-16,0-21 0,-22 22 15,22-1-15,0-21 0,0 21 0,0-20 16,0-1-16,0 0 0,0 0 15,-21 0-15,21 0 0,0 1 0,0-1 16,21-42 31,1-1-47,-22 1 0,21 21 0,21-21 16,-21 0-16,22 0 0,-22 0 15,21-1-15,0 1 0,1 21 16,-1-21-16,0 21 0,-20 0 0,20 0 15,-21 0-15,21 0 0,-20 0 16,-1 21-16,-21 0 0,21 1 16,-21-1-16,0 0 0,0 0 15,0 0-15,-21 0 0,0 22 0,-1-22 16,-20 0-16,21-21 0,-21 21 16,20 0-16,-20 1 0,0-1 15,21-21-15,-22 21 0,22-21 0,0 0 16,0 0-16,0 0 0,-1 0 31,22-21-31,0 0 0,22-1 16,-1 1-16,0-21 15,21 21-15</inkml:trace>
  <inkml:trace contextRef="#ctx0" brushRef="#br0" timeOffset="26131.5">20256 2350 0,'0'0'0,"-21"0"0,0 0 16,21 21-16,-21 0 15,0 0-15,21 21 0,-21 22 16,21-22-16,0 22 0,0-22 0,0 22 16,-22-22-16,22 0 0,0 22 15,0-22-15,0-21 0,0 22 0,0-1 16,0-21-16,0 0 0,0 0 15,0 1-15,0-1 0,0 0 0,22 0 16,-1-21 0,0 0-1,0-21-15,0 0 0,0 0 16,1-1-16</inkml:trace>
  <inkml:trace contextRef="#ctx0" brushRef="#br0" timeOffset="26480.53">20341 3027 0,'21'0'32,"0"0"-17,1-21-15,-1 21 16,0-21-16,0 21 0,0-22 16,0 22-16,1-21 0,-1 21 15,0-21-15,0 0 0,0 0 0,-21 0 16,0-1-16,0 1 0,0 0 15,0 0-15,-21 21 16,0 0 0,0 21-16,0 0 0,-22 0 0,22 1 15,0 20-15,0-21 0,21 0 16,-21 22-16,21-22 0,-22 0 0,22 0 16,0 0-16,0 0 0,0 1 15,0-1-15,0 0 0,0 0 16,22-21-16,-1 0 0,0 0 15,0 21-15,0-21 0,0 0 0,1 0 16,20 0-16,-21-21 0,21 0 16,1 21-16,-1-21 0,0 0 15,1-1-15</inkml:trace>
  <inkml:trace contextRef="#ctx0" brushRef="#br0" timeOffset="27092.65">21294 2561 0,'-22'0'0,"44"0"47,-1 0-47,0 0 15,0 0-15,0 0 0,0-21 16,1 21-16,-1-21 0,0 21 15,0-21-15,0 21 0,0-21 0,-21-1 16,0 1-16,0 0 0,22 0 16,-22 0-16,0 0 15,-22 21-15,1 0 0,0 0 16,0 0-16,0 0 0,0 21 0,-22 0 16,22 0-16,0 0 0,0 22 15,0-22-15,-1 0 0,1 21 16,21-21-16,-21 22 0,21-22 0,0 0 15,0 0-15,0 0 0,0 1 0,0-1 16,21 0-16,0-21 0,1 0 16,-22 21-16,21-21 0,0 0 15,0 0-15,0 0 0,-21-21 32,-21 21-1,0 0-31,0 21 15,0-21-15,-1 21 0,1 0 16,0 1-16,0 20 0,0-21 0,21 0 16,0 0-16,-21 1 15,21-1-15,0 0 0,0 0 0,0 0 16,0 0-16,21 1 0,0-1 16,0-21-16,0 21 0,0-21 15,1 0-15,20 0 0,-21 0 16,0 0-16,22 0 0,-22 0 0,21 0 15,-21 0-15,0 0 0,22-21 16,-22 0-16,0 21 0,0-22 0,0 1 16,1 0-16</inkml:trace>
  <inkml:trace contextRef="#ctx0" brushRef="#br0" timeOffset="27331.7">21759 2794 0,'0'0'0,"21"0"15,1 21 1,-22 0-16,0 1 15,0-1-15,21 0 0,-21 0 16,21 0-16,0 0 0,-21 1 16,21-1-16,0 0 0,1 0 15,-22 0-15,21-21 16,0 0-16,0 21 0,0-21 31,0 0-15,-21-21-16,0 0 15,22 21-15,-22-21 0,21 0 0,-21 0 16,21-1-16,-21 1 0</inkml:trace>
  <inkml:trace contextRef="#ctx0" brushRef="#br0" timeOffset="27540.64">22098 2836 0,'-64'0'31,"43"22"-31,0-22 0,0 21 0,0 0 16,0 0-16,-1 0 0,1-21 0,0 21 15,21 1-15,-21-1 0,0 0 16,0 0-16,-1 0 0,22 0 16,-21 1-16,21-1 15,21-21 1,1 0 0,-1 0-16,0 0 15,0 0-15,0 0 0,0 0 0,22-21 16</inkml:trace>
  <inkml:trace contextRef="#ctx0" brushRef="#br0" timeOffset="27899.62">22183 2836 0,'-43'0'16,"22"0"-16,21 22 15,-21-22-15,21 21 0,0 0 16,-21-21-16,0 21 0,21 0 0,0 0 15,0 1-15,0 20 16,0-21-16,0 21 0,0-20 0,0 20 16,0 21-16,0-20 0,0-1 15,0 0-15,0 1 0,0 20 0,0-20 16,0-1-16,0 0 0,-22 1 16,22-1-16,-21 0 0,0 1 15,0-1-15,0 0 0,0 1 0,-1-1 16,1 0-16,0 1 0,21-1 0,0 0 15,-21-21-15,21 1 0,-21-1 16,21 0-16,0 0 0,0-42 47,21 0-47,0 0 0,0-1 16,-21-20-16,21 0 0,1-1 0,-1 1 15</inkml:trace>
  <inkml:trace contextRef="#ctx0" brushRef="#br0" timeOffset="28199.58">22034 2985 0,'0'-43'0,"0"86"0,0-107 16,0 43-16,0-21 0,0 20 0,0 1 0,0 0 16,22 0-1,-1 0-15,0 21 0,0 0 0,0 0 16,0 0-16,1 0 0,-1 0 15,0 0-15,0 21 0,0 0 0,-21 0 16,0 0-16,0 1 0,0-1 16,0 0-16,0 0 0,0 0 0,0 0 15,-21 1-15,0-1 0,0 0 16,0-21-16,-1 21 0,1-21 16,0 21-16,0-21 15,0 0-15,0 0 16</inkml:trace>
  <inkml:trace contextRef="#ctx0" brushRef="#br0" timeOffset="29529.04">1863 4572 0,'0'0'0,"0"-21"15,-22 21-15,22-21 0,0 0 16,0-1-1,0 1-15,22 0 16,-1 0-16,0 21 0,0 0 16,0 0-16,0 0 15,-21 21-15,22 0 16,-22 0-16,0 1 0,0-1 16,0 21-16,0-21 0,0 22 15,0-1-15,-22 0 0,1 1 16,0-1-16,-21 0 0,21 1 15,-1-1-15,1-21 0,0 0 0,0 22 16,0-43-16,21 21 0,0-42 47,0-1-47,0 1 16,21 21-16,0-21 0,0 0 0,0 0 15,1 21-15,-1 0 0,0 0 16,21 0-16,-21 0 0,1 0 0,-1 0 15,21 21-15,-21 0 0,0 0 16,1 22-16,-1-22 0,-21 0 16,0 21-16,0-21 0,0 22 15,-21-22-15,-1 21 0,1-21 16,0 1-16,0-1 0,-21 0 0,20 0 16,1 0-16,-21 0 0,0-21 15,20 0-15,-20 22 0,21-22 0,-21 0 16,20 0-16,-20 0 0,21 0 15,0 0-15,-22 0 0,22 0 16,0 0-16,0-22 0,21 1 16,-21 21-16,21-21 0,0 0 15,0 0-15,0 0 16,21-1-16,0 22 16,0-21-16,0 0 0,1 0 15,20 0-15</inkml:trace>
  <inkml:trace contextRef="#ctx0" brushRef="#br0" timeOffset="29696.02">2434 4890 0,'21'-22'16,"-42"44"-16,63-44 0,-42 1 0,22 21 16,-22-21 30,21 0-46,0 21 0,21 0 16</inkml:trace>
  <inkml:trace contextRef="#ctx0" brushRef="#br0" timeOffset="30566.08">3937 4636 0,'-21'0'0,"42"0"0,-42-22 0,21 1 15,21 21 63,0 0-78,0 0 0,0-21 16,1 21-16,-1-21 0,0 0 0,0 0 16,0-1-16,22 1 0,-22 21 15,0-21-15,21 0 0,-21-21 0,1 20 16,-1 1-16,0 21 0,-21-21 16,0 0-16,0 0 0,-21 21 0,-22-21 15,22 21-15,-21 0 16,0 0-16,-22 0 0,22 21 0,-1-21 15,-20 21-15,21 0 0,-22 0 16,22 22-16,-1-22 0,1 0 0,21 21 16,-21-21-16,20 43 15,22-43-15,0 21 0,0-20 0,0-1 16,43 0-16,-22 0 0,0 0 16,21-21-16,-20 21 0,20-21 15,-21 0-15,21 0 0,1 0 0,20 0 16,-20 0-16,-22 0 0,0-21 15,0 21-15,0 0 0,0-21 16,-42 21 0,0 0-1,-21 0-15,21 0 0,-22 21 0,1 0 16,0 1-16,-22-1 0,22 0 16,-1 0-16,-20 21 0,42-20 0,-43 20 15,43 0-15,-21-21 0,42 22 16,0-1-16,-21 0 0,21-20 0,0 20 15,0-21-15,21 21 0,0-20 0,0-1 16,0 0-16,22 0 0,-22-21 16,21 21-16,0-21 0,-20 0 15,20 0-15,0 0 0,1 0 0,-1 0 16,0-21-16,1 0 0,-1 0 0,0 0 16,22-1-16,42-41 15,-43 21-15,1-1 0,-1-20 16,1 20-16,-1-20 0,-21-1 0,1 22 15,20-21-15,-20-1 0</inkml:trace>
  <inkml:trace contextRef="#ctx0" brushRef="#br0" timeOffset="30805.15">4868 4170 0,'-21'0'16,"42"0"-16,-63 0 0,21 0 0,-22 63 16,22-41-16,0-1 0,0 0 0,0 0 15,21 21-15,0 1 16,-21-1-16,21 0 0,-22 1 0,22-1 15,0 0-15,0 22 0,-21-22 16,21 1-16,0 20 0,0-21 0,-21 1 16,21-1-16,0 0 0,0 1 0,0-22 15,0 0-15,0 0 0,21 0 16,0 1-16,1-22 0,-1 0 16,0 0-16,0 0 15,0 0-15,0-22 0,-21 1 16,0 0-16,43 0 0,-22-21 0</inkml:trace>
  <inkml:trace contextRef="#ctx0" brushRef="#br0" timeOffset="32834.69">4995 4847 0,'0'21'16,"0"1"-16,-21 105 31,42-127-16,0 0-15,1 0 16,-1 0-16,0-22 0,0 22 16,0-21-16,0 0 0,-21 0 15,22 0-15,-1 0 0,0-1 16,0-20-16,-21-21 16,21 41-16,-21 1 0,0-21 0,0 21 15,0 0-15,0-1 0,0 1 16,-21 21-16,0 0 15,0 0-15,0 0 0,-1 21 16,1 1-16,0-1 0,21 0 0,-21 21 16,21-21-16,-21 22 0,21-1 15,0 0-15,0 1 0,0-1 16,0 0-16,0 1 0,0-22 0,0 21 16,0-21-16,0 22 0,0-22 15,0 0-15,21 0 0,0-21 0,0 0 0,0 0 16,1 0-16,-1 0 15,0 0-15,21 0 0,-21 0 0,22-21 16,-1 21-16,-21-21 0,22 0 0,-1-22 16,-21 22-16,21-21 0,-20 21 15,20-22-15,-21 1 0,0 0 0,0-1 16,-21 22-16,0-21 16,22 21-16,-22-22 0,0 22 0,0 0 15,0 0-15,0 42 31,0 0-31,0 22 16,0-22-16,0 21 0,0-21 16,0 22-16,0-1 0,0-21 15,0 21-15,0 1 0,0-22 0,0 21 16,0-21-16,0 1 0,0-1 16,0 0-16,0 0 0,0 0 0,21-42 46,0 0-46,0 21 0,0-21 0,0-22 16,-21 22-16,22 0 16,-1-21-16,0-1 0,0 1 0,0 0 15,-21-1-15,21 22 0,1-21 16,-1 21-16,0-22 0,21 22 16,-21 0-16,1 21 0,-1 0 0,0 0 15,0 21-15,-21 0 16,0 1-16,21 20 0,-21-21 15,21 0-15,-21 22 0,0-22 16,0 21-16,22-21 0,-22 22 0,21-22 16,-21 0-16,0 0 0,21 0 15,0 0-15,-21 1 0,21-22 0,0 0 16,1 0-16,-1 0 16,0 0-1,0 0-15,0-22 0,-21 1 0,21 0 16,1 0-16,-1 0 0,0-22 15,-21 22-15,21-21 0,0 21 0,0-22 16,1 1-16,-1 21 0,0-21 16,0 20-16,0-20 0,-21 21 0,21 0 15,1 0-15,-1 21 0,-21 21 32,0 0-32,0 0 15,0 0-15,0 22 0,0-22 16,0 21-16,0-21 0,0 22 0,21-1 15,-21-21-15,21 21 16,-21-20-16,21-1 0,0 0 0,1 21 16,20-21-16,-21 1 0,0-22 15,22 21-15,-22-21 0,21 0 16,0 0-16,1 0 0,-1 0 0,-21 0 16,22-21-16,-1-1 0,0 22 15,1-21-15,-22-21 0,21 21 0,0 0 16,-20-22-16,20 22 0,-21-21 15,21-1-15,-20 22 0,-1-21 16,-21-22-16,0 22 0,0 21 16,0 0-16,0 0 0,0-1 15,0 1-15,-21 21 0,-22 0 16,22 0-16,0 0 0,21 21 16,-21 1-16,0-1 0,21 21 0,-22-21 15,22 22-15,0-1 0,0 0 16,0-21-16,0 22 0,0-1 0,0 0 15,22 1-15,-1-22 0,-21 0 16,21-21-16,0 0 0,0 21 16,22 0-16,-22-21 0,0 0 0,21 0 15,-21 0-15,22 0 0,-22-21 0,21 0 16,-21 21-16,22-21 0,-22 0 16,21-22-16,-21 22 0,1 0 15,-1-21-15,0-1 0,0 22 16,0-21-16,-21 21 0,0-22 0,21 22 15,-21 0-15,0 0 0,0 0 16,0 42 0,0 0-16,0 0 0,0 22 0,0-22 15,0 21-15,0-21 0,-21 22 0,21-1 16,0-21-16,0 0 0,-21 22 16,0-22-16,21 0 0,0 0 0,0 0 15,0 0-15,0 1 16,21-22-1,0 0-15,0 0 0,1-22 16,-1 1-16,-21 0 0,21 0 16,0 0-16,0 0 0,0-22 15,1 22-15,-1-21 0,0-1 0,0 1 16,0 21-16,-21-21 0,21 20 16,1 1-16,-22-21 0,21 42 15,0 0-15,-21 21 16,0 0-16,0 0 0,0 1 15,0-1-15,0 21 0,0-21 16,0 22-16,21-22 0,-21 21 0,0-21 16,0 0-16,21 1 0,0-1 15,1 0-15,-22 0 0,21 0 16,0-21-16,0 0 0,0 21 0,0-21 16,1 0-16,-1 0 0,21 0 15,-21 0-15,0-21 0,22 0 0,-22 21 16,21-21-16,-21 0 0,1-22 0,-1 22 15,0-21-15,21 0 0,1-43 16,-22 43-16,0-1 16,0 1-16,-21 0 0,21-22 15,-21 22-15,0-1 0,0 1 0,0 0 16,0-1-16,0 22 0,0 0 0,0 0 16,-21 21-16,0 0 0,0 0 15,0 21-15,21 21 16,-22-20-16,1 20 0,21 0 0,-21 1 15,21 20-15,0-21 0,0 1 0,0 20 16,0-20-16,0 20 0,0-21 16,0 1-16,0-1 0,0 0 0,21-20 15,0-1-15,-21 21 0,22-21 16,-1-21-16,0 21 0,0 1 0,0-22 16,0 0-16,22 0 0,-22 0 15,0-22-15,21 22 0,-20-21 16,-1 0-16,0 0 0,0 0 15,0-43-15,0 43 0,1-64 16,-22 43-16</inkml:trace>
  <inkml:trace contextRef="#ctx0" brushRef="#br0" timeOffset="33013.58">9059 4614 0,'-21'0'0,"42"0"0,-63 22 0,21-22 0,21 21 31,21-21-15,0 0-16,0 0 0,22 0 16,-22 0-16,0 0 0,0 0 15,21-21-15,-20 21 0,-1 0 0,0-22 16,0 22-16,0 0 0,-21-21 0,21 21 16</inkml:trace>
  <inkml:trace contextRef="#ctx0" brushRef="#br0" timeOffset="33599.82">10118 4509 0,'0'0'0,"42"-22"0,-21-20 16,0 21-16,0 0 0,1 0 0,-1-1 16,0 1-16,-21 42 31,0 1-31,0-1 0,0 21 15,0 0-15,0 1 0,-21-1 16,21 0-16,-21 1 0,21 20 0,0-20 16,0 20-16,-22-21 15,22 1-15,0-1 0,0 0 0,-21 1 16,21-1-16,0-21 0,-21 22 0,21-22 16,0 0-16,0 0 15,0-42 16,0 0-31,0 0 0,21-1 0,-21 1 16,0-21-16,0 0 0,0-1 16,0 1-16,0 0 0,0-22 0</inkml:trace>
  <inkml:trace contextRef="#ctx0" brushRef="#br0" timeOffset="33827.58">10202 4572 0,'0'0'0,"0"-42"16,0 21-16,0-1 0,0 1 0,21 21 15,1 0-15,-1 0 0,0 0 16,0 21-16,0 1 0,22-1 15,-22 21-15,21-21 0,-21 22 16,22-1-16,-22 0 0,21 1 0,-21-1 16,22 0-16,-22 1 0,21-1 15,-21-21-15,0 21 0,22 1 16,-22-22-16,-21 0 0,21-21 16,-21 21-16,21-21 0,0 0 15,-21-21 1,22 0-16,-22 0 0,21 0 15,0-22-15,-21 22 0,0-21 0,21-1 16,0 1-16</inkml:trace>
  <inkml:trace contextRef="#ctx0" brushRef="#br0" timeOffset="34072.44">11028 4360 0,'0'0'0,"0"-42"0,0 21 16,0 0-16,0 0 0,-21 21 15,-1 0-15,1 21 16,0 0-16,21 0 0,-21 21 0,0 1 15,21-1-15,0 0 0,0 1 16,0-1-16,-21 64 16,21-64-16,0 1 0,-22 20 0,22-21 15,0 1-15,0-22 0,0 21 16,0-21-16,0 22 0,0-22 0,0 0 16,0 0-16,43-21 15,-22 0-15,0 0 0,21 0 16,-20 0-16,20-21 15,-21 0-15,21-21 0,-20 20 0,20 1 16</inkml:trace>
  <inkml:trace contextRef="#ctx0" brushRef="#br0" timeOffset="34849">11430 4657 0,'0'-21'0,"0"42"0,0-64 0,0 22 16,-21 21 15,21 21-31,-21 1 0,-1-1 0,22 0 15,0 0-15,0 21 0,-21-20 16,21 20-16,0 0 0,-21-21 16,21 22-16,0-22 0,0 21 0,0-21 15,0 22-15,0-22 0,21 0 16,0 0-16,-21 0 0,22 1 0,-1-1 16,0-21-16,0 0 0,21 0 15,-20 0-15,-1 0 0,0 0 16,0 0-16,0-21 0,22-22 15,-22 22-15,0 0 0,21-43 16,-21 22-16,-21 0 16,0-1-16,0 1 0,0 0 0,0-1 15,0 22-15,0-21 0,-21 0 16,0-22-16,0 43 0,0 0 16,0 0-16,-1 21 0,1 0 15,0 0-15,0 0 0,0 21 0,0-21 16,-1 63-16,1-42 15,21 1-15,-21 62 0,21-41 16,0-1-16,0-21 0,0 21 16,0 1-16,0 20 15,0-42-15,21 22 0,0-22 0,1 0 16,-1-21-16,0 21 0,21 0 16,-21-21-16,1 0 0,-1 0 15,0 0-15,21 0 0,-21-21 16,22 0-16,-22 0 0,0 0 0,21 0 15,-20-1-15,20 1 0,-21-21 16,21 0-16,-20 20 0,-1-20 16,21-43-16,-21 43 0,0 0 0,-21-1 15,22 22-15,-22-63 16,0 41-16,0 1 0,0 21 16,0 0-16,0-1 0,21 1 0,-21 42 31,0 1-31,0-1 0,0 0 0,0 21 15,0-21-15,0 22 0,0-1 16,-21-21-16,21 22 0,0-1 0,-22 21 16,22-20-16,0-1 0,0 0 15,0 1-15,0-22 0,0 21 0,0-21 16,0 22-16,0-22 0,0 0 16,0 0-16,0 0 0,22-21 15,-1 0-15,-21 22 0,21-22 0,0 0 16,0 0-16,0 0 0,1-22 15,-1 22-15,0-21 0,-21 0 16,21 0-16,-21 0 0,21-22 16,0-20-16,-21 42 0</inkml:trace>
  <inkml:trace contextRef="#ctx0" brushRef="#br0" timeOffset="35044.87">12044 4614 0,'-21'0'15,"42"0"-15,-42 22 16,42-22 0,0 0-16,0 0 0,0 0 15,22 0-15,-22 0 0,21 0 16,0 0-16,-20 0 0,62-22 16,-63 22-16,22 0 0,-22-21 15,0 21-15,0 0 0,0-21 0,1 21 16,-1 0-16</inkml:trace>
  <inkml:trace contextRef="#ctx0" brushRef="#br0" timeOffset="35609.9">12636 4530 0,'0'0'0,"22"-21"0,-1-1 16,0 22-16,-21-21 0,21 0 0,0 21 15,-21-21-15,21 21 0,1 0 16,-1 0-16,0 0 0,0 0 15,0 0-15,0 21 0,1 0 16,-1 0-16,0 1 0,0 20 0,0-21 16,0 64-16,-21-43 15,22 0-15,-22 1 0,0-1 16,21-21-16,-21 22 0,0-1 0,0-21 16,0 0-16,0 0 0,0 1 15,0-1-15,21-21 16,0 0-1,0-21-15,0 21 0,1-22 16,-1 1-16,0-21 0,0 21 16,0-22-16,0 1 0,1 0 15,-1-1-15,0-20 0</inkml:trace>
  <inkml:trace contextRef="#ctx0" brushRef="#br0" timeOffset="35842.76">13483 4382 0,'0'0'15,"0"-22"-15,0 1 0,-21 21 16,0 21-1,0 1-15,-22-1 0,22 0 16,0 21-16,0 1 0,0-1 0,-22-21 16,22 21-16,0 1 0,0 20 15,0-20-15,-1 41 16,1-41-16,21-1 0,-21-21 0,21 21 16,0-20-16,0-1 0,0 0 15,0 0-15,21-21 16,0 0-16,1 0 0,-1 0 0,21-21 15,-21 0-15,22 0 0,-22-1 0,0 1 16,21 0-16,-21-21 16,22-1-16</inkml:trace>
  <inkml:trace contextRef="#ctx0" brushRef="#br0" timeOffset="36047.65">13652 4636 0,'22'-22'16,"-44"44"-16,65-44 15,-43 44 1,0-1-16,0 0 15,0 0-15,0 0 0,0 0 16,0 22-16,0-22 0,-21 0 0,21 0 16,0 0-16,0 1 0,0-1 15,0 0-15,0-42 47,0 0-31,0-22-16,21 22 0</inkml:trace>
  <inkml:trace contextRef="#ctx0" brushRef="#br0" timeOffset="36212.55">13822 4424 0,'0'0'0,"0"-21"16,-21 21 0,-1 0-16,22 21 46,22 0-14</inkml:trace>
  <inkml:trace contextRef="#ctx0" brushRef="#br0" timeOffset="37010.1">14266 4487 0,'21'0'0,"-42"0"0,64 0 16,-22 0-16,0 0 0,0 0 15,0 0-15,0 0 0,-21-21 16,-21 21 15,0 0-31,0 0 16,-21 21-16,20 1 0,-20-22 16,-21 42-16,20-42 0,22 21 15,0 0-15,-21 0 0,42 1 16,-22-22-16,22 21 0,0 0 0,0 0 15,22-21 1,-1 0-16,0 21 0,0-21 16,21 0-16,-20 0 0,62 21 15,-41-21-15,-22 22 0,21-22 16,0 21-16,-20 0 0,20-21 0,-21 21 16,0 0-16,0 0 0,-21 1 15,0-1-15,0 0 0,0 0 16,-21 0-16,0-21 0,-21 21 15,21-21-15,-1 0 0,-20 22 0,21-22 16,-21 0-16,20 0 0,-20 0 16,21 0-16,-21 0 0,20-22 0,1 22 15,0-21-15,0 0 0,0 0 16,21 0-16,-21 21 0,-1-21 0,22-1 16,-21 1-16,21 0 15,0 42 1,0 0-1,0 1-15,0-1 16,21 0-16,1 0 0,-1 0 0,0 0 16,0 1-16,21-1 0,-20 0 15,20 0-15,-21-21 0,21 0 0,1 21 16,-1-21-16,0 0 0,1 0 0,-1 0 16,0 0-16,43-21 15,-43 0-15,1 0 0,-1 0 0,0-1 16,-20 1-16,20 0 0,0-21 15,-21 21-15,1-22 0,-1 22 16,0-21-16,0 21 0,-21-22 16,0 22-16,0 0 0,0 0 0,0 0 15,0-1-15,-21 44 32,21-1-32,-21 21 0,21-21 15,0 22-15,0-22 0,0 21 16,0 0-16,0-20 0,0 20 0,0-21 15,0 0-15,0 0 0,0 1 16,0-1-16,0 0 16,21-21-16,0 0 15,0 0-15,-21-21 0,21 0 16,1-1-16,-1 1 0,0 0 16</inkml:trace>
  <inkml:trace contextRef="#ctx0" brushRef="#br0" timeOffset="37188">15198 4424 0,'0'0'0,"-22"0"0,1 0 0,0 0 15,0 0-15,0 0 0,0 0 16,-1 0-16,1 0 16,21 21 15,21-21-31,1 0 15,-1 0-15,0 0 0</inkml:trace>
  <inkml:trace contextRef="#ctx0" brushRef="#br0" timeOffset="37977.54">15790 4360 0,'0'0'0,"0"-21"0,0-21 15,0 21-15,0 0 16,0-1-16,0-20 0,0 21 0,-21 21 16,0-21-16,0 21 15,0 0-15,-1 21 0,22 0 0,-21 0 16,0 22-16,21-1 0,-21 0 15,21 1-15,0 20 0,0-21 0,0 22 16,0-22-16,0 1 0,0 20 16,0-21-16,0 1 0,0-1 0,-21 0 15,21 1-15,0-1 0,0-21 0,0 0 16,0 1-16,0-1 16,0-42 15,0-1-31,0 1 15,0 0-15,0 0 0,0-21 16,21 20-16,-21-20 0,0 0 0,21 21 16,0-22-16,-21 22 0,21-21 15,1 21-15,-1-22 0,0 22 16,0 21-16,21-21 0,-20 21 0,-1 0 16,21 0-16,-21 0 0,0 0 0,22 0 15,-22 21-15,0 0 0,21 0 0,-20 1 16,-1-1-16,-21 0 0,0 0 15,0 21-15,0-20 0,0-1 0,0 21 16,-21-21-16,-1 0 0,1 1 16,-21 20-16,0-21 0,20 0 15,-20 0-15,0 1 0,-1-22 16,1 21-16,0-21 0,21 0 0,-22 0 16,22 0-16,-21 0 0,21 0 15,-22 0-15,22 0 0,0-21 0,0 21 16,0-22-16,-1 1 0,1 0 0,21 0 15,0 0-15,0 0 0,0-1 16,0 1-16,0 0 0,21-21 0,22 21 16,-22-1-16,21 1 0</inkml:trace>
  <inkml:trace contextRef="#ctx0" brushRef="#br0" timeOffset="38280.37">16552 4106 0,'21'0'0,"-42"0"0,42 22 32,-42-1-32,0 0 0,21 21 15,-21-21-15,0 22 0,0 20 16,-1-20-16,22-1 0,-21 0 0,21 1 16,-21 20-16,21-21 0,0 1 15,-21-1-15,21 0 0,0 1 16,-21-1-16,21 0 0,0 1 0,0-22 0,-21 0 15,21 0-15,0 0 0,0 1 16,0-1 0,0-42 15,0-1-31,21 1 16,0 0-16,-21 0 0,21 0 15,0 0-15</inkml:trace>
  <inkml:trace contextRef="#ctx0" brushRef="#br0" timeOffset="38959.47">16743 4720 0,'0'21'16,"21"-21"-16,0 0 0,0 0 15,0 0-15,1 0 16,-1 0-16,0 0 0,0 0 0,0-21 16,0 21-16,1 0 0,-1-21 0,0 0 15,0 21-15,-21-21 16,21 21-16,-21-21 0,0-1 16,0 1-16,0 0 15,-21 21-15,0 0 0,0 0 16,0 0-16,-1 0 15,1 0-15,0 21 0,0 0 0,0 22 16,0-22-16,-1 21 16,1 1-16,0-22 0,21 21 0,0 0 15,0 1-15,0-1 0,0-21 0,0 22 16,0-22-16,0 0 0,21 0 16,0 0-16,1 0 0,-1-21 0,21 0 15,-21 22-15,22-22 0,-22 0 16,21 0-16,-21 0 0,22 0 0,-1-22 15,-21 1-15,21 21 0,-20-21 16,20 0-16,-21-21 0,0 20 0</inkml:trace>
  <inkml:trace contextRef="#ctx0" brushRef="#br0" timeOffset="39817.56">18097 4530 0,'0'0'15,"22"0"48,-1 0-48,21 0-15,-21 0 16,22-21-16,-22 21 0,21-22 0,0 1 0,1 21 16,-22-21-16,21 0 15,22 0-15,-43 0 0,0-1 16,0 1-16,-21 0 0,0 0 16,0 0-16,0 0 0,-21 21 0,0-22 15,-21 1-15,-1 21 0,-20 0 16,20 0-16,-20 0 0,-1 0 0,22 21 15,-21 1-15,20-1 0,1 0 16,0 0-16,20 21 0,1-20 0,0 20 16,0-21-16,21 21 15,0-20-15,0 20 0,0-21 0,21 0 16,-21 0-16,21 1 0,0-1 16,22 0-16,-22-21 0,21 0 0,22 21 15,-43-21-15,21 0 16,1 0-16,-22 0 0,0 0 0,42 0 15,-41 0-15,-22-21 16,0 0-16,-22 21 16,1-21-16,-21 21 0,21 0 15,-22 0-15,1 0 0,0 0 16,-1 0-16,1 0 0,0 0 0,21 0 16,-22 21-16,22 0 15,0 0-15,0 0 0,0 22 0,21-22 16,0 21-16,0-21 0,0 22 15,0-1-15,0-21 0,21 21 16,21-20-16,0-1 16,-20-21-16,62 0 0,-41 0 15,-1 0-15,0 0 0,22 0 16,-22 0-16,22 0 0,-22-21 16,0-1-16,1 1 0,41-21 15,-41 21-15,-22 0 0,42-43 16,-42 43-16,1-21 0,-1 20 0,-21 1 15,0-21-15</inkml:trace>
  <inkml:trace contextRef="#ctx0" brushRef="#br0" timeOffset="40015.44">18817 4551 0,'0'0'15,"21"0"1,-21 21-16,21 0 16,-21 0-16,22 1 0,-22-1 0,21 21 15,0-21-15,-21 0 0,21 1 16,0-1-16,0 0 0,1 0 0,-1 21 15,0-20-15,0-1 16,0-21-16,-21 21 0,21-21 16,1 0-1,-1-21 1,-21 0-16,21-1 0,0 1 16</inkml:trace>
  <inkml:trace contextRef="#ctx0" brushRef="#br0" timeOffset="40226.33">19240 4551 0,'-21'0'0,"42"0"0,-63 0 16,21 0-16,0 0 0,0 21 0,-22 0 15,1 0-15,21 1 0,0-1 16,-1 0-16,-20 0 0,0 21 16,-22 1-16,22 20 15,21-42-15,21 1 16,0-1-16,0 0 0,0 0 15,21-21 1,0 0-16,21 0 0,-20 0 0,-1 0 16,21-21-16,0 0 0</inkml:trace>
  <inkml:trace contextRef="#ctx0" brushRef="#br0" timeOffset="40611.11">19600 4530 0,'0'21'16,"0"0"-1,-21-21-15,21 21 0,-21 0 16,21 1-16,0 20 0,0-21 0,-21 21 16,21-20-16,0 20 0,0 0 15,0 22-15,0-22 0,0 0 0,0 22 16,0-22-16,21 22 0,-21-1 15,0-20-15,0 20 0,0-21 0,0 22 16,0-1-16,0 1 0,-21-1 16,0 1-16,-22 63 15,22-64-15,-21 43 0,21-42 16,-1-22-16,1-21 0,21 22 16,-21-1-16,0-21 0,0 0 0,21 0 15,0 1-15,-21-1 0,-1-21 16,22 21-16,0-42 15,0 0-15,22-22 16,-1 22-16,0-21 0,0-1 16,0 1-16,0 0 0,1-22 15,20 1-15</inkml:trace>
  <inkml:trace contextRef="#ctx0" brushRef="#br0" timeOffset="40931.92">19537 4847 0,'0'-42'0,"0"84"0,0-148 15,0 64-15,-21 0 0,21 21 16,0-22-16,0 22 0,0-21 0,21 21 16,0-1-16,21-20 0,1 21 15,-1 21-15,0-21 0,1 0 0,-1 21 16,0 0-16,1 0 0,-1 21 16,-21 0-16,21 0 0,-20 0 15,-1 0-15,0 1 0,-21 20 0,0-21 16,0 21-16,0-20 0,-21-1 15,0 21-15,-1-21 0,-20 0 0,21 1 16,-21-1-16,-22 21 16,22-42-16,21 21 0,-22-21 0,22 0 15,0 0-15,0 0 0,0 21 16,-1-21-16,22-21 47,22 21-47,-1 0 15</inkml:trace>
  <inkml:trace contextRef="#ctx0" brushRef="#br0" timeOffset="41106.82">20045 4911 0,'0'21'31,"0"0"-31,-21-21 47,-1 0-32</inkml:trace>
  <inkml:trace contextRef="#ctx0" brushRef="#br0" timeOffset="42580.04">1820 6435 0,'0'0'0,"0"-21"0,0-1 0,0 1 15,0 0-15,0 42 32,0 22-32,0-1 15,0 0-15,0 1 16,-21-1-16,0 0 0,21 1 0,-21-1 15,0 0-15,-1 1 0,22-1 16,-21-21-16,0 21 0,0-20 0,0-1 16,0 0-16,-1 0 15,1-21 1,21-21 0,0 0-1,21 0-15,1 21 0,-1-22 16,0 22-16,0-21 0,0 21 15,22-21-15,-22 21 0,21-21 16,-21 0-16,22 0 0,-22 21 16,21-22-16,-21 1 0,22 0 0,-22 0 15,21-21-15,-21 20 0,0 1 16,1 0-16,-1 0 0,0-21 16,-21 20-16,0 1 0,0 0 0,0 0 15,-21 0-15,0 21 16,-1 0-16,1 0 0,0 21 15,21 0-15,-21 21 16,21-20-16,0 20 0,0 0 16,0 22-16,0-22 0,0 0 15,0 1-15,0-1 0,0 0 16,0-20-16,0 20 0,0 21 16,0-41-16,0-1 0,0 21 15,0-21-15,0 0 0,0 1 16,21-22-1,0 0-15,0 0 16,1-22-16</inkml:trace>
  <inkml:trace contextRef="#ctx0" brushRef="#br0" timeOffset="42746.94">2730 6710 0,'0'0'0,"22"0"0,-1 0 15,-21-21 1</inkml:trace>
  <inkml:trace contextRef="#ctx0" brushRef="#br0" timeOffset="43880.3">4191 6371 0,'0'0'0,"0"21"0,-21-21 16,0 22-16,-1-1 0,22 0 16,0 0-16,0 0 15,0 0-15,0 1 16,22-22 0,-1 0-1,0 0-15,21-22 0,-21 22 0,22-21 16,-1 0-16,0 0 0,1-21 0,-1 20 15,0 1-15,-20 0 0,20 0 16,-21 0-16,21 0 0,-42-1 16,0 1-16,0 0 0,0 0 15,-21 0-15,0 21 0,-21 0 16,21-21-16,-22 21 0,1 0 16,0 0-16,-1 0 0,22 21 0,-21 0 15,-1-21-15,1 21 0,21 21 16,0-20-16,-22 20 0,22 0 0,0-21 15,21 22-15,0-1 0,0 0 0,0 1 16,0-22-16,0 0 0,0 0 16,21 0-16,0 1 0,1-1 15,-1-21-15,0 0 0,21 0 16,-21 0-16,1 0 0,20 0 0,-21 0 16,21-21-16,-20-1 0,-1 22 15,21-21-15,-21 21 0,-21-21 0,0 0 16,0 0-16,-21 21 15,0-21-15,-21 21 16,20 0-16,-20 0 0,0 0 16,-1 21-16,22-21 0,-21 21 0,0 0 15,20 21-15,-20-20 16,21-1-16,0 21 0,0 0 0,-1-20 16,22 20-16,0-21 0,0 64 15,0-64-15,0 21 0,22-21 16,-1 1-16,21-1 0,-21 0 0,0 0 15,22-21-15,-1 0 0,0 0 16,1 0-16,20 0 0,-20 0 0,-1-21 16,21 0-16,-20 0 0,20-1 15,-20 1-15,20-21 0,-21 21 16,22-22-16,-22 22 0,1-21 0,-1-22 16,0 22-16,1 0 0,-22-22 0,0 1 15,0-1-15,0 22 0,0-22 16,1-41-16,-22 62 0,0 1 15,0 0-15,0 20 16,0 1-16,-22 21 16,1 0-16,0 0 0,0 21 0,21 1 15,-21-1-15,0 21 16,21 0-16,0 1 0,0-1 0,0 0 16,-22 22-16,22-22 0,0 1 0,0 20 15,0-21-15,0 1 0,22 20 16,-1-20-16,-21-22 0,21 0 15,0 0-15,0 0 0,0 0 16,1-21-16,-1 22 0,0-22 16,0 0-16,0 0 15,0 0-15,-21-22 0,22 1 16,-1 0-16,0 0 0</inkml:trace>
  <inkml:trace contextRef="#ctx0" brushRef="#br0" timeOffset="45889.73">5482 6668 0,'0'21'16,"0"0"-1,21-21 17,0-21-17,1 0-15,-1 21 0,0-22 16,0 1-16,21 0 0,-20 0 0,-1 0 15,0 0-15,0-1 0,-21 1 0,0 0 16,0 0-16,0 0 0,0 0 16,0-1-16,0 1 0,0 0 0,-21 21 15,0 0-15,0 0 16,-1 0-16,-20 0 0,21 21 0,0 0 16,0 1-16,-1 20 0,1 0 15,21-21-15,0 22 0,-21-1 16,21 0-16,0 1 0,0-22 15,0 21-15,0 22 0,21-43 16,0 0-16,1 0 0,-1 0 16,0 1-16,0-22 0,0 0 0,22 21 15,-22-21-15,0 0 0,21 0 0,-21 0 16,22 0-16,20-43 16,-42 43-16,1-21 0,20 0 0,-21 0 15,0 0-15,0 0 0,1-1 16,-1-20-16,0 21 0,-21-21 15,21 20-15,-21-20 0,0 21 0,0-21 16,0 20-16,0-20 0,0 21 16,0 0-16,0 42 31,0 0-31,0 0 0,0 0 16,0 22-16,0-22 0,0 21 15,0-21-15,0 22 0,21-22 0,-21 0 16,0 21-16,21 1 0,-21-22 15,0 0-15,0 0 16,22-21 15,-22-21-31,0 0 0,0 0 16,21 0-16,-21-1 0,21 1 16,-21 0-16,21-21 0,-21 21 15,0-22-15,21 22 0,-21-21 0,21-1 16,1 22-16,-22 0 0,21 0 15,0 0-15,0 0 0,0 21 0,0 0 16,1 0-16,-1 21 16,0 0-16,0 0 0,-21 0 0,21 0 15,0 1-15,1 20 0,-22-21 16,0 0-16,21 22 0,0-1 16,-21-21-16,21 0 0,-21 0 15,0 1-15,0-1 0,21-21 16,0 21-16,1-21 0,-1 0 15,0 0-15,0 0 16,0-21-16,0 0 0,1-1 16,-1 1-16,0 0 0,0 0 0,21-43 15,-20 43-15,-1-21 16,0 0-16,21-22 0,-21 22 16,1-1-16,-1 1 15,-21 21-15,21 0 0,-21 42 47,0 0-47,0 21 0,0-20 0,0-1 16,0 21-16,0 0 0,0-20 15,0 20-15,0 0 0,0-21 0,0 22 16,0-22-16,21 0 0,-21 0 16,21 0-16,0 1 0,-21-1 0,22 0 15,-1 0-15,21 0 0,-21-21 16,0 0-16,1 0 0,20 0 15,-21 0-15,21 0 0,-20 0 0,20 0 16,-21-21-16,21 21 0,-20-21 16,20 0-16,-21 0 0,0-1 15,43-41-15,-43 21 16,0 20-16,-21-20 0,21 0 16,-21-1-16,21-41 0,-21 63 15,0-22-15,0 22 0,0 0 0,0 0 16,-21 21-16,0 0 15,0 21-15,21 0 16,-21 0-16,21 0 0,-21 22 16,21 20-16,0-20 0,0-1 15,0 0-15,0-21 0,0 22 0,0-22 16,21 0-16,0 21 0,0-20 16,0-1-16,0 0 0,22-21 15,-22 0-15,0 0 0,0 0 16,22 0-16,-22 0 0,0 0 15,21 0-15,-21 0 0,1-21 0,-1 0 16,21 21-16,-21-22 0,0 1 0,1-21 16,-1 0-16,0-1 15,-21-20-15,21 42 16,-21-1-16,21 1 0,-21 0 16,0 0-16,0 42 15,0 0-15,0 22 16,0-22-16,0 0 0,0 21 15,0-21-15,0 1 0,0-1 0,0 0 16,0 21-16,0-21 16,0 1-16,0-1 0,21-21 47,1-21-47,-22-1 15,21 1-15,0 0 0,-21 0 16,21-21-16,-21 20 0,0 1 0,21-21 15,-21 21-15,21-22 0,-21 22 16,22 0-16,-22 0 0,0 0 16,0 0-16,21 21 0,0 21 15,-21 0-15,0 0 16,0 0-16,0 22 0,0-22 0,0 21 16,0-21-16,0 0 0,0 22 15,0-22-15,0 0 0,0 0 0,0 0 16,0 1-16,21-22 0,0 21 0,0-21 15,1 0-15,-1 0 16,0 0-16,0 0 0,21 0 0,-20 0 16,-1 0-16,0-21 0,21 21 15,-21-22-15,22 1 0,-22 0 16,0 0-16,0 0 0,0-22 0,43-41 16,-43 41-16,21-41 15,-42 41-15,0 1 0,22 0 16,-22-1-16,0 1 0,0 0 0,0 21 15,0-1-15,0 1 0,0 0 16,0 42 0,-22 0-16,1 1 15,21-1-15,-21 21 0,0 0 0,21 1 16,-21-1-16,21 0 0,0 22 16,0-22-16,0 43 15,0-43-15,0 1 0,0-1 0,0 21 16,21-41-16,0-1 15,0 0-15,0-21 0,1 21 0,-1-21 16,0 0-16,0 0 0,0 0 0,0 0 16,1 0-16,-1 0 15,21-21-15,-21 0 0,0 21 16,-21-43-16,22 22 0,-1 0 0,0-21 16</inkml:trace>
  <inkml:trace contextRef="#ctx0" brushRef="#br0" timeOffset="46077.62">9038 6329 0,'0'0'0,"0"21"0,21-21 32,0 0-17,22 0-15,-22 0 0,0 0 0,21-21 16,-20 21-16,-1 0 0,0-21 15,0 21-15,0 0 0,0-21 0,1-1 16,-1 22-16</inkml:trace>
  <inkml:trace contextRef="#ctx0" brushRef="#br0" timeOffset="47115.03">10329 6160 0,'0'0'0,"0"-22"0,21 1 0,-21 42 47,0 1-47,-21-1 0,21 0 16,0 0-16,0 21 0,-21 1 16,21-1-16,-21 0 0,21 1 15,0-1-15,0 0 0,-21 1 0,21-1 16,-21-21-16,21 22 0,0-22 0,0 0 15,0 0-15,0 0 0,0 0 16,21-21 15,0-21-31,-21 0 0,21 0 16,-21 0-16,0 0 0,0-1 16,21-20-16,-21 0 0,0 21 0,0-22 15,21 1-15,-21 0 0,0-1 16,0 1-16,0 0 0,0-1 15,0 22-15,0-21 0,0 21 0,0-1 16,0 1-16,0 0 0,22 21 0,-1 0 16,-21 21-16,21 0 15,0 1-15,0-1 0,0 0 16,1 21-16,-1 1 0,21 41 16,-21-41-16,22-1 0,-22 0 0,0 1 15,0-22-15,21 21 0,-20-21 16,-1 0-16,0 1 0,0-1 0,-21 0 15,21-21-15,0 21 0,1-21 32,-1 0-32,0-21 0,0 0 15,0 0-15,-21-1 16,21-20-16,1 21 0,-22-21 0,21-1 16,0 1-16,-21 0 0,0-22 0,21 22 15,0-43-15,-21 43 16,0-1-16,0 1 0,0 0 0,0 21 15,0-22-15,0 22 16,0 42 0,-21 0-16,0 22 15,21-22-15,0 21 0,-21-21 0,0 22 16,21-1-16,-22 0 0,1 22 16,21-22-16,0 43 15,-21-43-15,21 1 0,0-1 0,-21-21 16,21 21-16,0-20 0,0-1 15,0 0-15,21 0 16,0-21-16,0 0 16,1 0-16,20-21 0,-21 0 0,0 0 15,22-1-15,-22 1 0</inkml:trace>
  <inkml:trace contextRef="#ctx0" brushRef="#br0" timeOffset="47472.82">11578 6223 0,'-21'0'0,"0"0"0,21 21 16,-21 0-16,-1 1 0,1-1 15,0 21-15,0 0 0,0-20 16,21 20-16,-21 0 0,-1 43 16,22-64-16,0 21 0,0-20 0,0-1 15,0 21-15,22-21 0,-1 0 16,0-21-16,0 0 15,0 0-15,22 0 0,-22 0 0,0 0 0,21 0 16,-21 0-16,1-21 0,20 0 16,-21 0-16,0 0 0,0 0 15,1-1-15,-1 1 0,-21-21 0,0 0 16,0 20-16,0-20 0,0 0 16,0 21-16,0-1 0,-21 1 0,-1 0 15,22 0-15,-21 21 0,0-21 16,0 21-16,0 0 0,0 0 15,21 21 1,0 0-16</inkml:trace>
  <inkml:trace contextRef="#ctx0" brushRef="#br0" timeOffset="52907.88">12361 6075 0,'0'-21'0,"0"42"0,0-63 15,0 20 1,0 44 31,-21-22-47,21 21 0,0 0 15,0 0-15,-21 0 0,21 0 0,0 1 16,-21 20-16,21-21 0,0 0 16,0 22-16,0-22 0,0 21 0,-43 0 15,43 1-15,0-1 0,0 0 16,0-20-16,0 20 0,0-21 15,0 21-15,0-20 0,0-1 0,0 21 16,0-21-16,0 0 16,22-21-16,-1 0 15,0 0-15,0 0 16,0 0-16,-21-21 16,21 0-16,-21 0 0,22 21 15,-22-21-15,0 0 0</inkml:trace>
  <inkml:trace contextRef="#ctx0" brushRef="#br0" timeOffset="53227.78">12171 6287 0,'21'0'31,"21"0"-31,-21 0 0,1 0 16,20 0-16,-21 0 0,21 0 16,1 0-16,-22-22 0,21 22 0,-21-21 15,22 21-15,-22 0 0,0 0 0,0-21 16,0 21-16,1 0 0,-1 0 16,0 0-16,0 0 31</inkml:trace>
  <inkml:trace contextRef="#ctx0" brushRef="#br0" timeOffset="55219.98">13398 6138 0,'-21'0'16,"21"22"-1,-21-22 16,21 21-31,0 0 16,0 0 0,0 0-1,21-21 1,0 0 0,1 0-16,-1 0 0,0 0 15,0 0-15,21 0 0,-20-21 16,-1 21-16,0-21 0,0 0 15,0 21-15,0-21 0,1-1 0,-1 22 16,0-21-16,0 0 0,-21-21 16,21 21-16,-21-1 15,0 1-15,0 0 0,0 0 16,0 0-16,-21 21 31,21 21-31,-21 0 0,0 21 0,0-20 16,-1 20-16,1-21 15,0 21-15,0 1 0,0 20 0,0-20 16,21 20-16,-22 1 0,22-1 16,-21-21-16,21 22 0,-21-22 15,21 1-15,0-1 0,0 0 0,0-21 16,0 22-16,0-22 0,-21 0 16,21 0-16,0 0 0,-21-21 15,0 0 1,-1-21-16,1 21 15,21-21-15,-42-21 16,21 21-16,0-22 0,-1 22 16,1-21-16,0 21 0,-21-1 15,21-20-15,-1 21 0,22 0 0,-21 21 16,21-21-16,-21 21 0,0 21 16,21 0-16,0 0 15,0 21-15,0-20 0,21 20 16,21 21-16,-20-41 0,-1-1 15,0 0-15,21 0 0,-21 0 16,1 0-16,20 1 0,-21-1 16,43-21-16,-1 0 0,-42 0 15,22 0-15,-22 0 0,0 0 16,21 0-16,-21-21 0,22-1 16,-22 1-16,21 0 0,-21 0 15,1 0-15,20 0 0,-21-22 0,0 22 16,0-21-16,1-43 15,-22 64-15,0-21 0,21 20 0,-21-20 16,0 21-16,0 0 16,0 42-1,0 0-15,0 21 0,0-20 16,0-1-16,0 21 0,0-21 0,-21 22 16,21-22-16,0 21 0,0-21 15,0 22-15,0-22 0,0 0 16,0 0-16,0 0 0,0 0 15,21-42 32,-21 0-47,21 0 0,0 0 0,-21 0 16,21-1-16,0 1 0,1-21 16,-1 21-16,0-22 0,21-41 15,1 41-15,-22 1 16,21 0-16,22-1 0,-43 22 15,0 21-15,0 0 0,0 0 0,0 21 16,-21 22-16,0-22 0,22 21 16,-22 1-16,0-1 0,0 0 0,0-21 15,0 22-15,0-1 0,0-21 16,21 43-16,0-43 16,-21 0-16,0 0 0,21-21 15,0 21-15,0-21 0,1 0 0,-1 0 16,0 0-16,0 0 0,0 0 15,0-21-15,1 0 0,-1 0 16,0-21-16,0 20 0,-21-20 16,21 0-16,0-1 0,-21 1 0,22-21 15,-1-43-15,0 63 16,-21 1-16,0 0 0,0-1 16,21 1-16,-21 0 0,0 21 15,0-1-15,0 1 0,0 0 0,0 42 31,-21 0-31,21 22 0,-21-22 16,0 21-16,-1 64 0,1-42 16,0-22-16,0 21 15,21-20-15,0 20 0,-21-20 0,0 20 16,21-42-16,0 0 16,0 1-16,0-1 0,0 0 0,0 0 15,21-21-15,0 0 16,0 0-16,0 0 15,-21-21-15,21 21 0,1-21 0,-1 0 16,-21-1-16,21 1 0,0 0 16,0-21-16</inkml:trace>
  <inkml:trace contextRef="#ctx0" brushRef="#br0" timeOffset="55435.91">14690 6414 0,'0'0'15,"-22"0"-15,1 21 0,21 0 16,0 0 0,21-21-1,1 0-15,-1 0 0,0 0 16,0 0-16,0 0 0,22 0 16,-22 0-16,0 0 0,0 0 15,0-21-15,0 21 0,1 0 16,-22-21-16,21 21 0,0 0 15</inkml:trace>
  <inkml:trace contextRef="#ctx0" brushRef="#br0" timeOffset="56146.92">15049 6541 0,'64'0'31,"-43"0"-31,0 0 16,0 0-16,1-22 0,-1 22 0,21-21 16,-21 21-16,0-21 0,1 21 0,-1-21 15,-21 0-15,0 0 16,0-1 0,-21 22-1,-1 0-15,1 0 0,0 22 16,0-1-16,0 0 0,0 0 15,21 0-15,-22 0 0,22 22 0,-21 20 16,21-42-16,0 1 16,0-1-16,0 21 0,0-21 0,0 0 15,0 1-15,21-1 16,1-21-16,-1 21 0,0-21 16,0 0-16,0 0 0,0 0 15,1 0-15,-1 0 0,0 0 16,0 0-16,0-21 0,0 21 0,22-21 15,-22-1-15,-21 1 16,21 0-16,-21 0 0,42-43 0,-42 43 16,22 0-16,-1-21 15,0 21-15,0-22 0,21 1 16,-42 21-16,22 0 0,-1 21 16,0 0-16,0 0 0,0 0 15,0 21-15,1 0 0,-1 0 16,0 43-16,0-43 0,-21 21 15,21-21-15,-21 22 0,0-22 16,0 21-16,0-21 0,0 0 0,0 1 16,0-1-16,0 0 0,-21 0 0,21 0 15,-21-21-15,21 21 0,0-42 47,0 0-31,0 0-16,0 0 15,0 0-15,0-1 0,0 1 0,21-21 16,-21 21-16,21-22 0,-21 1 16,21 21-16,1-21 0,-1-1 0,0 22 15,-21-21-15,21 21 0,0-1 16,-21 1-16,0 0 16,21 21-16</inkml:trace>
  <inkml:trace contextRef="#ctx0" brushRef="#br0" timeOffset="57240.81">16743 6604 0,'0'0'0,"21"0"0,-21-21 15,21 0-15,-21 0 16,0-1-16,21 22 0,-21-21 16,21 0-16,-21 0 0,0 0 15,0 0-15,22 21 0,-22-22 0,0 1 16,0 0-16,0 0 15,-22 21-15,1 0 16,0 0-16,-21 0 16,21 0-16,-1 21 0,1 0 0,-21-21 15,21 21-15,0 1 0,-1-22 16,1 21-16,21 0 0,0 0 16,0 0-16,21 0 15,1-21-15,-1 22 0,0-1 16,21-21-16,-21 21 0,22 0 15,-22-21-15,0 21 0,21 0 16,-42 1-16,22-22 0,-1 21 0,-21 0 16,0 0-16,0 0 0,0 0 15,0 1-15,-21-22 0,-1 21 16,1 0-16,0-21 0,-21 0 16,-1 21-16,22-21 0,-21 0 15,0 0-15,-1 0 0,22 0 0,-21 0 16,21 0-16,-1-21 0,1 21 0,0-21 15,0 0-15,21-1 0,0 1 16,0-21-16,0 21 16,0 0-16,0-1 0,21-20 0,0 21 15,22 0-15,-22 0 0,21-22 16,0 22-16,-20 0 0,20 0 16,0 0-16,1-1 0,-1 1 0,0 0 15,1 21-15,-1-21 0,-21 0 0,21 21 16,1-21-16,-22 21 0,21 0 15,-21-22-15,1 22 0,-1 0 16,-21 22 15,0-1-31,0 21 0,0-21 16,0 22-16,-21-1 0,21 0 16,0 1-16,0-1 0,0 0 0,0 22 15,0-22-15,0 0 0,0 22 16,0-22-16,0 22 0,-22-22 0,22 22 15,-21 20-15,21-20 0,0 20 16,-21 1-16,0 0 0,0-1 0,0 1 16,-1 0-16,1-1 0,-21 1 15,21 0-15,0-1 0,-22 1 0,22 0 16,0-22-16,0-20 0,0 20 16,-1 1-16,22-22 0,0-21 15,0 0-15,0-42 16,0 0-1,0 0-15,22-22 0,-1 22 16,0-42-16,0 20 0,-21-20 0,42-22 16,-20 22-16,-1-22 0,0 0 0,0 1 15,21-1-15,-20-21 0</inkml:trace>
  <inkml:trace contextRef="#ctx0" brushRef="#br0" timeOffset="57561.7">17145 6752 0,'0'-42'16,"0"84"-16,0-148 0,0 64 0,0 0 15,0-1-15,0 22 0,0-21 0,0 21 16,0-22-16,0 22 0,21 0 16,0 0-16,0 21 0,1-21 15,20 0-15,-21 21 0,21 0 0,1 0 16,-1 0-16,0 0 0,1 21 16,-1 0-16,0 0 0,-20 21 0,-1-20 15,0 20-15,-21 0 0,0-21 16,0 22-16,-21-22 0,0 21 0,-22-21 15,1 1-15,21 20 0,-22-21 16,1-21-16,0 21 0,-1 0 0,1 1 16,21-22-16,-21 0 0,20 21 15,1-21-15,0 0 16,42 0 15,0-21-31,1-1 0,20 22 16,-21-21-16,0 0 0,22 21 15,-1-21-15</inkml:trace>
  <inkml:trace contextRef="#ctx0" brushRef="#br0" timeOffset="57875.68">17674 6646 0,'0'0'0,"21"0"0,0 0 0,1-21 16,-1 0-1,0 0-15,0 0 16,-21 0-16,0-1 0,21 1 15,-21 0-15,21 21 0,-21-21 16,0 0-16,0 0 0,-21 21 31,0 0-31,0 21 0,0 0 16,0 0-16,-1 0 0,22 0 16,0 1-16,-21 20 0,21-21 0,-21 0 15,21 0-15,0 1 0,0-1 16,0 0-16,0 0 0,0 0 0,0 0 15,0 1 1,21-22-16,0 0 16,1 0-16,-1 0 0,0 0 0,21 0 15,-21-22-15,1 22 16,-1-21-16,0 0 0</inkml:trace>
  <inkml:trace contextRef="#ctx0" brushRef="#br0" timeOffset="58388.62">18203 6350 0,'0'0'0,"-21"0"16,0 0-16,0 0 0,0 0 15,-1 21-15,1 0 0,21 1 16,0-1-16,-21 21 0,21-21 16,0 22-16,0-22 0,0 0 15,0 21-15,0-21 0,0 1 16,0-1-16,0 0 0,0 0 0,0 0 15,21-21-15,-21 21 0,21-21 16,1 0-16,-1 0 0,0 0 0,0 0 16,0 0-16,0 0 0,1 0 0,-1-21 15,21 0-15,-21 0 0,22 21 16,-22-42-16,21 20 0,-21 1 0,22-21 16,-22 0-16,21-1 0,-21 1 15,0 0-15,1-1 0,-1 1 16,0 0-16,0-1 0,-21 22 15,0-21-15,0 21 0,0-1 0,0 1 16,0 0-16,-21 21 16,0 0-16,0 0 15,21 21-15,-22 0 0,1 1 16,21-1-16,-21 21 0,21-21 0,0 22 16,0-1-16,0 0 0,-21 1 15,21-1-15,0 0 0,0 1 16,0-22-16,0 21 0,0-21 0,0 22 0,0-22 15,21 0-15,0 0 16,0 0-16,1-21 16,-1 0-16,0 0 15,0 0-15,0 0 0,0 0 16,1-21-16,-1 0 0,-21 0 16</inkml:trace>
  <inkml:trace contextRef="#ctx0" brushRef="#br0" timeOffset="58564.57">18627 6456 0,'-22'0'16,"44"0"-16,-65 0 0,22 0 15,21 21 1,21-21-16,0 0 16,1 0-16,-1 0 15,0 0-15,21 0 0,1 0 0,-1 0 16,0 0-16,1-21 0,-1 21 15,0-21-15,1 21 0</inkml:trace>
  <inkml:trace contextRef="#ctx0" brushRef="#br0" timeOffset="59067.63">19452 6350 0,'0'0'0,"0"-21"0,0 0 15,0 0 1,-21 21-16,0-22 15,0 22-15,-1 0 16,1 0-16,0 0 0,0 0 0,0 22 16,0-1-16,-1 0 0,1 0 0,0 21 15,0-20-15,0 20 0,0 0 16,-1-21-16,-20 64 16,42-64-16,0 22 0,0-22 15,0 0-15,0 0 0,0 0 0,0 0 16,21-21-1,0 0 1,1 0-16,-1 0 0,0 0 16,0-21-16,0 0 0,-21 0 15,21 0-15,1 0 0,-1-1 0,0-20 16,0 0-16,0 21 0,-21-22 16,21 22-16,-21-21 0,22 21 0,-22-22 15,0 64 1,0 1-1,0-1-15,0 0 0,0 21 16,0 1-16,0-1 0,0-21 16,0 0-16,0 0 0,0 22 15,0-22-15,0 0 16,21 0-16,0 0 0,21-21 16,-21 22-16,22-22 0,-22 0 15,21 0-15,-21 0 0,1 0 0,20 0 16,-21-22-16,21 1 0,-20 0 15,20 0-15,-21 0 0,0 0 0</inkml:trace>
  <inkml:trace contextRef="#ctx0" brushRef="#br0" timeOffset="59541.66">20002 6160 0,'0'0'0,"-21"0"0,0 0 0,0 0 0,21 21 16,-21 0-16,0 0 0,-1 0 0,1 22 15,0-22-15,0 21 0,21 0 16,0 1-16,-21-1 0,21 0 16,0-20-16,0 20 0,0-21 0,0 0 15,0 22-15,0-22 0,0 0 16,0 0-16,0-42 47,21 0-47,0 0 15,-21-22 1,21 22-16,0 0 0,1-21 0,-1 20 16,21 1-16,-21-21 0,0 21 15,1 0-15,-1 21 0,21-22 16,-21 22-16,0 0 0,1 22 16,-1-1-16,-21 0 0,0 0 15,0 0-15,0 22 0,0-22 16,0 0-16,0 0 0,-21 0 15,-1 0-15,22 1 0,-21-1 0,0 0 16,0 0-16,0-21 0,0 21 16,-1 0-16,1-21 0,0 0 0,0 22 15,0-22-15,21-22 32,0 1-32,0 0 15,0 0-15,21 0 0,0 0 0,0-22 16</inkml:trace>
  <inkml:trace contextRef="#ctx0" brushRef="#br0" timeOffset="59808.68">20362 6096 0,'-21'21'31,"21"0"-31,-21 1 0,21-1 0,-21 0 0,21 21 16,0 1-16,0-22 0,0 21 0,0 22 15,0-22-15,0-21 16,0 21-16,0 1 0,0-22 0,0 21 16,0-21-16,0 1 0,0-1 15,0 0-15,0 0 0,21-21 32,0 0-17,0-21-15,0 0 16,1 0-16,-1-1 15,-21 1-15</inkml:trace>
  <inkml:trace contextRef="#ctx0" brushRef="#br0" timeOffset="60137.9">20489 6562 0,'21'0'31,"1"0"-31,-22-21 16,21 21-16,0 0 0,0 0 15,21-22-15,-20 1 0,-1 0 16,0 21-16,0-21 0,0 0 15,0 0-15,-21-1 0,22 1 0,-22 0 16,21 21-16,-21-21 0,-21 21 31,-1 0-31,1 0 0,0 0 16,0 21-16,0 21 16,0-20-16,-1-1 0,1 21 0,21-21 15,-21 0-15,21 22 0,0-22 16,0 0-16,0 0 0,0 0 0,0 1 15,0-1-15,0 0 0,0 0 16,21-21-16,0 0 0,1 0 16,-1 0-16,0 0 0,0 0 0,21 0 15,-20 0-15,20 0 16,-21-21-16,21 0 0,1 0 0,-1-1 16,0 1-16</inkml:trace>
  <inkml:trace contextRef="#ctx0" brushRef="#br0" timeOffset="61192.8">21484 6075 0,'-21'0'0,"42"0"47,0 0-32,0 0-15,1 0 0,-1 0 16,0-21-16,0 21 16,0-21-1,-21-1-15,0 1 16,-21 0-16,0 21 16,0 0-16,0 0 15,21-21-15,-22 21 0,1 0 16,0 21-1,21 0-15,0 0 16,0 1-16,0-1 16,0 0-16,0 0 0,0 0 15,0 0-15,21-21 16,0 22 0,1-22-16,-44 0 62,1 21-62,0 0 16,0-21-16,0 21 0,0 0 15,-1 0-15,1 1 0,0-1 16,21 42-16,-21-42 0,21 22 16,0-22-16,0 21 0,0-21 15,0 1-15,0-1 0,0 0 0,0 0 16,0 0-16,21 0 0,0-21 15,22 22-15,-22-22 0,21 0 16,-21 0-16,0 0 0,22 0 16,-22 0-16,0 0 0,21-22 0,-20 22 15,20-21-15,-21 0 0,0 21 16,0-21-16,22-21 0,-43 20 0,21 1 16,0-21-16,-21 21 0,21-22 15,-21 22-15,0 0 0,0 0 0,0 0 16,0 0-16,0 42 31,0 0-15,0 0-16,0 0 15,0 0-15,0 1 0,21 20 0,-21-21 16,22 0-16,-22 0 0,0 1 16,21-22-16,-21 21 0,21 0 0,-21 0 15,21-21-15,-21 21 0,21-21 16,0 0 15,-21-21-15,22 0-16,-22 0 15,21 0-15,-21-1 0,0 1 16,0 0-16,0 0 0,0 0 16,0 0-16,0-1 0,-21 22 31,-1 0-31,1 0 15,0 22-15,0-1 0,0 0 16,21 0-16,-21 0 0,-1 0 0,1-21 16,21 22-16,-21-1 0,0 0 15,21 0-15,-21 0 0,0 0 16,-1-21-16,22 22 0,0-1 16,22-21 30,-1-21-46,21 21 0,-21-22 0</inkml:trace>
  <inkml:trace contextRef="#ctx0" brushRef="#br0" timeOffset="61592.84">22183 6223 0,'-43'0'31,"43"21"-31,0 0 0,0 1 16,-21-1-16,21 0 0,0 0 15,0 21-15,0-20 0,0 20 16,0-21-16,0 21 0,0 1 0,0-1 16,0 0-16,0 1 0,0-1 15,0 0-15,0 1 0,0-1 0,0 0 16,0 1-16,-21-1 0,0 0 15,0 22-15,21-22 0,-22 1 0,1-1 16,0 21-16,0-20 0,0-1 16,-22 43-16,22-43 0,21 0 15,-21-20-15,21 20 0,-21-21 0,21 0 16,-21 0-16,21 1 16,0-1-16,0-42 46,0-1-46,21 1 0,0 0 16,0 0-16,0-21 0,1-1 16,-1 1-16</inkml:trace>
  <inkml:trace contextRef="#ctx0" brushRef="#br0" timeOffset="61939.82">22161 6392 0,'0'-127'16,"0"254"-16,0-275 16,22 127-16,-1 21 15,0 0-15,0 0 0,0 0 16,0 0-16,1 0 0,-1 0 16,0 21-16,-21 0 15,0 1-15,0-1 16,0 0-16,-21 0 15,0 0-15,-1 0 0,1-21 16,0 22-16,0-22 16,0 21-16,0-21 15,21 21-15,-22-21 16,1 0 0,21 21-16,21-21 46</inkml:trace>
  <inkml:trace contextRef="#ctx0" brushRef="#br0" timeOffset="117639.62">12636 8043 0,'0'0'0,"-42"22"0,42-44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3:14:21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2879 85 0,'0'21'32,"0"0"-32,0 0 15,0 0-15,0 1 0,0 20 0,0 0 16,0-21-16,0 22 0,0-1 15,0 0-15,0 22 0,0-22 0,0 1 16,0 20-16,0 1 0,-22-1 16,1 1-16,21-1 0,-21 1 15,0-1-15,21 1 0,-21-22 0,0 0 16,21 1-16,-22-1 0,22 0 16,0-21-16,0 1 0,-21-1 15,0-21 1,21-21-1,0-22-15,0 22 16,0 0-16,0-21 0</inkml:trace>
  <inkml:trace contextRef="#ctx0" brushRef="#br0" timeOffset="259.73">2857 339 0,'0'0'0,"0"-21"16,0-1-16,0 44 16,22-22-16,20-22 15,0 22-15,22 0 0,-22 0 16,0 0-16,1 0 0,-22 0 0,21 0 16,-21 0-16,22 0 0,-22 0 15,21 22-15,-21-22 0,1 0 0,-22 21 16,21-21-16,-21 21 15,-21 0 1,-1-21-16,1 0 16</inkml:trace>
  <inkml:trace contextRef="#ctx0" brushRef="#br0" timeOffset="455.98">2836 720 0,'0'0'0,"0"21"0,0 0 0,21 0 16,43-21-16,-43 0 16,-21 21-1,21-21-15,0 0 0,1 0 0,-1 0 16,21 0-16,-21-21 0,22 0 16,-22 21-16,21 0 0,-21-21 15,0 21-15,22-21 0,-22 0 0</inkml:trace>
  <inkml:trace contextRef="#ctx0" brushRef="#br0" timeOffset="1355.55">3979 402 0,'0'0'0,"-21"0"15,0 0 1,0 0-16,21 21 0,-21 1 15,21-1-15,-22 0 0,1 0 16,21 21-16,-21 1 0,21-1 16,-21 0-16,0 1 0,0-1 0,-1 22 15,1-22-15,0 21 0,0 1 16,-21-22-16,20 1 0,1-1 16,-21 0-16,21 1 0,0-22 0,-1 0 15,1 0-15,21 0 0,-42 0 16,21-21-16,0 0 15,21-21-15,0 0 16,0 0-16,0-21 0,0-1 16,0 22-16,0-21 0,0-1 15,0 1-15,0 0 0,0-1 16,0 1-16,0 21 0,0 0 16,0 0-16,21-1 15,0 22-15,-21 22 0,0-1 16,0 0-16,0 21 0,0-21 0,21 22 15,0-22-15,0 0 0,-21 21 0,22-20 16,-22 20-16,21-21 0,0 0 16,0 22-16,-21-22 0,21-21 0,0 21 15,1 0-15,20-21 0,-21 0 16,21 0-16,-20 0 0,20 0 0,0 0 16,1 0-16,-1 0 15,0 0-15,-21-21 0,22 0 0,-22 0 16,21-1-16,-21 1 0,1 0 15,-1-21-15,-21 21 0,0-22 0,21 22 16,-21-21-16,0 21 0,0-1 16,0 1-16,-21 0 31,21 63-31,-21-20 0,21-1 0,0 0 16,-22 21-16,22-21 0,0 1 15,0-1-15,0 0 0,22 21 0,-22-21 16,0 1-16,21-1 0,-21 0 0,0 0 15,21-21-15,0 21 16,0-21-16,0 0 0,1 0 0,-1 0 16,0 0-16,21-21 0,-21 21 15,22-21-15,-22 0 0,0 21 0,0-21 16,0-1-16,1 1 0,-1-21 0,0 21 16,0-22-16,-21 1 0,0 0 15,0-1-15,0 1 0,0 21 0,0-21 16,-42-22-16,21 43 0,-1 0 15,-20 0-15,21 21 0,-21 0 16,-1 0-16,1 0 0,0 21 0,20 0 16,-20 0-16,0 21 0,21-20 15,-1 20-15,1 0 0,0 1 16,21-1-16,0 0 0,0 1 16,0-1-16,0-21 0,0 21 0,0-20 15,0-1-15,21 0 0,0 0 16,1-21-16,-1 0 0,21 0 0,-21 0 15,22 0-15</inkml:trace>
  <inkml:trace contextRef="#ctx0" brushRef="#br0" timeOffset="1941.74">4932 953 0,'0'0'16,"0"-22"-16,0-62 15,-21 84 1,21 21-1,-22 0-15,22 0 0,0 0 0,-21 22 16,21-22-16,-21 21 0,21-21 16,0 22-16,0-22 0,0 0 0,-21 21 15,21-20-15,0-1 0,0 0 16,0 0-16,0 0 16,21-21-1,0 0-15,0 0 0,1 0 16,-1-21-16,0 21 0,0-21 15,0 0-15,0 0 0,1-1 16,-1 1-16,0 0 16,-21 0-16,21 21 0,0-21 0,-21 0 15,0 42-15,21-21 16,-21 21-16,0 0 16,0 0-16,0 0 0,0 1 15,0-1-15,0 0 0,0 0 16,0 0-16,22 0 0,-1 1 0,-21-1 15,21-21-15,0 21 16,0-21-16,0 0 0,1 0 0,-1 0 0,0 0 16,0 0-16,21 0 0,-20-21 15,-1 21-15,21-21 0,-21-1 16,0 1-16,22 0 0,-22 0 0,0 0 16,0-22-16,-21 1 0,0 21 15,21-21-15,-21-22 0,0 22 0,0-1 16,0 1-16,-21 21 0,0-21 15,0 20-15,0 22 0,0-21 0,-1 21 16,1 0-16,0 0 0,0 0 16,0 0-16,0 0 0,-1 21 0,1 1 15,0-1-15,0 0 16,21 0-16,-42 21 0,42-20 16</inkml:trace>
  <inkml:trace contextRef="#ctx0" brushRef="#br0" timeOffset="3096.96">6921 699 0,'0'0'0,"22"-22"0,-1 1 16,-21 0-16,0 0 0,0 0 0,0 0 15,0-1-15,-21 44 32,-22-1-32,22 21 0,0 0 0,21 1 15,-21 20-15,21-20 0,-21 20 16,21 1-16,-22-1 0,1 1 16,0-22-16,0 21 0,-21-20 0,20-1 15,1 0-15,-21 1 0,21-22 16,0 0-16,21 0 0,-22 0 0,1 1 15,0-22-15,0-22 32,21 1-32,0 0 0,0 0 15,0 0-15,0-22 0,0 22 16,21-21-16,-21 0 0,0 20 0,0-20 16,21 0-16,0-1 0,-21 1 0,22 0 15,-22 21-15,0-1 16,21 22-16,0 0 0,0 22 15,0-1-15,-21 0 16,21 21-16,1 1 0,-22-1 0,21 0 16,0-21-16,0 22 0,-21-1 15,21 0-15,0-20 0,1 20 0,-1-21 16,21 0-16,-21 0 0,22 1 16,-22-22-16,21 21 0,0-21 0,1 0 15,-22 0-15,21 0 0,1 0 16,-1-21-16,0-1 0,-21 22 0,22-21 15,-1 0-15,0-21 0,1 21 16,-22-22-16,21 22 0,-21-21 16,1-22-16,-1 22 0,-21-22 0,0 22 15,0-21-15,0-1 0,0 1 16,0-1-16,-21 22 0,-1-22 0,-20 22 16,0 0-16,42-1 0,0 1 15,-43 0-15,1 20 0,0-20 0,-22 21 16,22 0-16,-22 21 0,1 0 15,-1 0-15,1 21 0,-1 0 0,1 21 16,21-20-16,-22 20 0,43 21 16,0-20-16,0 20 0,21 1 15,0-1-15,0 22 0,0-22 0,21 1 16,0-1-16,0-20 0,21 20 16,-20-20-16,20-1 0,0-21 0,1 21 15,-1-20-15,0-1 0,22 0 16,-22-21-16,0 0 0,1 0 0,-1 0 15,22 0-15,-22 0 0,21-21 16,-20 21-16,-1-21 0,22-22 0,-22 22 16,0 0-16,1-21 15,-1 20-15,-21-20 0,0 21 0,22-21 16,-43 20-16,21-20 0,-21 21 0,0 0 16,0 42-1,0 0 1,0 0-16,0 0 0,-21 1 0,21-1 15,0 21-15,0-21 0,0 0 16,0 22-16,0-22 0,0 0 0,0 0 16,0 0-16,0 1 15,21-22 17,0 0-17,-21-22-15,0 1 0,21 0 16,-21-21-16,21 21 0</inkml:trace>
  <inkml:trace contextRef="#ctx0" brushRef="#br0" timeOffset="3255.98">7937 720 0,'0'0'0,"-21"-21"16,0 21-16,0 0 15,0 0-15,21 21 0,-21-21 16,21 21-16,0 0 0,0 0 15,21 0-15,0 1 16,0-22-16,0 21 0,0 0 0</inkml:trace>
  <inkml:trace contextRef="#ctx0" brushRef="#br0" timeOffset="4439.92">8467 1143 0,'21'-42'31,"0"21"-31,0-1 16,-21 1-16,0-21 0,0 21 0,0 0 16,0-22-16,0 22 0,0-21 0,0 21 15,-21-1-15,0 1 0,0 0 16,21 0-16,-22 21 0,-20 0 15,21 0-15,0 0 0,0 0 0,-1 21 16,-20 0-16,21 0 0,0 22 16,-22-1-16,22 0 0,0 1 0,0-1 15,0 0-15,21 1 0,0-22 16,0 21-16,0 1 0,0-22 0,0 0 16,0 0-16,0 0 0,21 0 15,0 1-15,0-22 0,22 0 0,-22 0 16,0 0-16,21 0 0,-21 0 15,22 0-15,-1-22 0,-21 1 16,22 0-16,-22 0 0,21 0 16,-21 0-16,0-1 0,1-20 0,-1 21 15,0-21-15,0 20 0,-21-20 16,0 0-16,0-1 0,0 22 0,0-21 16,0 21-16,0 0 0,-21 21 15,21 21 1,-21 0-16,0 0 15,21 21-15,0 1 0,0-22 0,0 21 16,0 1-16,0-22 0,0 21 16,0-21-16,0 0 0,21 22 15,-21-22-15,21 0 0,0 0 0,0-21 16,0 21-16,1 1 0,-1-22 0,21 0 16,-21 0-16,22 0 0,-1 0 15,21 0-15,-20 0 0,20-22 0,-20 1 16,-1 0-16,21 21 0,-20-21 0,-1-21 15,-21 20-15,22 1 0,-22-21 16,21 21-16,-21-22 0,0 1 16,-21 0-16,0-1 0,22 22 15,-22-21-15,0 0 0,0 20 0,0 1 16,-22 0-16,22 0 0,-21 0 16,0 21-16,-21 0 0,21 0 0,-1 0 0,-20 0 15,0 21-15,-1 0 16,22 0-16,-21 22 0,0-1 0,20-21 15,1 21-15,0 1 0,0-1 0,21 0 16,-21-20-16,21 20 0,0-21 16,0 21-16,0-20 0,0-1 0,21 0 15,0-21-15,0 21 0,22-21 0,-22 0 16,0 0-16,21 0 0,-21 0 16,1 0-16,20-21 0,-21 21 0,0-21 15,0 0-15,22-1 0,-22 1 16,-21 0-16,21-21 0,-21 21 15,21-22-15,-21 22 0,21-21 16,-21 21-16,0-1 0,0-20 0,0 21 16,0 0-16,0 42 31,0 0-31,0 0 16,0 22-16,0-22 0,-21 21 0,21 0 15,-21-20-15,21 20 0,0 0 16,-21 1-16,0-1 0,0 0 0,-1 1 15,22-1-15,-21 21 0,21 1 0,0-1 16,-21 1-16,21-1 0,0 1 16,0 21-16,0-22 0,0 22 15,0-1-15,0-20 0,0 21 16,0-1-16,0 1 0,0 0 0,0-1 16,0-20-16,0-1 0,0-20 0,0-1 15,0 0-15,0-21 0,0 1 16,0-1-16,-21-21 0,0 0 15,0 0-15,-22-21 0,22-1 16,-21 22-16,21-21 0,-22 0 16,22 0-16,-21 0 0,21 0 15,-22-1-15,22 1 0,0-42 0,21 20 16,0 1-16,0 0 16,0-1-16,0 1 0,21-21 0</inkml:trace>
  <inkml:trace contextRef="#ctx0" brushRef="#br0" timeOffset="4980.75">9652 931 0,'0'0'0,"0"-21"16,-21 21-16,21-21 0,0 0 0,0 0 16,0 0-16,21-1 15,-21 1-15,21 21 0,0 0 16,0-21-16,1 21 0,-1 0 15,0 0-15,21 21 0,-21 0 0,1 22 16,-1-22-16,21 21 16,-21 1-16,0-1 0,1-21 0,-22 21 0,0 1 15,0-22-15,0 21 16,0-21-16,0 22 0,0-22 0,0 0 16,-22 0-16,1 0 15,0-21 1,0-21-1,21 0-15,-21 0 0,21 0 16,0-22-16,0 22 0,0-21 0,0 21 16,0-22-16,0 22 0,0-21 15,0 0-15,21 20 0,0 1 16,0 0-16,-21 0 0,21 0 0,1 21 16,-1 0-16,0 0 0,0 0 15,0 0-15,0 0 16,1 0-16,-1 0 0,21 21 15,-21 0-15</inkml:trace>
  <inkml:trace contextRef="#ctx0" brushRef="#br0" timeOffset="5555.95">10710 1185 0,'0'0'0,"21"0"0,1 0 16,-1 0-1,0 0-15,-21-21 0,21 0 16,0 0-16,-21 0 15,0-22-15,0 22 0,21 0 16,-21 0-16,0-21 0,0 20 16,0-20-16,0 0 0,-21 21 0,0-1 15,0 1-15,0 0 0,0 0 0,-1 0 16,1 21-16,-21 0 16,21 0-16,0 0 0,-22 21 0,22 0 15,-21 0-15,21 22 0,-22-22 16,22 21-16,-21 0 0,21 1 0,-1-1 15,1 0-15,21 1 0,-21-1 16,21-21-16,0 22 0,0-22 0,0 0 16,21 0-16,0-21 0,1 21 15,20-21-15,-21 0 0,0 0 16,22 0-16,-22 0 0,21 0 0,-21-21 16,22 21-16,-1-21 0,-21 0 15,21 0-15,1-1 0,-22-20 0,0 21 16,21-21-16,-20-1 0,-1 22 15,0-21-15,-21-1 0,0 1 0,0 0 16,0 21-16,0-1 0,0 1 16,0 0-16,-21 42 31,0 0-31,21 22 0,0-22 0,0 21 16,0-21-16,-22 22 0,22-1 15,0-21-15,0 22 0,0-22 0,0 21 16,0-21-16,22 0 0,-22 1 15,0-1-15,21-21 0,0 21 0,0-21 16,0 0-16,0 0 0,1 0 16,20 0-16,0 0 0,-21 0 0,22-21 15,-1 0-15,-21-1 0,22 1 16,-22 0-16,0 0 0,0-21 0,21 20 16</inkml:trace>
  <inkml:trace contextRef="#ctx0" brushRef="#br0" timeOffset="6199.81">11430 847 0,'0'0'0,"0"-21"0,0-1 0,0 1 0,0 0 0,-21 21 31,0 21-31,21 0 16,-22 1-16,22-1 0,0 0 15,0 21-15,0-21 0,0 1 0,0 20 16,0-21-16,0 21 0,0-20 16,0-1-16,0 0 0,0 0 0,0 0 15,0 0-15,0 1 0,0-1 16,0 0-16,0-42 47,0 0-47,0-1 15,0 1-15,0-21 0,0 21 16,0-22-16,0 1 0,0 0 16,22-1-16,-1 1 0,21-21 0,-21 41 15,0-20-15,22 0 0,-22 21 16,21-1-16,-21 1 0,22 0 0,-1 21 15,0 0-15,1 0 0,-1 0 0,-21 0 16,22 21-16,-22 0 0,21 1 16,-21 20-16,0-21 0,1 21 15,-22 1-15,0 20 0,0-20 0,0-1 16,0 0-16,0-21 0,0 22 16,0-22-16,0 21 0,-22-21 0,22 1 15,-21-1-15,0-21 16,0 0-1,21-21 1,0-1-16,0 1 16,0 0-16,21-21 0,0 21 0,22-22 15,-22 1-15,0 0 0,21-1 16,1 1-16,-1 0 0,0-1 0,1 1 16,-1 21-16,0 0 0,1-1 0,-1 1 15,0 21-15,-21 0 0,22 0 16,-22 21-16,0-21 0,0 43 0,0-22 15,-21 21-15,22 1 16,-22-1-16,0 0 0,0 1 0,0-1 16,0-21-16,0 21 0,0 1 15,0-22-15,-22 0 0,1 0 0,21 0 16,-21 1-16,0-1 0,0-21 16,0 21-16,-1-21 15,1 0-15</inkml:trace>
  <inkml:trace contextRef="#ctx0" brushRef="#br0" timeOffset="7200.23">3492 1503 0,'0'0'0,"-105"21"31,83 0-15,1-21-16,21 21 31,0 1-31,21-22 16,1 0-16,-1 0 16,21 0-16,-21 21 0,22-21 0,20 0 15,-21 0-15,22 0 0,-1 0 16,22 0-16,-21 21 0,20-21 0,1 0 15,0 0-15,-1 0 0,22 0 16,21 0-16,0 0 0,0 0 0,0 0 16,21 0-16,-21 0 0,21 0 15,22 0-15,-1 0 0,-21 0 0,22 0 16,-1 0-16,0 0 16,22 0-16,-1 0 0,1 0 0,-22 0 15,43 0-15,-22 0 0,1 0 16,20 0-16,-20 0 0,-1 0 0,1 0 15,21 0-15,-22 0 0,22 0 16,-22 0-16,1 0 0,20 0 0,1 0 16,-21 0-16,-1 0 0,22 0 15,-22 0-15,1 0 0,-1 0 0,1 0 16,-22 21-16,0-21 0,22 0 16,-22 0-16,-21 0 0,22 0 0,-22 0 15,-21 0-15,21 0 0,-21 0 16,-21 0-16,21 0 0,-21 0 15,0 0-15,-22 0 0,1 21 16,-22-21-16,1 0 0,-22 0 0,-21 0 16,22 0-16,-22 0 0,0 0 15,-21 21 1,0 1 15,-21-22-31</inkml:trace>
  <inkml:trace contextRef="#ctx0" brushRef="#br0" timeOffset="8048.3">11790 2963 0,'0'0'0,"0"-21"0,0 0 16,0 0-16,-21 0 15,21 0-15,-22 21 0,22-22 16,-21 22 15,0 22-15,21-1-16,0 21 16,0-21-16,-21 0 0,21 22 15,0-1-15,-21 0 0,21 22 0,0-1 16,0 1-16,-21 126 15,21-63-15,0-63 16,0-1-16,-22 1 0,22-1 16,0 1-16,0 21 0,0-22 0,-21 1 15,21 20-15,-21-20 0,21-1 0,0 22 16,0-22-16,-21 1 0,21-1 16,-21 22-16,21-21 0,0-1 15,-21 22-15,-1-22 0,22-20 0,-21 20 16,21-21-16,-21 1 0,21-1 15,0 0-15,0-20 0,0-1 0,0 0 16,-21-21-16,21-21 31,0 0-31,0-22 0,0 1 0,21 0 16,0-1-16,-21 1 0</inkml:trace>
  <inkml:trace contextRef="#ctx0" brushRef="#br0" timeOffset="9699.36">11896 2879 0,'0'-21'32,"-22"21"-32,1 0 15,42 0 48,1 0-63,20 0 0,0 0 15,1 0-15,20 0 0,1 21 16,-1-21-16,1 0 0,20 0 16,-20 0-16,20 0 0,1 0 0,21 0 15,63 21-15,-42-21 0,0 0 16,-21 0-16,21 0 0,0 0 0,0 0 15,21 0-15,0 0 0,1 0 16,-1 0-16,0 0 0,0 0 0,-21 0 16,21 0-16,0 0 0,22 0 15,-22 0-15,0 0 0,0 21 0,-21-21 16,21 0-16,1 0 0,-22 0 16,21 0-16,-21 0 0,0 21 0,0-21 15,-21 0-15,-1 0 0,1 0 16,0 0-16,0 0 0,-21 0 0,20 0 15,-20 0-15,0 0 0,-1 0 16,-20 0-16,21 0 0,-22 0 0,43 0 16,-43 0-16,-20 0 0,20 0 0,-20 0 15,-1 0-15,43 0 0,-22 0 16,-21 0-16,22 0 0,-22 0 0,1 0 16,-1 0-16,0 0 0,1 0 15,-1 21-15,-21-21 0,21 0 0,-20 0 16,-1 0-16,0 0 0,0 0 0,0 0 15,0 22 1,-21-1 15,0 0-15,0 0 0,0 0-16,0 0 15,-21 1-15,0-1 0,0 0 16,0 0-16,0 0 0,-1 22 0,1-1 15,0-21-15,0 21 0,0 1 16,21 20-16,-21-20 0,21-1 16,-22 0-16,22 22 0,0-22 0,-21 0 15,21 1-15,0 20 0,0 1 0,0-22 16,0 22-16,0 20 0,0-20 16,0-1-16,0 1 0,0-1 0,0 1 15,0-22-15,0 22 0,-21-1 16,21 1-16,0-22 0,-21 21 15,21 1-15,0-1 0,0 1 0,0-1 16,0 1-16,0-22 0,0 22 16,0-22-16,0 22 0,0-22 0,0 0 15,0 1-15,0-1 0,-21 0 16,21 1-16,0-1 0,-21 0 0,21-21 16,-22 22-16,22-22 0,0 0 0,-21 0 15,21 0-15,-21 1 0,0-22 16,0 0-16,0 0 0,-1 0 15,1 0-15,0 0 0,-21 0 16,21-22-16,-22 22 0,1-21 16,21 0-16,-22 21 0,1-21 0,0 21 15,-22-21-15,1 0 0,20 21 16,-41-22-16,20 1 0,-20 21 0,-1-21 16,0 21-16,-21-21 0,22 0 15,-1 21-15,-21-21 0,0 21 0,1 0 16,-1-22-16,-21 22 0,0-21 15,0 21-15,21 0 0,-21-21 0,21 21 16,-21 0-16,21 0 0,0-21 0,-21 0 16,22 21-16,-1 0 15,0 0-15,0-21 0,21 21 0,-20 0 0,20-22 16,-21 22-16,0-21 16,0 21-16,1 0 0,-1-21 0,0 21 15,0 0-15,21-21 0,-20 21 0,20 0 16,0 0-16,1-21 0,-1 21 15,0 0-15,22 0 0,-22-21 0,0 21 16,22 0-16,-22 0 0,-63 0 16,85 0-16,-1 0 0,22-22 15,-1 22-15,-20 0 0,21 0 0,-22 0 16,22 0-16,-1-21 16,-20 21-16,21 0 0,-1 0 0,1 0 15,0 0-15,20 0 0,-20 0 0,21-21 16,-21 21-16,20 0 0,1 0 15,-21 0-15,21 0 0,0 0 0,-1 0 16,1 0-16,-21 0 0,21 0 16,0 0-16,-1 0 0,1 0 0,0 0 15,0 0-15,0 0 0,0 0 16,-1 0-16,1 0 0,0 0 16,0 0-16,0 0 0,0 0 15,-1 0-15,1 0 0,0 0 16,0 0-16,0 0 15,0 0 1,-1 0 47,22 21-63</inkml:trace>
  <inkml:trace contextRef="#ctx0" brushRef="#br0" timeOffset="10479.91">3598 7303 0,'0'0'0,"0"-22"0,0 1 0,0 0 16,0 0-16,0 0 0,0 0 16,0-1-16,-21 22 31,0 22-31,0-1 0,21 21 16,-21 0-16,-1 1 0,1 20 15,21 1-15,-21-1 0,0 1 0,0-1 16,21 22-16,-21 0 0,-1-1 15,22 1-15,-21 0 0,21-1 0,-21-20 16,0 20-16,21-20 0,0 21 16,0-22-16,0 1 0,0-1 0,-21 1 15,21-1-15,-21-21 0,21 1 16,-22-1-16,22 0 0,0 1 0,0-22 16,-21 0-16,21 0 0,-21-21 15,21-21 1,0 0-16,0 0 15,0 0-15</inkml:trace>
  <inkml:trace contextRef="#ctx0" brushRef="#br0" timeOffset="11783.67">3577 7133 0,'0'0'0,"-21"-21"16,21 0 0,0 0-1,0 0-15,21 21 0,21 0 16,-20-22-16,20 22 0,0-21 15,22 21-15,-1-21 0,1 0 0,-1 21 16,22-21-16,0 21 0,-1-21 16,22 21-16,0-22 0,21 22 0,-21-21 15,0 0-15,21 21 0,0 0 16,0-21-16,0 21 0,21 0 0,0 0 16,0 0-16,21 0 0,1 0 15,-1 0-15,0 0 0,22 0 0,-22 0 16,1 0-16,-22 0 0,21 0 15,-21 0-15,0 0 0,1 0 0,-1 0 16,-21 0-16,-21 0 0,-1 0 0,1 0 16,-21 0-16,0 0 0,-22 0 15,1 0-15,-1 0 0,1 0 0,-1 0 16,-21 0-16,1 0 0,-1 0 16,0 0-16,-20 0 0,-1 0 15,0 0-15,0 0 0,-21 21 31,0 0-31,0 0 16,0 1-16,0-1 0,0 0 0,0 21 16,0-21-16,0 43 0,0-22 15,0 1-15,0 20 0,0 1 0,-21-22 16,21 21-16,0 1 0,0-22 16,0 1-16,0 105 15,0-42-15,0-64 0,0 0 16,0 1-16,0-1 15,0 21-15,-21-20 0,21-1 0,-21 0 16,21 1-16,0-22 0,0 21 16,-22-21-16,22 22 0,-21-1 15,0 0-15,21-20 0,0-1 0,0 0 16,0 0-16,-21 0 16,21 0-16,-21 1 0,0-1 15,-1 0-15,1-21 0,21 21 16,-21 0-16,0-21 0,0 21 15,0-21-15,-1 22 0,1-22 0,0 21 16,0 0-16,0-21 0,-22 21 16,22-21-16,0 21 0,-21 0 15,21-21-15,-22 22 0,1-22 0,0 0 16,-1 21-16,1-21 0,-22 0 16,1 0-16,-1 21 0,-20-21 0,20 0 15,-20 0-15,-1 0 0,0 0 0,1 21 16,-1-21-16,0 0 0,1 0 15,-22 0-15,21 0 0,-21 0 0,0 21 16,1-21-16,-1 0 0,0 0 16,0 0-16,0 0 0,0 0 0,1 0 15,-1 0-15,0 0 0,0 0 0,-106 0 16,22 0 0,105 0-16,1-21 0,-86 21 15,86 0-15,-1 0 0,0 0 16,1 0-16,20 0 0,-21 0 15,22 0-15,-22 0 0,22 0 0,-1 0 16,1 0-16,-1 0 0,1 0 16,-43-21-16,42 21 0,22 0 15,0 0-15,-22 0 0,22 0 16,0 0-16,-1 0 0,1 0 0,0 0 16,-1 0-16,1 0 0,21 0 15,-22 0-15,1 0 0,0 0 16,-1 0-16,1 0 0,0 21 0,21-21 15,-22 0-15,22 0 0,0 0 0,-21 0 16,20 0-16,1 21 0,0-21 16,0 0-16,0 0 15,0 0 1,-1 0-16,44 0 78,-1 0-62,0 0-16,0 0 15,0 21-15,22-21 0</inkml:trace>
  <inkml:trace contextRef="#ctx0" brushRef="#br0" timeOffset="12904.03">9927 10710 0,'0'-21'0,"0"42"0,0-63 16,0 21-16,0 0 0,0 0 0,0-1 16,0 1-16,0 42 31,0 1-15,0 20-16,0 0 0,0 1 0,-21-1 15,21 0-15,0 1 0,0 20 0,-21 1 16,0-1-16,21 1 0,-22-1 0,22 1 15,0 20-15,-21 1 0,21-22 16,0 22-16,0 0 0,-21-1 16,0 1-16,0 0 0,21-1 15,-21 1-15,-1-21 0,1 20 0,21 1 16,-21-22-16,0 1 0,0-1 0,21 1 16,0-1-16,-21-20 0,21 20 15,-22-20-15,22-1 0,0 0 0,0-21 16,0 22-16,0-22 0,0-42 31,0 0-31,0-22 16,0 22-16,0-21 0,0-1 0,0 1 15</inkml:trace>
  <inkml:trace contextRef="#ctx0" brushRef="#br0" timeOffset="14251.43">10075 10647 0,'0'0'0,"0"-21"0,0 0 31,21 21-15,1 0-1,-1 0-15,0 0 0,0 0 16,0 0-16,0 0 0,1 0 0,20 0 16,-21 0-16,21 0 0,1 0 15,-1 0-15,0 21 0,1-21 0,20 0 16,1 0-16,20 0 0,22 0 15,0 0-15,0 0 0,21 0 0,-21 0 16,21 0-16,0 0 0,21 0 16,0 0-16,0 0 0,0 0 0,1 0 15,-22 0-15,21 0 0,21 0 16,-21 0-16,0 0 0,1 0 16,-22 0-16,0 0 0,0 0 0,0 21 15,-22-21-15,1 0 0,21 0 16,-21 0-16,0 0 0,0 0 0,0 21 15,-1-21-15,-20 0 0,0 0 16,-22 0-16,22 0 0,-22 0 0,1 0 16,-1 21-16,1-21 0,-1 0 0,1 0 15,-1 0-15,-20 21 0,20-21 16,-20 0-16,-22 0 0,21 0 0,-21 22 16,0-22-16,1 0 0,-22 21 15,21-21-15,-21 21 16,0 0-1,0 0-15,0 0 16,0 1-16,-21-1 0,-1 0 16,22 0-16,-21 0 0,0 0 15,21 1-15,-21 20 0,21-21 0,-21 21 16,21 1-16,-21-1 0,-1 0 16,22 1-16,0-1 0,-21 0 0,21 1 15,-21-1-15,21 22 0,0-22 16,0 0-16,0 1 0,0-1 0,0 0 15,-21 1-15,21-1 0,0 0 0,-21 1 16,21-1-16,-21 0 16,21 1-16,-22 20 0,1-21 0,0 1 15,21-1-15,-21 0 0,0 1 0,0-22 16,-1 21-16,1 1 0,21-22 16,-21 0-16,0 21 0,21-21 0,0 1 15,-21-1-15,21 0 0,-21 0 16,-1 0-16,22 0 0,-21 1 0,21-1 15,-21 0-15,0 0 16,21 0-16,-21-21 16,0 0-16,21 21 0,-22-21 0,1 0 15,0 22-15,0-22 0,0 0 0,0 0 0,-1 21 16,1-21-16,0 0 16,-21 0-16,21 0 0,-22 0 0,1 0 15,0 0-15,-1 0 0,1 0 16,0 0-16,-1 0 0,-20 0 0,-1 0 15,1 0-15,20 0 0,-41-21 0,20 21 16,1-22-16,-22 22 16,22 0-16,-22-21 0,0 21 0,1-21 15,-1 21-15,-21-21 0,21 21 0,-20 0 16,20-21-16,0 21 0,-21 0 16,22-21-16,-1 21 0,-21-22 0,22 22 15,-22 0-15,0 0 0,21 0 0,-21-21 16,22 21-16,-1 0 0,0 0 15,22 0-15,-22 0 0,22 0 0,-22 0 16,22 0-16,-22 0 0,21 0 0,-20 0 16,20 0-16,-20 0 0,-1 0 15,21 0-15,-20 0 0,20 0 0,1 0 16,-1 0-16,1 0 0,-1 0 16,22 0-16,-22 0 0,22 0 0,0 0 15,-1 0-15,1 0 0,0 0 0,-1 0 16,1 0-16,0 0 15,-1 0-15,1 0 0,0 0 0,-22 0 16,22 0-16,-22 0 0,22 0 0,-21 0 16,20 0-16,1 0 0,-22 0 15,22 0-15,21 0 0,-21 0 0,20 0 16,1 0-16,0 0 0,0 0 0,0 0 16,0 0-16,21-21 46,0 0-46,21 21 16,0-21-16,0 0 0</inkml:trace>
  <inkml:trace contextRef="#ctx0" brushRef="#br0" timeOffset="15207.61">15854 7091 0,'0'-21'0,"0"0"15,-21 21 1,-1 0-1,1 0-15,0 0 16,21 21-16,-21 0 0,21 0 0,-21 21 16,21 1-16,0 20 0,0-20 0,0 20 15,-21 1-15,21 20 0,0-20 16,0-1-16,-22 22 0,22 0 0,0-22 16,0 22-16,0-1 0,-21-20 15,21 21-15,-21-22 0,0 1 0,21-1 16,-21 1-16,0-1 0,-1-21 15,1 22-15,21-22 0,-21 1 16,0 20-16,0-42 0,0 22 0,21-1 16,0-21-16,-22 0 0,22 0 15,-21-21-15,21-21 16,0-21 0,0 21-16,0 0 0,0-22 15,21 1-15,1 0 0,-1-1 0</inkml:trace>
  <inkml:trace contextRef="#ctx0" brushRef="#br0" timeOffset="16167.73">15854 7218 0,'0'0'0,"0"-42"0,0 20 0,0 1 15,0 0-15,0 0 16,21 21-16,-21-21 0,21 21 15,0 0-15,0-21 0,1 21 0,-1 0 16,21 0-16,0 0 0,22 0 16,-1 0-16,22 0 0,0 0 0,-1 0 15,1 0-15,21 0 0,0 0 16,0 0-16,21 0 0,21 0 16,-21 0-16,21 0 0,0 0 0,0 0 15,0 0-15,22 0 0,-22 0 16,21 0-16,-21 0 0,1 0 0,-1 0 15,-21 0-15,21 0 0,-21 21 16,0-21-16,0 0 0,0 0 0,-21 0 16,-22 0-16,22 21 0,-42-21 15,20 0-15,-20 0 0,-1 0 0,1 0 16,-1 0-16,1 0 0,-22 0 16,22 0-16,-22 0 0,0 0 0,-20 0 15,-1 0-15,21 0 0,-21 0 16,0 21-16,-21 0 15,22-21 1,-22 21-16,0 1 0,0-1 16,0 0-16,0 0 0,0 0 0,0 22 15,0-22-15,0 21 0,0 0 16,0 1-16,0-1 0,0 0 0,-22 1 16,22-1-16,0 22 0,0-22 15,0 0-15,0 1 0,0-1 0,0 21 16,-21-20-16,21 20 0,-21-20 15,21 20-15,0-21 0,0 22 0,-21-22 16,21 1-16,-21-1 0,21 0 0,-21 1 16,21-1-16,0 0 0,0-21 15,-22 22-15,22-22 0,-21 21 16,21-21-16,0 22 0,0-22 16,-21 0-16,21 0 0,-21 0 0,21 1 15,0-1-15,-21 0 0,0-21 16,21 21-16,-22-21 0,1 0 15,0 0-15,0 21 0,0-21 0,0 0 16,-1 0-16,1 0 0,0 21 16,-21-21-16,21 0 0,-22 0 0,-20 0 15,20 0-15,-20 0 0,-1 0 16,-20 0-16,-1 0 0,0 0 0,-20 0 16,-1 0-16,0 0 0,-21 0 15,0-21-15,0 21 0,-21 0 0,0-21 16,21 21-16,-22-21 0,1 21 15,0-21-15,-21 21 0,21-21 0,-1 21 16,1-22-16,0 22 0,0-21 16,21 21-16,0 0 0,-21 0 0,21-21 15,21 21-15,-21 0 0,21 0 16,0 0-16,22 0 0,-1 0 0,0 0 16,22 0-16,-1 0 0,1 0 0,20 0 15,1 0-15,0 0 0,21 0 16,-1 0-16,-20 0 0,21 0 0,0 0 15,0 0 1,-1 0-16,1 0 0,21-21 16,-21 21-16,0-21 0,21 0 15,0-1-15,0 1 16,0 0-16</inkml:trace>
  <inkml:trace contextRef="#ctx0" brushRef="#br0" timeOffset="16843.66">21061 4572 0,'0'0'0,"-21"0"16,21-21-16,-22 21 0,1 0 0,21-21 15,-21 21-15,0 0 16,21 21-16,-21 0 16,0 0-16,-1 0 0,22 22 15,-21-1-15,0 0 0,21 22 0,0-1 16,-21 1-16,0-1 0,0-20 15,21 20-15,-22-20 0,22 20 0,0-21 16,0 1-16,-21-22 16,21 21-16,0-21 0,0 1 0,0-1 15,0 0-15,21-42 47,1 0-47,-1-1 0,-21 1 16,21 0-16,0-21 0</inkml:trace>
  <inkml:trace contextRef="#ctx0" brushRef="#br0" timeOffset="17995.36">21018 4551 0,'0'-21'16,"22"21"-1,-1 0-15,0 0 16,42 0-16,-41 0 16,20 0-16,-21 0 0,0 0 0,22 0 15,-1 0-15,21 0 0,1 0 16,21 0-16,-1 0 0,1 0 0,21 0 16,-22 0-16,22 0 0,0 0 15,0 0-15,21 0 0,0 0 0,21 0 16,-21 0-16,21 0 0,-21 0 15,0 21-15,0-21 0,-21 21 16,21-21-16,0 0 0,-21 21 0,21-21 16,-21 0-16,-22 21 0,1-21 15,0 0-15,-1 0 0,-20 22 0,21-22 16,-43 0-16,21 0 0,1 0 16,-22 21-16,22-21 0,-22 0 0,0 0 15,1 0-15,-1 0 0,0 0 16,-20 0-16,-1 0 0,42 0 31,-42 0-31,-21 21 0,0 0 16,0 0-16,0 0 15,0 1-15,0-1 0,0 21 16,-21-21-16,21 0 0,0 22 16,0-1-16,0-21 0,0 22 0,0-1 15,0 0-15,0 1 0,-21-22 16,21 21-16,0 0 0,-21 1 0,21-1 15,-21-21-15,21 22 0,0-22 0,0 21 16,-21 0-16,21-20 0,-22 20 16,22-21-16,0 0 0,0 0 0,-21 22 15,21-22-15,-21 0 16,21 0-16,-21-21 0,21 21 0,0 1 16,-21-22-16,0 21 0,-1-21 15,1 21-15,0-21 0,-21 21 0,21-21 16,-1 0-16,-20 0 15,0 0-15,-1 0 0,1 0 0,0 0 16,-22 0-16,1 0 0,-1 0 16,1-21-16,-22 21 0,0 0 0,22-21 15,-22 21-15,1-21 0,-22 21 16,-148-43-16,148 22 16,0 0-16,0 0 0,-21 0 15,21-1-15,-21 1 0,0 0 0,22 21 16,-1-21-16,21 0 0,0 21 15,1-21-15,-1 21 0,22 0 0,-22 0 16,21-22-16,1 22 0,21 0 16,-22 0-16,22 0 0,-1 0 15,1-21-15,0 21 0,-1 0 0,22 0 16,-21 0-16,0 0 0,20 0 0,1 0 16,-21 0-16,21 0 0,0 0 15,-1 0-15,-20 0 0,21-21 16,0 21-16,0 0 0,-1 0 0,1 0 15,-21 0-15,21 0 0,0 0 0,-1 0 16,1 0-16,0 0 0,0 0 16,0 0-16,0 0 0,-1 0 15,1 0-15,0-21 94,0 21-78,0 0 31,0 0-32,-1 0-15</inkml:trace>
  <inkml:trace contextRef="#ctx0" brushRef="#br1" timeOffset="27260.94">3450 3133 0,'0'-21'15,"21"21"1,-21-22 0,21 1-16,-21 0 15,0 0-15,0 0 16,0 0-16,0-1 0,-21 22 15,0-21-15,0 0 0,0 21 16,-22-21-16,22 0 0,-21 21 0,21-21 16,-22 21-16,22-22 0,-21 22 15,21 0-15,-22 0 0,22 0 0,0 0 16,0 22-16,-21-1 0,20 0 16,1 0-16,0 0 0,0 0 15,0 1-15,0 20 0,21 0 16,0-21-16,0 22 0,0-1 0,0 0 15,0-20-15,0 20 0,21-21 16,-21 0-16,21 0 0,0-21 0,0 22 16,0-22-16,22 0 0,-22 0 15,0 0-15,0-22 0,0 1 0,22 21 16,-22-21-16,0-21 0,0 21 16,43-22-16,-43 22 15,0-21-15,0 21 0,0-1 0,1 1 16,-22 0-16,21-21 0,-21 21 15,21-1-15,-21 1 0,0 0 0,0 0 16,0 42 15,0 0-15,0 0-16,-21 1 0,21-1 0,0 0 16,-21 0-16,21 0 0,0 22 15,0-22-15,0 0 0,0 0 0,0 0 16,0 0-16,0 1 0,21-22 15,0 0-15,0 0 0,0 0 0,0 0 16,1 0-16,20 0 16,-21-22-16,0 22 0,22-21 0,-1 0 15,-21 0-15,21 0 0,-20 0 0,-1-1 16,0 1-16,0-21 0,0 21 16,0 0-16,-21-1 0,0-20 15,0 21-15,0 0 0,0-22 0,0 22 16,0 0-16,0 0 0,0 0 15,0 0-15,-21 21 32,21 21-32,-21 0 0,21 0 0,0 21 15,0-20-15,-21 20 0,21-21 16,0 21-16,0 1 0,0-22 16,0 21-16,0 1 0,0-22 15,0 21-15,0-21 0,0 22 0,0-22 16,0 0-16,0 0 0,21 0 15,0-21-15,0 0 0,1 0 16,20 0-16,-21-21 0,0 21 16,0-21-16,1 0 0,-1-22 0,21 22 15,-21 0-15,0-21 0,1 21 16,-22-22-16,21 22 0,0-21 0,-21-1 16,21 22-16,-21-21 0,0 0 15,0-22-15,0 43 0,0 0 16,0 0-16,-21 42 31,0 0-31,21 0 0,-21 0 0,21 0 16,0 22-16,0-1 0,0-21 15,0 22-15,0-22 0,0 21 0,0 0 16,0-20-16,0 20 0,21-21 16,-21 0-16,21 0 0,0 1 0,-21-1 15,21 0-15,0-21 0,1 0 16,-1 0-16,21 0 15,-21 0-15,22 0 0,-22-21 16,0 0-16,0-1 0,0 1 16,22 0-16</inkml:trace>
  <inkml:trace contextRef="#ctx0" brushRef="#br1" timeOffset="28491.81">5609 2667 0,'0'21'47,"0"0"-47,0 1 15,0-1-15,0 21 0,0-21 16,0 0-16,0 22 0,0-22 0,0 0 15,0 21-15,-21-20 0,21-1 16,0 0-16,-21 0 0,21 0 0,-21 0 16,21-42 31,0 0-47,0 0 15,0 0-15,0 0 0,0-1 16,0 1-16,21-21 0,-21 21 15,21 0-15,0-1 0,-21-20 16,21 21-16,0 0 0,1 0 16,-1 21-16,0-22 0,0 22 0,0 0 15,0 0-15,1 22 16,-1-1-16,0 0 0,-21 0 0,0 0 16,21 0-16,-21 22 0,21-22 15,-21 0-15,0 0 0,0 22 0,0-22 16,0 0-16,0 0 0,0 0 15,0 0-15,21-21 0,1 0 16,-1 0 0,-21-21-16,21 21 15,0-21-15,-21 0 0,21 0 16,0 0-16,-21-1 0,22 1 16,-1 0-16,0 0 0,0-21 0,0 20 15,0 1-15,1-21 0,-1 21 0,-21 0 16,21-1-16,0 22 0,-21-21 15,21 21-15,0 21 16,-21 1-16,22-1 0,-22 0 16,21 0-16,-21 0 0,0 0 0,0 1 15,0 20-15,0-21 0,0 0 16,0 0-16,0 1 0,0-1 0,0 0 16,0 0-16,0 0 15,21-21 1,0 0-16,0 0 0,0 0 15,1-21-15,-1 0 0,0 21 16</inkml:trace>
  <inkml:trace contextRef="#ctx0" brushRef="#br1" timeOffset="28889.13">6625 2879 0,'21'0'46,"0"0"-46,1 0 16,-1 0-16,0-21 0,21 21 16,-21-22-16,1 22 0,20-21 0,-21 21 15,0-21-15,0 0 0,1 0 0,-1 21 16,-21-21-16,0-1 0,0 1 16,0 0-16,-21 0 15,-1 21-15,1 0 16,0 0-16,-21 0 0,21 21 0,-1-21 15,1 21-15,0 0 16,0 22-16,0-22 0,21 0 0,0 21 16,-21-20-16,21 20 0,0-21 0,0 0 15,0 22-15,0-22 0,0 0 16,0 0-16,0 0 0,21-21 16,0 21-16,0-21 0,0 0 0,0 0 15,1 0-15,-1 0 0,21 0 0,-21 0 16,22 0-16,-1-21 0,0 0 15,1 0-15,-1 0 0,-21 0 0,21-1 16,1-20-16,-22 21 0,21-21 16,-21-1-16</inkml:trace>
  <inkml:trace contextRef="#ctx0" brushRef="#br1" timeOffset="29108.6">7429 2434 0,'0'0'0,"0"-21"0,0 0 0,0 0 0,-21 21 31,0 0-31,21 42 15,-21-21-15,21 22 0,-21-1 16,21 0-16,0 1 0,0-1 16,0 0-16,0 1 0,0-1 0,0 0 15,0 1-15,0-22 0,0 21 0,0-21 16,0 0-16,0 1 0,0-1 16,0 0-16,0 0 15,21-21 1,0 0-16,-21-21 0,21 0 0,0 0 15,1-1-15</inkml:trace>
  <inkml:trace contextRef="#ctx0" brushRef="#br1" timeOffset="29575.92">7683 2371 0,'0'-21'0,"0"42"0,0-64 15,0 65 1,0-1-1,-21 21-15,21 0 0,-21-20 0,21 20 16,0 0-16,0 22 0,0-22 0,0 0 16,0 1-16,0-22 15,0 21-15,0 1 0,0-22 0,0 0 16,0 0-16,0 0 0,0 0 16,0 1-16,0-1 15,0-42 16,0-1-31,0 1 16,0 0-16,21 0 0,0 0 16,-21 0-16,22-22 0,-1 22 0,0 0 15,0 0-15,0 0 16,22-1-16,-22 1 0,0 0 0,21 21 16,-21 0-16,22 0 0,-22 0 15,0 21-15,0 0 0,0 1 0,1-1 16,-22 0-16,21 0 0,-21 21 15,0-20-15,0-1 0,0 0 0,0 0 16,0 0-16,0 0 0,0 1 0,0-1 16,0 0-16,-21-21 15,-1 0 17,1-21-32,0 0 15,21-1-15</inkml:trace>
  <inkml:trace contextRef="#ctx0" brushRef="#br1" timeOffset="29772.92">7302 2667 0,'0'0'0,"-21"0"0,0 21 16,42-21 15,0 0-16,22 0-15,-1 0 0,0 0 0,1 0 16,20 0-16,-20 0 0,20 0 16,1 0-16,-22 0 0,21 0 0</inkml:trace>
  <inkml:trace contextRef="#ctx0" brushRef="#br1" timeOffset="30219.89">8530 2646 0,'0'0'0,"-21"0"31,0 0-31,0 21 16,-1-21-16,22 21 0,-21 0 16,0 1-16,0-1 0,21 0 0,-21 0 15,21 21-15,-21-20 0,21-1 16,-22 0-16,22 0 0,0 0 15,0 0-15,0 1 0,0-1 0,0 0 16,22 0-16,-1-21 0,0 0 16,-21 21-16,21-21 0,21 0 0,-20 0 15,-1 0-15,21 0 0,0 0 16,-20-21-16,20 0 0,-21 21 0,21-21 16,-20 0-16,-1-1 0,0 1 15,0 0-15,0 0 0,-21 0 0,0-22 16,0 22-16,0-21 0,0 21 0,0 0 15,-21-22-15,0 22 16,21 0-16,-42 0 0,20 21 0,1 0 16,0 0-16,0 0 0,-21 0 15,20 0-15,1 21 0,-21-21 0,21 21 16,0 0-16,-1 0 0,22 1 16,0-1-16,0 21 0,0-21 15,0 0-15,22 1 0,-1-22 16,0 0-16,21 21 0</inkml:trace>
  <inkml:trace contextRef="#ctx0" brushRef="#br1" timeOffset="31047.91">9419 2731 0,'0'0'0,"0"-22"0,0 1 0,0 0 15,0 0-15,0 0 0,-21 0 16,0-1-16,0 1 0,-1 21 15,1 0-15,0 0 0,0 0 0,0 0 16,0 0-16,-1 21 0,1 1 16,0-1-16,-21 42 0,21-42 15,21 22-15,-22-22 16,1 21-16,21-21 0,-21 22 0,21-22 16,0 0-16,0 0 0,0 0 0,0 1 15,0-1-15,0 0 0,21-21 16,0 21-16,1-21 0,-1 0 15,0 0-15,21 0 0,-21 0 16,1-21-16,20 21 0,-21-21 0,0 0 16,22-1-16,-22 1 0,0 0 15,0 0-15,0 0 0,0-22 0,1 1 16,-1 0-16,-21-1 0,21 1 16,-21 0-16,21-22 0,-21 22 0,0 0 15,0-22-15,21 43 0,-21-21 16,21-1-16,-21 22 0,0 0 0,0 0 15,0 0-15,0 42 32,0 0-32,0 0 15,0 21-15,-21-20 0,21 20 16,-21 21-16,21-20 0,-21 41 16,21-41-16,0 20 0,0-42 15,-21 22-15,21 20 0,0-42 0,0 22 16,0-22-16,0 0 0,0 0 15,0 0-15,21-21 0,0 0 0,0 22 16,0-22 0,1 0-16,20 0 0,-21 0 0,0 0 15,22-22-15,-22 22 0,0-21 0,21 0 16,-21 0-16,1 21 0,20-21 16,-21-22-16,21 22 0,-42 0 0,43-21 15,-22 21-15,0-22 0,0 1 0,-21 21 16,21 0-16,-21-22 0,0 22 15,-42 0-15,21 21 16,0 0-16,0 21 0,-22-21 16,22 21-16,0 0 0,0 22 0,0-22 15,21 0-15,0 21 0,0-20 0,0-1 16,0 0-16,0 21 0,21-21 16,0-21-16,0 22 0,0-1 0,0 0 15,1-21-15,-1 21 16,-21 0-16,21 0 15,-21 1-15,0-1 16,-21-21 0,0 0-16,-1 0 0,1 0 15,-21 0-15,21 0 0,-22 0 0,22 0 16,-21 0-16,21 0 0</inkml:trace>
  <inkml:trace contextRef="#ctx0" brushRef="#br1" timeOffset="31808.34">910 3810 0,'0'0'0,"-21"0"0,0 0 15,21-21-15,-21 21 0,21 21 16,-22 0-16,22 0 16,0 1-16,-21-1 0,21 21 0,0 0 15,0 1-15,-21 20 0,21-20 16,0-1-16,0 0 0,0-21 15,0 22-15,0-22 0,-21 0 0,21 0 16,0 0 0,0-42-1,0 0-15,21-21 16,-21 21-16,0-1 0,0-20 16</inkml:trace>
  <inkml:trace contextRef="#ctx0" brushRef="#br1" timeOffset="31975.94">847 3620 0,'0'0'16,"0"-22"-16,0 1 0,-22 0 0,22 0 15,-21 42 1,0 0-16,21 0 16,0 1-16,0-1 15,0 0-15,0 0 0,21-21 0,0 21 16,-21 0-16,22-21 0,-1 22 15</inkml:trace>
  <inkml:trace contextRef="#ctx0" brushRef="#br1" timeOffset="32423.45">1291 4043 0,'0'0'0,"0"21"0,-21 21 0,63-20 16,-42-1-16,-21 0 0,0 0 16,42 0-16,-21 0 0,0 1 15,0-1-15,-21-21 0,21 21 16,0 0-16,-21-21 0,-22 0 16,43-21 15,0 0-31,0 0 0,0-1 15,0 1-15,22-21 0,-1 21 16,0-22-16,0 1 0,0 21 16,0-21-16,1 42 0,-1-22 0,21 1 0,-21 0 15,22 0-15,-22 0 16,42 21-16,-42 0 0,1 0 16,-1 0-16,0 21 0,0 0 15,-21 0-15,0 22 0,0-22 16,0 21-16,0-21 0,0 0 0,0 22 15,0-22-15,0 0 0,0 0 16,-21 0-16,21 1 0,0-1 0,0 0 31,0-42-15,21 0-16</inkml:trace>
  <inkml:trace contextRef="#ctx0" brushRef="#br1" timeOffset="33341.51">2159 3810 0,'0'-42'15,"-21"42"1,0 0-16,-1 0 0,1 0 16,0 0-16,0 21 0,0 0 15,0 0-15,-1 0 0,1 1 0,0 20 16,21 0-16,-21-21 0,21 22 15,0-1-15,0 0 0,0 1 0,0-1 16,0 0-16,0 1 16,0-22-16,0 0 0,21 21 0,0-20 15,0-22-15,1 21 0,-1 0 16,0-21-16,0 0 0,21 0 0,-20 0 16,20 0-16,0-21 0,1 0 15,-1-1-15,0 1 0,1 0 16,-1-21-16,0 21 0,22-22 0,-22 1 15,0 0-15,1-1 0,-1 1 16,-21 0-16,0-1 0,1 1 0,-22 0 16,21 20-16,-21 1 0,0 0 0,0 0 15,0 0-15,-21 21 16,-1 0-16,1 0 16,21 21-16,-21-21 0,0 21 15,21 0-15,0 22 0,0-22 0,-21 21 16,21 0-16,0 1 0,0-22 15,0 21-15,0 1 0,0-1 0,0-21 16,0 21-16,21-20 0,0-1 16,-21 0-16,21 0 0,0 0 0,1-21 15,-1 0-15,0 0 0,0 0 16,0 0-16,22 0 0,-22 0 0,0 0 16,21-21-16,-21 0 0,1 0 15,20 0-15,-21-1 0,0-20 16,-21 21-16,21 0 0,-21 0 15,22-22-15,-22 22 0,0 0 0,0 0 16,0 0-16,0-1 16,0 44-1,0-1 1,0 0-16,0 0 0,0 0 0,0 22 16,0-22-16,0 0 0,0 0 15,0 0-15,0 0 0,0 1 0,0-1 16,0 0-16,0 0 15,21-21-15,0 0 16,0 0-16,0 0 0,0 0 16,22-21-16,-22 0 0,0 21 0,21-21 15,-20-1-15,-1 1 0,0 0 16,0 0-16,0-21 0,-21 20 0,0 1 16,0 0-16,21 0 0,-21 0 15,0 42 16,-21-21-31,21 21 0,0 0 0,0 0 16,0 1-16,0-1 0,0 0 16,0 0-16,0 0 0,0 0 0,0 1 15,0-1-15,0 0 16,0 0-16,21 0 16,1-21-16,-1 0 0,0 0 15,21 0-15,-21-21 0,22 21 16,-22-21-16</inkml:trace>
  <inkml:trace contextRef="#ctx0" brushRef="#br1" timeOffset="34044.48">4064 3937 0,'-85'-63'31,"64"63"-31,0 0 16,0 0-16,0 0 0,-1 0 15,-83 105 1,83-83-16,22-1 16,-21 21-16,21-21 0,0 22 0,0-22 15,0 0-15,0 0 0,0 21 0,0-20 16,21-1-16,1 0 16,-1-21-16,0 0 0,0 0 0,0 0 15,0 0-15,1 0 0,-1 0 16,0 0-16,0-21 0,0 21 15,0-21-15,-21-1 0,22 1 16,-1 0-16,0-21 0,-21 21 0,0-22 16,0 1-16,21 0 0,-21-1 15,0 1-15,0 0 0,21 20 0,-21-20 16,0 0-16,0-1 0,0 1 16,0 21-16,0-21 0,0 20 0,0 1 15,0 0-15,0 0 0,0 42 31,0 21-31,0-20 0,0 20 0,0-21 16,0 21-16,0 1 16,0-1-16,0 22 0,0-22 0,0 0 0,0 1 15,0-1-15,0 0 16,0 1-16,0-22 0,0 21 0,0-21 16,0 0-16,21 1 0,1-22 0,-1 21 15,0-21-15,0 0 16,0 0-16,0 0 0,1-21 0,-1-1 15,0 1-15,0 0 0,21 0 16,-20 0-16,-1 0 0,0-22 0,-21 22 16,21-21-16,-21 21 0,0-1 15,21 1-15,-21 0 0,0 0 0,0 42 32,-21 0-17,21 0-15,0 1 16,-21 20-16,21-21 0,0 0 0,0 0 15,0 1-15,0-1 16,0 0-16,0 0 16,0-42-1,21 21-15,0-21 16,0 0-16</inkml:trace>
  <inkml:trace contextRef="#ctx0" brushRef="#br1" timeOffset="34211.78">4593 3725 0,'0'0'0,"-21"0"0,0 0 0,0 0 0,-1 0 15,1 0-15,0 22 16,21-1 0,0 0-1,21-21-15</inkml:trace>
  <inkml:trace contextRef="#ctx0" brushRef="#br1" timeOffset="34691.96">4911 3916 0,'0'0'0,"-22"0"0,22 21 0,0 0 16,-21-21-16,21 21 0,0 1 0,0-1 16,0 0-16,0 0 0,0 0 15,-21 0-15,21 1 16,0-1-16,-21 0 16,0-21-1,21-21 16,0 0-31,0-1 0,21 1 16,0 0-16,0 0 0,0 0 0,1 0 16,-1-22-16,0 22 0,21 0 15,-21 0-15,1 0 0,-1-1 0,0 1 16,0 21-16,0 0 0,0 0 16,1 0-16,-1 0 0,0 21 15,-21 1-15,0-1 0,0 0 16,0 21-16,0-21 0,0 1 0,0 20 15,0-21-15,-21 21 0,21-20 0,-21-1 16,-1 0-16,1 21 16,0-21-16,0 1 0,21-1 15,21-21 17,0-21-32,0-1 0,1 1 0</inkml:trace>
  <inkml:trace contextRef="#ctx0" brushRef="#br1" timeOffset="35299.92">5969 3874 0,'0'0'16,"0"-22"-16,-21 22 16,0-21-16,-1 21 0,-20 0 0,21 0 15,0 0-15,0 0 0,-1 0 0,-20 0 16,21 21-16,0 1 0,0-1 15,-1-21-15,1 21 0,0 0 0,0 21 16,21-20-16,0-1 0,0 0 16,0 0-16,0 0 0,0 0 0,0 1 15,21-22-15,0 21 0,0-21 16,22 0-16,-22 0 16,0 0-16,21-21 0,-20 21 0,20-22 15,-21 1-15,0 0 0,0 0 16,1 0-16,-1 21 0,0-21 0,-21-1 15,21 1-15,-21 0 0,0 0 16,0 0-16,0 0 0,0-1 16,0 44 15,0-1-31,0 0 0,0 0 16,0 0-16,0 0 0,-21 22 15,21-1-15,-21-21 0,21 22 0,-21-1 16,21 0-16,-22 1 0,1-1 0,21 0 15,0 22-15,0-22 0,0 22 16,0-22-16,0 21 0,21 1 16,1-1-16,-1 1 0,0-1 0,0 1 15,0-22-15,0 22 0,1-1 16,-1-20-16,0-1 0,0-21 0,-21 21 16,0-20-16,0-1 0,0 0 0,-21-21 15,0 0-15,0 21 16,-22-21-16,1 0 0,0 0 0,-1 0 0,-20 0 15,20 0-15,1 0 0,0 0 16,-1-21-16,1 21 0,21-21 0,-21 21 16,20-21-16,-20 21 0,21-22 15,0 1-15,0 0 0,21 0 0,0-21 16,0 20-16,0-20 0</inkml:trace>
  <inkml:trace contextRef="#ctx0" brushRef="#br1" timeOffset="35835.3">7281 3641 0,'0'0'0,"0"-21"16,0-1-16,0 1 15,0 0-15,0 42 47,0 0-47,0 1 0,0 20 16,0-21-16,0 21 0,0 1 0,0-1 15,-21-21-15,21 22 0,-21-1 16,21 0-16,0 1 0,-21-1 0,21-21 16,0 0-16,0 22 0,0-22 15,0 0-15,0-42 32,0 0-17,21-1-15,0 1 0,0 0 0,-21-21 16</inkml:trace>
  <inkml:trace contextRef="#ctx0" brushRef="#br1" timeOffset="36039.68">7302 3598 0,'0'0'0,"-21"0"16,0 0-16,21-21 16,21 21 15,0 0-31,1 0 0,-1 0 0,21 0 15,-21 0-15,22 0 0,-22 0 16,21 0-16,-21 0 0,22 0 0,-22 0 16,21 0-16,-21 0 0</inkml:trace>
  <inkml:trace contextRef="#ctx0" brushRef="#br1" timeOffset="36211.91">7302 3810 0,'0'0'0,"-21"21"0,21 0 16,0 1-16,21-22 31,1 0-31,-1 0 16,21 0-16,-21 0 0,22 0 15,-22-22-15,21 22 0,0-21 0,1 21 16</inkml:trace>
  <inkml:trace contextRef="#ctx0" brushRef="#br1" timeOffset="36540.87">8170 3556 0,'-21'0'0,"0"0"15,0 0-15,0 0 0,-1 0 16,1 0-16,21 21 0,-21 0 15,0 1-15,0-1 0,0 0 0,21 0 16,0 21-16,-22-20 0,22-1 16,0 21-16,0-21 0,0 22 0,0-22 15,0 21-15,0-21 0,0 22 16,0-22-16,0 0 0,22 0 0,-1 0 16,-21 0-16,21 1 0,0-22 15,0 0-15,22 21 0,-22-21 16,0 0-16,0 0 0,21 0 0,-20-21 15,-1 21-15,21-22 0,-21 22 16,0-21-16,1 0 0,-1 0 0,0 0 16,0 0-16,0-1 0,-21 1 15,21 0-15,-21 0 0,0 0 16</inkml:trace>
  <inkml:trace contextRef="#ctx0" brushRef="#br1" timeOffset="36715.82">8043 3810 0,'0'0'0,"21"0"31,1 0-15,-1 0-16,0 0 0,0 0 0,21 0 16,-20-21-16,-1 21 0,21-21 15,-21 0-15,0 21 0,1-22 0,-1 22 16,0-21-16</inkml:trace>
  <inkml:trace contextRef="#ctx0" brushRef="#br1" timeOffset="36911.44">8170 3556 0,'-42'0'31,"63"0"-16,0 0-15,0 0 0,1 0 0,-1 0 16,0 0-16,0 0 0,21 0 16,-20 0-16,20 0 0,-21 0 15,0 0-15,0-21 0</inkml:trace>
  <inkml:trace contextRef="#ctx0" brushRef="#br1" timeOffset="37611.92">9588 3535 0,'0'-21'16,"0"42"-16,0-63 0,0 20 15,0 1-15,-21 21 16,0-21-16,0 21 0,0 0 15,0 0-15,-1 0 0,-20 0 16,21 21-16,0 0 0,0 1 0,-1-1 16,-20 0-16,21 0 0,0 0 15,0 0-15,21 1 0,0-1 0,-22 0 16,22 0-16,0 0 0,0 0 16,0 1-16,22-22 0,-1 21 0,0-21 15,0 0-15,0 0 0,0 0 0,22 0 16,-22 0-16,0 0 15,0 0-15,22 0 0,-22 0 0,0 0 0,0 0 16,-21-21 0,-21 21-1,0 0-15,0 0 16,-1 0-16,1 0 0,0 21 16,-21-21-16,21 21 0,-1 0 0,-20 0 15,21-21-15,0 21 0,0 1 16,-1-1-16,1 0 0,21 0 0,0 0 15,0 0-15,0 1 0,0-1 16,21-21 0,1 0-16,-1 0 0,21 0 15,-21 0-15,0 0 0,22-21 0,-22-1 16,0 1-16,21 21 0,-20-21 0,-1 0 16,21 21-16,-21-21 15,0 21-15,1 0 0,-1 0 0,0 0 16,-21 21 15,0 0-31,0 0 0,-21 0 0,21 1 16,-21 20-16,21-21 0,-22 21 15,22-20-15,-21 20 0,21-21 0,0 21 16,0-20-16,-21-1 0,21 0 0,0 0 16,0 0-16,0 0 15,0-42 1,0 0-1</inkml:trace>
  <inkml:trace contextRef="#ctx0" brushRef="#br1" timeOffset="38131.91">6646 4382 0,'-21'0'0,"21"21"0,-21 0 15,21 0-15,0 0 0,-21 0 16,21 22-16,-21-22 0,21 21 0,0 1 16,0-1-16,0-21 0,-22 21 0,22 1 15,-21-1-15,21 0 0,0 1 16,-21-1-16,21-21 0,0 22 0,0-22 16,0 0-16,0 0 0,0 0 15,0-42 16,21 0-15,-21 0-16,21 0 0,1-22 0,-22 1 16</inkml:trace>
  <inkml:trace contextRef="#ctx0" brushRef="#br1" timeOffset="38343.85">6667 4466 0,'-21'0'16,"0"0"-1,42 0 1,0 0 0,1 0-1,20 0-15,-21 0 0,0 0 0,22 0 16,-22 0-16,21 0 0,-21 0 16,0 0-16,1 0 0,-1 0 0,-21 21 31</inkml:trace>
  <inkml:trace contextRef="#ctx0" brushRef="#br1" timeOffset="38524.91">6583 4699 0,'-21'21'16,"42"-42"-16,-42 63 0,-1-42 0,22 22 15,22-22 1,-1 0-1,0 0-15,0 0 0,21 0 16,-20 0-16,20 0 0,0-22 0,1 1 16,-1 21-16,0-21 0,1 21 0,-1-21 15</inkml:trace>
  <inkml:trace contextRef="#ctx0" brushRef="#br1" timeOffset="38844.93">7493 4487 0,'0'0'0,"-21"0"32,0 0-32,-1 0 15,22 22-15,-21-1 0,0-21 0,0 21 16,21 0-16,-21 0 0,0 0 16,21 1-16,-22 20 0,22-21 0,0 0 15,-21 22-15,21-1 0,-21-21 16,21 21-16,0 1 0,0-22 0,0 0 15,0 21-15,0-20 0,21-1 0,0-21 16,1 21-16,-1 0 0,0-21 16,0 0-16,0 0 0,22 0 15,-22 0-15,0 0 0,21 0 16,-21 0-16,1-21 0,20 0 0,-21 21 16,21-21-16,-20-1 0,-1 1 0,0 21 15,0-21-15,0 0 0,-21 0 16,0 0-16,0-1 0</inkml:trace>
  <inkml:trace contextRef="#ctx0" brushRef="#br1" timeOffset="39032.69">7451 4720 0,'-22'0'0,"44"0"0,-22 0 46,21 0-46,0 0 0,0 0 0,0 0 16,0 0-16,22 0 0,-22-21 0,0 21 16,0-21-16,0 21 0,1-21 15,-1 0-15,0 21 0</inkml:trace>
  <inkml:trace contextRef="#ctx0" brushRef="#br1" timeOffset="39203.87">7514 4487 0,'0'0'0,"21"0"63,0 0-63,1 0 0,20 0 0,-21 0 16,0 0-16,0 0 0,22 0 15,-22 0-15,0 0 0</inkml:trace>
  <inkml:trace contextRef="#ctx0" brushRef="#br1" timeOffset="39415.12">8234 4403 0,'0'21'31,"0"0"-16,0 0 1,-21-21-16,21 21 0</inkml:trace>
  <inkml:trace contextRef="#ctx0" brushRef="#br1" timeOffset="39859.9">8615 4572 0,'21'0'0,"0"0"31,-21-21-15,-21 21-1,0 0 1,0 0-16,-1 0 0,1 0 0,0 21 15,0-21-15,0 21 16,0-21-16,-1 21 0,1 1 0,21-1 16,0 0-16,0 0 15,21-21 1,1 0-16,-1 0 0,0 21 0,0-21 16,0 0-16,22 0 0,-22 21 15,21-21-15,-21 22 0,0-1 16,22-21-16,-22 21 0,0-21 0,0 21 0,-21 0 15,0 0-15,0 1 16,0-1-16,0 0 0,-21-21 0,0 21 16,0 0-16,0-21 0,-22 21 15,22-21-15,0 0 0,-21 0 16,20 22-16,1-22 0,0 0 0,0 0 16,0 0-16,0 0 0,-1-22 15,1 22 1,21-21-16,0 0 0,0 0 15,0 0-15</inkml:trace>
  <inkml:trace contextRef="#ctx0" brushRef="#br1" timeOffset="41435.91">12404 3154 0,'0'0'0,"0"-21"0,21 21 16,-21-21-16,0-1 0,0 1 15,-21 0 1,-1 21-16,1 0 0,0 0 16,0 0-16,0 0 0,0 0 0,-22 0 15,1 21-15,0 0 0,20 1 16,-20-1-16,0 21 0,21 0 0,-1 1 16,-20-1-16,21 0 0,21 1 15,-21 20-15,21-20 0,0-1 0,0-21 16,0 21-16,0 1 0,0-22 15,21 0-15,0 0 0,21 0 0,1-21 16,-22 0-16,21 22 0,1-22 16,-1 0-16,21 0 0,-20-22 15,-1 22-15,0-21 0,1 0 0,-1 0 16,0-21-16,1 20 0,-22 1 16,21-21-16,-21 0 0,22-1 0,-22 1 15,0 0-15,0-1 0,-21 1 16,0 0-16,0-1 0,0 22 0,0-21 15,0 21-15,0-1 0,0 1 16,0 0-16,-21 21 0,0 0 16,21 21-16,0 0 15,-21 1-15,21 20 0,0 0 16,0 1-16,-21-1 0,21 0 0,0 22 16,0-22-16,0 0 0,0 1 15,0-22-15,0 21 0,0-21 16,0 22-16,0-22 0,0 0 15,0 0-15,0 0 16,21-42 0,0 0-16,-21 0 15,21 21-15,0-42 0,0 20 0,-21 1 16,22 0-16,-1-21 0,0 21 16,0-1-16,0 1 0,-21 0 0,21 0 15,-21 0-15,22 21 0,-1 0 16,-21 21-1,0 0-15,0 0 16,21 0-16,-21 1 0,21-1 16,-21 0-16,21 0 0,-21 0 0,0 0 15,21 1-15,1-1 0,-1 0 16,0-21-16,0 0 0,0 0 16,0 0-16,1 0 0,20 0 15,-21 0-15,21 0 0,1 0 0,-22-21 16,21 21-16,-21-21 0,22-1 0,-22 1 15,0-21-15,0 21 0,-21 0 16,0-1-16,21-20 0,-21 21 0,0 0 16,0-22-16,0 22 0,0 0 15,-21 0-15,0 21 16,0 0-16,0 21 16,0 0-16,21 0 0,-22 1 15,22 20-15,-21-21 0,21 0 16,-21 22-16,21-22 0,0 0 0,0 21 15,0-21-15,0 1 0,0-1 0,0 0 16,21 0-16,0-21 16,1 0-16,-1 0 0,0 0 0,0 0 15,0 0-15,22 0 0,-1 0 16,-21 0-16,21-21 0,1 21 0,-1-21 16,0 0-16</inkml:trace>
  <inkml:trace contextRef="#ctx0" brushRef="#br1" timeOffset="42498.91">14076 3239 0,'0'0'0,"-21"0"0,-1 0 0,1 0 15,0 0-15,0 0 0,0 0 16,0 21-16,-1 0 0,1 0 0,0 0 16,0 22-16,21-22 0,-21 21 15,21-21-15,0 22 0,0-1 0,0-21 16,0 0-16,0 0 0,0 1 15,0-1-15,21 0 0,0 0 16,0 0-16,0-21 0,1 0 16,-1 0-16,21 0 0,-21 0 15,0 0-15,22 0 0,-22-21 0,21 0 16,-21 0-16,22 0 0,-22-1 16,21 1-16,-21 0 0,1-21 15,-1-1-15,0 1 0,0 0 0,0-1 16,0 1-16,-21 0 0,0-1 15,22 1-15,-22 0 0,0 21 0,21-1 0,-21 1 16,0 0-16,0 42 31,0 0-15,0 22-16,-21-22 0,21 21 0,-22 1 16,22-22-16,-21 21 0,21 0 0,0 1 15,0-22-15,0 21 0,0-21 16,0 1-16,0-1 0,-21 0 0,21 0 15,0-42 17,21 21-17,0-21-15,-21 0 0,22-1 0,-1 1 16,0 0-16,-21 0 0,21-21 16,0 20-16,0 1 0,1 0 0,-1 0 15,0 0-15,0 21 16,-21 21 15,-21 0-15,0-21-16,0 0 0,21 21 15,-22-21-15,1 0 16,0 0-16,21 21 0,-21 1 16,21-1-1,0 0 1,-21 0-16,21 0 0,0 0 15,0 1-15,0-1 0,0 0 0,0 0 16,0 0-16,0 0 16,21 1-1,0-22-15,0 0 16,0 0-16,1 0 0,-1 0 16,0 0-16,0 0 0,21 0 0,-20-22 15,20 22-15,-21-21 0,21 0 0,1 0 16,-1 0-16,0 0 0,1-1 15,-22 1-15,21-21 0,1 21 16,-22 0-16,0-22 0,0 22 0,-21 0 16,0 0-16,0 0 0,-21 21 15,0 0-15,0 0 16,-1 21-16,1-21 0,-21 21 16,21 0-16,0 0 0,-1-21 0,1 21 15,21 1-15,0-1 0,0 0 16,0 0-16,0 0 0,0 0 0,0 1 15,21-1-15,1 0 0,-1-21 0,0 21 16,0 0-16,0-21 0,0 21 16,1-21-16,-1 0 0,-21 22 0,21-22 15,-42 21 1,0-21-16,-1 0 16,1 0-16,0 0 0,0 0 15,0 0-15,0 0 0,-1 0 16,1 0-16,0 0 0,0 0 0,21-21 15,0-1-15,0 1 16</inkml:trace>
  <inkml:trace contextRef="#ctx0" brushRef="#br1" timeOffset="43544.02">16150 3217 0,'0'0'0,"0"-21"0,0 0 0,0 0 16,21 0-16,0 0 0,-21-1 15,0 44 16,0-1-31,0 0 16,-21 0-16,0 21 0,21-20 16,0 20-16,-21 0 0,21-21 0,-21 22 15,21-1-15,-21-21 0,21 22 16,0-22-16,0 0 0,0 0 16,0 0-16,21 0 0,0-21 15,0 0-15,0 0 0,22 0 16,-22 0-16,0 0 0,21-21 0,-21 21 15,1-21-15,20 0 0,-21 0 16,21 0-16,-20-1 0,-1 1 0,0-21 16,-21 21-16,0 0 0,0-22 15,0 22-15,0-21 0,-21 21 0,21-1 16,-21 1-16,-1 0 0,1 0 16,0 21-16,0 0 0,0 0 0,0 0 31,42 0-16,0 0 1,0 0-16,0 0 0,22 0 16,-1 0-16,0 0 0,1 0 0,-1 0 15,0-21-15,1 21 0,-1-21 16,0-1-16,-21 22 0,22-21 0,-22 0 16,0 21-16,0-21 0,0 21 15,-21-21-15,0 0 16,-21 21-1,21 21 1,-21 0-16,0 0 16,21 0-16,-21 0 0,21 1 0,-21 20 15,21-21-15,-22 21 0,22 1 16,0-1-16,0 0 0,0 22 16,-21 21-16,21-43 0,0 0 15,0 1-15,0 20 0,0-21 16,0 1-16,0-22 0,0 21 0,0 1 15,0-1-15,0 0 0,0 1 0,0-1 16,0 0-16,0 1 0,0-22 16,0 0-16,-21 0 0,21 0 0,-21 0 15,0 1-15,0-22 16,-1 0-16,1-22 0,0 1 16,21 0-16,0 0 0,-21-21 15,21 20-15,-21-20 0,21 0 16,0-1-16,0-20 0,0 21 0,0-22 15,21 22-15,0-22 0,0 1 16,0-1-16,1 1 0,20-1 0,-21 1 16,0 20-16,0-20 0,1 21 15,-1-1-15,21 22 0,-21 0 16,-21 0-16,21 21 0</inkml:trace>
  <inkml:trace contextRef="#ctx0" brushRef="#br1" timeOffset="48524.7">12552 4360 0,'21'0'16,"-21"-21"-16,21 0 0,-21 0 16,0 0-1,0 0-15,0-1 0,0 1 16,0 0-16,-21 21 0,0 0 15,0-21-15,-1 21 0,1 0 0,-21 0 16,21 21-16,-22 0 0,22 0 16,-21 1-16,21-1 0,0 21 0,-22-21 15,22 22-15,0-1 0,0 0 16,0 1-16,21-1 0,0 0 16,0-21-16,0 22 0,0-1 0,0 0 0,21-20 15,21 20-15,-21-21 16,0 0-16,22 0 0,-22-21 0,21 22 15,1-22-15,-22 0 0,21 0 16,0 0-16,1-22 0,-22 1 0,21 0 16,1 0-16,-1 0 0,0 0 0,-21-1 15,22 1-15,-1-21 0,-21 21 16,22 0-16,-22-22 0,0 22 0,0 0 16,0 0-16,-21 0 0,0-1 15,21 1-15,-21 0 0,-21 42 31,21 0-31,-21 1 16,0-1-16,21 0 0,-21 0 16,0 0-16,-1 22 0,22-22 15,-21 21-15,21-21 0,0 22 0,0-22 16,0 0-16,0 21 0,0-21 0,21 1 16,1-22-16,20 0 15,-21 0-15,21 0 0,-20 0 0,20-22 16,0 22-16,1-21 0,-1 0 15,0 0-15,1-21 0,-1 20 0,0 1 16,1 0-16,-22-21 0,0 21 16,0-1-16,-21-20 0,0 21 0,0 0 15,0-22-15,0 22 0,-21 0 16,0 0-16,-22 0 0,22 0 16,-21 21-16,0 0 0,-1 0 0,1 0 15,0 21-15,-1 0 0,1-21 16,0 42-16,20-21 0,-20 1 0,21 20 15,0-21-15,0 21 0,21-20 0,0 20 16,0-21-16,0 21 0,0 1 16,42-22-16,-21 0 0,0 0 0,22 0 15,-22 1-15,21-1 0,0-21 16,22 0-16,-22 0 0,22 0 0,-22 0 16,22 0-16,-22-21 0,0 21 15,1-22-15,-1 1 0,0 0 16,-21-21-16,22 21 0,-22-1 0,-21 1 15,21 0-15,-21 0 0,0 0 16,0 0-16,0-1 0,0 1 0,-21 21 47,21 21-47,0 1 0,0-1 0,0 0 16,-21 21-16,21-21 0,0 1 15,-21-1-15,21 21 0,0-21 0,0 0 16,0 1-16,0-1 0,0 0 15,21-21 17,0 0-32,0-21 15,-21 0-15,21-22 0,0 22 0,-21 0 16,22 0-16,-1 0 0,-21-1 16,21-20-16,0 21 0,-21 0 0,21 21 15,0-21-15,1 21 16,-1 0-16,-21 21 31,0 0-31,0 0 16,0 0-16,21 0 0,-21 1 0,0 20 15,21-21-15,-21 0 0,21 0 16,0 1-16,1-1 0,-1-21 16,0 21-16,21 0 0,-21-21 0,22 0 15,-1 0-15,0 0 0,1 0 16,-1 0-16,0 0 0,1-21 0,-1 21 15,0-21-15,1 0 0,-22-1 0,21 1 16,-21-21-16,1 21 0,-1 0 16,0-1-16,-21-20 0,0 21 0,0 0 15,0 0-15,0-1 0,0 1 16,0 0-16,0 0 0,-21 21 0,0 0 16,-1 0-16,1 0 0,0 0 15,0 0-15,0 0 0,0 0 16,-22 21-16,22 0 0,0 0 0,0 1 15,-22-1-15,43 0 0,-21 0 16,21 0-16,-21 0 0,21 22 0,0-22 16,0 0-16,0 0 0,0 0 0,0 1 15,0-1-15,21-21 0,0 21 16,1-21-16,-1 0 0,0 0 16,0 0-16,21 0 0,-20 0 15,-1-21-15,0 0 0,0-1 16,0 1-16,0 0 0,1 0 0,-1-21 15,0 20-15,0-20 0,0 0 0,-21 21 16,21-64-16,-21 43 16,22 20-16,-22-20 0,0 0 15,0 21-15,0-1 0,0 1 0,0 0 16,-22 42 0,22 22-1,-21-22-15,21 21 0,-21-21 0,21 22 16,0-1-16,0-21 0,0 21 15,0 1-15,0-1 0,0-21 16,0 22-16,0-1 0,0-21 0,0 0 16,21 22-16,0-22 0,-21 0 0,22-21 15,-1 21-15,0-21 0,0 0 16,0 0-16,22 0 0,-22 0 16,0-21-16,21 21 0,-21-21 0,43-22 15,-22 1-15,-21 21 16,1 0-16,20-22 0,-21 22 0,0-21 15,22 0-15,-43 20 0,0 1 16,0 0-16,-22 42 31,22 0-15,-21 1-16,21-1 0,-21 0 16,21 0-16,0 21 0,0-20 0,0-1 15,0 0-15,0 0 0,0 0 16,0 0-16,0 1 0,0-1 0,21-21 15,0 21-15,1-21 16,-1 0-16,0 0 0,21 0 0,-21 0 16,22 0-16,-22-21 0,21 0 0,1-1 15,-22 1-15,21 0 0,-21 0 16,22-21-16,-22 20 0,0-20 0,0 0 16,0-1-16,0 1 0,1 0 15,-22-1-15,21 1 0,-21 0 16,0 21-16,21-22 0,-21 1 0,0 21 15,0 0-15,0-1 0,-21 44 32,21-1-17,-21 21-15,21-21 0,-22 22 0,22-1 16,0 0-16,-21-21 0,21 22 16,-21-1-16,21-21 0,0 22 0,0-1 15,0-21-15,0 21 0,0-20 16,0 20-16,0-21 0,0 0 0,0 0 15,21 1-15,-21-1 0,21 0 16,22-21-16,-22 0 0,0 0 16,0 0-16,22 0 0,-22 0 0,0 0 0,21-21 15,1 0-15,-22-1 0,21 1 16,-21 0-16,22-21 0,-22 21 16,0-22-16,0 22 0,0 0 0,0-21 15,-21 20-15,0 1 0,0 0 16,22 21-16,-22-21 0,0 42 31,-22-21-31,1 21 0,21 0 16,0 1-16,-21-1 0,0 0 0,21 0 15,-21 21-15,21-20 0,0-1 16,0 0-16,-21 0 0,21 0 16,0 0-16,0 1 0,0-1 0,21 0 15,0-21-15,0 21 16,0-21-16,0 0 0,22 0 0,-22 0 15,21 0-15,1 0 0,-22-21 16,21 0-16,0 0 0,-20-1 0,-1 1 16,21 0-16,-21 0 0,0-21 15,1 20-15,-1 1 0,0 0 0,-21 0 16,-21 21 15,0 0-15,21 21-16,-22 0 0,22 0 0,0 1 15,-21-1-15,21 0 0,-21 0 16,21 0-16,0 0 0,0 1 16,0-1-16,0 0 15,21 0-15,0-21 0,1 0 16,-1 0-16,21 0 16,-21 0-16,0 0 0,1-21 0,20 0 15,-21 21-15,0-21 0,-21-1 0,21 1 16,-21 0-16,22 0 0,-22 0 15,0-22-15,0 22 0,0 0 0,0 0 16,0 0-16,0 0 0,-22-1 16,1 22-16,0 0 0,0-21 0,0 21 15,0 0-15,-1 0 0,1 0 16,42 0 15,1 0-15,-1 0-16,0 0 0,21 0 15,-21 0-15,1 0 0,-1 0 0,0 0 16,0 0-16,0 0 0,0 0 16,1 0-16,-1 0 0,0 0 0,-21 21 31,0 1-31,0-1 0,0 0 16,0 0-16,0 0 0,0 0 15,0 1-15,0-1 16,0 0-16,0 0 0,0 0 15,0 0-15,-21 1 16,21-1-16,-21 0 16,21-42 15,21 0-15,-21-1-16,21 1 0,0 0 15,0 0-15,0 0 0,1 0 0,-1-22 16,0 22-16,21 0 0,-21 0 15,1 0-15,-1 21 0,0-22 16,21 22-16,-21-21 0,1 21 16,-1 0-16,-21 21 15,0 1-15,0-1 0,0 0 16,0 0-16,0 0 0,0 22 0,-21-22 16,21 0-16,0 0 0,0 0 15,0 0-15,0 1 0,0-1 16,21 0-16,0 0 0,0-21 15,0 0-15,22 21 0,-22-21 0,21 0 16,-21 0-16,22 0 16,-22 0-16,21-21 0,-21 0 0,22 0 0,-22 0 15,21-1-15,-21 1 16,0 0-16,1-21 0,20-1 16,-42 1-16,0 21 0,21 0 0,-21 0 15,0-1-15,0 1 0,0 0 16,-21 21-16,0 0 15,0 0-15,-1 21 0,22 0 16,-21 1-16,0-1 0,0 0 16,21 0-16,0 0 0,-21 22 0,21-22 15,-21 0-15,21 0 0,0 0 16,0 0-16,0 1 0,0-1 0,0 0 16,0 0-16,0 0 0,-22 0 15,22 1 1,-21-22 15,0-22-31,21 1 16,-21 0-16,0 0 15</inkml:trace>
  <inkml:trace contextRef="#ctx0" brushRef="#br1" timeOffset="48711.89">17251 4318 0,'-21'0'0,"42"0"0,-64 0 0,22 0 0,0 0 15,0 0 1,0 0 15,0 0-31</inkml:trace>
  <inkml:trace contextRef="#ctx0" brushRef="#br1" timeOffset="48951.85">16002 4403 0,'0'0'0,"-21"21"0,0-21 16,21 21-1,21-21-15,0 0 0,0 0 16,21 0-16,1 0 0,-22 0 0,21 0 16,1 0-16,20 0 0,-21 0 15,-20 0-15,20 0 0,-21 0 0,0 0 16,0 0-16,-21-21 16,0 0-16,-21 21 15,0-21-15</inkml:trace>
  <inkml:trace contextRef="#ctx0" brushRef="#br1" timeOffset="49119.89">15600 4297 0,'0'0'0,"-21"0"0,-1 0 0,1 0 62,0 21-46</inkml:trace>
  <inkml:trace contextRef="#ctx0" brushRef="#br1" timeOffset="49908.89">12340 5207 0,'0'0'0,"21"0"0,-42 0 32,0 0-32,0 21 15,-22-21-15,22 21 0,-21 1 0,-22-1 16,22 0-16,-21 0 0,-1 0 16,1 0-16,-1 1 0,-21 20 0,1-21 15,-1 21-15,-21 1 0,-21-1 16,0 0-16,0 1 0,0-1 0,0 0 15,21 1-15,-21-1 0,0 0 0,22 1 16,-1-22-16,0 21 16,0-21-16,0 22 0,0-22 0,1 21 0,-128 1 15,127-22-15,-21 21 16,21-21-16,-21 0 0,21 1 16,0 20-16,22-21 0,20 0 0,1-21 15,-43 21-15,85-21 0,0 0 16,-1 0-16,22-21 15,0 0 1,22 21-16,-1-21 16,0 0-16,0 0 0,0-1 15,0 1-15</inkml:trace>
  <inkml:trace contextRef="#ctx0" brushRef="#br1" timeOffset="50375.9">8869 5969 0,'-21'0'15,"-1"0"1,1 0 0,21 21-16,-21 0 0,0 1 15,0-22-15,21 21 0,-21 0 16,-1 0-16,1 0 15,0 0-15,0 1 0,0-1 0,0-21 16,-1 21-16,1 0 0,0-21 16,0 21-16,0-21 0,0 0 0,-1 0 15,1 0-15,21 21 16,-21-21-16,0 0 16,42 0 15,0 0-31,0 0 0,1 22 15,-1-22-15,0 21 0,0 0 16,21-21-16,-20 21 0,20 0 16,-21 22-16,21-22 0,-20 0 0,20 0 0,0 21 15,-21-20-15,22-1 16,-22 0-16,0 0 0,21 0 0,-20 0 16,-22 1-16,21-22 0,0 0 0,-21 21 15,21-21-15,0 0 16,0-21-1,1-1-15,-22 1 16,0 0-16,21-21 0</inkml:trace>
  <inkml:trace contextRef="#ctx0" brushRef="#br1" timeOffset="51388.34">9610 5334 0,'0'0'0,"-22"0"0,22-21 16,0 0 15,0 42 0,0 0-31,0 0 16,0 0-16,0 1 0,0-1 15,0 0-15,0 0 0,22 0 16,-22 0-16,0 1 0,21-1 16,0 0-16,0-21 15,0 0 1,0 0-16,43-42 15,-43 20 1,0 1-16,0 0 0,1 0 0,-1 21 16,0-21-16,0 0 0,0-1 0,0 1 15,-21 0-15,0 0 0,0 0 16,0 0-16,0-1 0,0 1 16,0 42-1,0 1 1,0-1-16,0 0 15,0 21-15,0-21 0,0 1 0,0 20 16,0-21-16,-21 21 0,21-20 0,-21 20 16,21 0-16,-21-21 15,21 22-15,0-1 0,0-21 0,-21 22 0,21-22 16,0 0-16,0 0 16,0 0-16,0 0 0,-21-21 0,21-21 46,21 21-30,0-21-16,-21 0 0,21 0 0,0 0 16</inkml:trace>
  <inkml:trace contextRef="#ctx0" brushRef="#br1" timeOffset="51999.62">10223 5525 0,'0'-22'0,"0"1"32,0 0-32,0 0 15,22 0-15,-22 0 16,21-1-16,-21 1 16,0 0-16,-21 42 46,-1-21-46,1 21 16,21 1-16,-21-1 0,0 0 16,21 0-16,0 0 0,0 0 0,-21 1 15,21-1-15,0 0 0,0 0 0,0 0 16,0 0-16,0 1 0,0-1 16,21-21-16,0 0 15,0 0-15,0 0 0,1 0 16,-1 0-16,21 0 0,-21 0 0,22-21 15,-22 21-15,21-22 0,-21 1 16,22 0-16,-22 0 0,21 0 16,-21 0-16,0-1 0,1 1 0,-1 0 15,0 0-15,-21 0 0,0 0 16,0-1-16,0 1 16,-21 21-1,0 0-15,-1 0 0,22 21 16,0 1-16,-21-1 0,21 0 15,0 0-15,0 0 0,0 0 16,0 1-16,0-1 0,0 0 0,0 0 16,0 0-16,21 0 0,-21 1 15,22-22-15,-22 21 0,0 0 0,0 0 16,0 0 0,-22-21-1,1 0-15,0 0 0,0 0 16,0 0-16,0 0 15,-1 0-15,1 0 0,0 0 0,-21 0 16,21 0-16,-1 0 0</inkml:trace>
  <inkml:trace contextRef="#ctx0" brushRef="#br1" timeOffset="53055.99">3895 7641 0,'0'0'0,"0"-21"0,0 0 16,0 0-16,0 0 16,0-1-16,0 1 0,0 0 15,0 0-15,-22 21 32,22 21-17,0 0-15,-21 0 0,21 1 0,0-1 16,0 21-16,0-21 0,0 22 0,-21-22 15,21 0-15,0 0 0,-21 21 16,21-20-16,0-1 0,0 0 0,-21 0 16,21 0-1,-21-21-15,21-21 32,0 0-17,0 0-15,0 0 0,21-1 16,-21-20-16,21 21 0,21 0 15,-21-22-15,1 22 0,-1-21 0,21 21 16,-21 0-16,22-22 0,-22 22 16,0 21-16,0 0 0,0 0 0,0 0 15,-21 21-15,22-21 0,-22 43 16,0-22-16,0 0 0,0 0 16,0 21-16,0-20 0,0 20 0,0-21 15,0 21-15,0-20 16,0 20-16,0-21 0,0 0 0,0 0 15,0 1-15,0-1 0,21 0 16,0-21-16,0 0 16,0 0-16,0-21 0,22 21 15,-22-21-15,0-1 16,21 1-16,-20 0 0,-1 0 0,21 0 0,-21-22 16</inkml:trace>
  <inkml:trace contextRef="#ctx0" brushRef="#br1" timeOffset="53511.66">4593 7578 0,'0'0'0,"-21"0"16,0 0-16,0 0 0,-1 0 0,1 0 15,0 0-15,0 0 16,0 0-16,21 21 0,0 0 16,-21-21-16,21 21 0,0 0 15,0 1-15,0-1 16,0 0-16,21 0 15,0-21 1,0 0-16,0 0 16,0 0-16,1-21 15,-22 0-15,21 0 16,0 21-16,-21-22 0,21 1 0,-21 0 16,0 0-16,0 0 15,0 0-15,-21-1 0,0 22 16,0 0-16,21-21 0,-22 21 15,1 0-15,0 0 0,0 21 16,0-21-16,0 22 0,21-1 16,-22 0-16,1 21 0,0-21 0,21 1 15,-21 20-15,21-21 0,-21 21 0,21-20 16,0-1-16,0 0 16,0 21-16,0-21 0,0 1 0,0-1 0,21 0 15,0 0 1,0-21-16,0 0 0,1 0 15,-1 0-15,21 0 0,-21 0 0,0 0 16,1 0-16,20-21 0,-21 0 16,0 0-16</inkml:trace>
  <inkml:trace contextRef="#ctx0" brushRef="#br1" timeOffset="53779.75">4868 7620 0,'0'0'0,"64"-21"16,-43 21-16,0 0 16,0 0-16,0 0 0,1 0 15,20 0-15,-21 21 0,0-21 0,0 21 16,1 0-16,-1 1 0,0-1 16,0 0-16,-21 0 0,0 0 0,21 0 15,-21 1-15,0-1 0,21 0 0,-21 0 16,0 0-16,0 0 0,0 1 15,0-44 32,22 22-47,-22-21 0</inkml:trace>
  <inkml:trace contextRef="#ctx0" brushRef="#br1" timeOffset="54011.8">5355 7514 0,'-21'43'32,"0"-43"-32,0 21 0,-1 21 15,1-21-15,0 0 0,0 1 0,-21 20 16,20-21-16,1 21 0,0-20 16,-21-1-16,21 21 0,-1-21 0,1 0 15,21 1-15,0-1 0,-21-21 16,21 21-16,21-21 15,0-21 1,1 21-16,-1-21 0,0-1 16,21 1-16</inkml:trace>
  <inkml:trace contextRef="#ctx0" brushRef="#br1" timeOffset="54279.61">5651 7324 0,'0'0'15,"0"21"17,0 0-32,0 0 0,0 0 15,0 22-15,0-22 0,0 21 0,0-21 16,-21 22-16,21-1 0,-21-21 0,21 22 16,0-22-16,0 21 0,0-21 15,-21 22-15,21-22 0,0 0 0,-21 21 16,21-21-16,0 1 0,0-1 0,0 0 15,21-21 1,0 0-16,0-21 16,0 0-16,1-1 15</inkml:trace>
  <inkml:trace contextRef="#ctx0" brushRef="#br1" timeOffset="54467.46">5482 7599 0,'0'0'16,"0"21"-1,21 0 1,0-21-16,1 0 0,-1 0 0,0 0 16,21 0-16,-21 0 0,22 0 15,-22-21-15,0 21 0,21 0 16,-20-21-16,20 21 0</inkml:trace>
  <inkml:trace contextRef="#ctx0" brushRef="#br1" timeOffset="55924.88">6350 7874 0,'0'-21'31,"0"0"-15,0 0-16,21 21 0,0-22 16,0 1-16,1 0 0,-22-21 0,21 21 15,0-1-15,0-20 0,0 21 16,0-21-16,1-1 0,-22 22 0,0-21 16,0-1-16,0 1 0,0 0 15,0-1-15,0 1 0,0 21 0,0 0 16,0 0-16,0-1 0,-22 22 15,1 0-15,0 0 0,0 0 16,21 22-16,-21 20 0,0-21 0,-1 21 16,1 1-16,0-1 0,21 0 15,0 1-15,-21 20 0,21-20 0,-21-1 16,21 0-16,0 1 0,0-1 16,0-21-16,0 21 0,0-20 15,21 20-15,0-21 0,0 0 0,0 0 16,1 1-16,-1-22 0,21 0 15,-21 0-15,22 0 0,-1 0 0,0 0 16,1 0-16,-22-22 0,21 22 0,0-21 16,1 0-16,-1 21 0,-21-21 15,22 0-15,-22 0 0,0-1 16,0 1-16,0 0 0,0 0 0,-21-21 16,22 20-16,-22 1 0,0 0 0,0 0 15,0 0-15,-22 42 47,22 0-47,0 0 16,0 0-16,0 1 0,0-1 15,0 0-15,0 0 0,0 0 0,0 0 16,22 1-16,-1-1 16,0-21-16,0 0 15,0 0-15,0 0 0,1 0 0,-1 0 16,0 0-16,0-21 15,0 21-15,0-22 0,1 1 16,-1 0-16,0 21 0,-21-21 0,0-21 16,21 20-16,-21 1 0,21 0 0,-21 0 15,0 0-15,0 0 16,0 42 15,0 0-31,0 0 0,0 0 16,0 0-16,0 1 0,0-1 15,0 0-15,0 0 0,-21 0 0,21 0 16,0 1-16,0-1 0,0 0 16,-21-21-16,21-21 47,21 21-47,0-21 0,-21-1 15,21 1-15,-21 0 0,0 0 16,22 0-16,-1 0 0,0-1 0,-21-20 15,21 21-15,0 0 0,-21 0 16,21 21-16,1-22 0,-1 22 0,0 0 16,0 0-1,-21 22-15,0-1 16,0 0-16,0 0 0,0 0 16,21 0-16,-21 1 15,0-1-15,0 0 0,0 0 0,0 0 16,21-21-16,-21 21 0,22 1 15,-1-22-15,0 0 16,0 0-16,0 0 0,0 0 16,1 0-16,20 0 0,-21-22 0,21 22 15,1-21-15,-22 21 0,21-21 16,-21 0-16,1 0 0,20 0 0,-21-1 16,0 1-16,0 0 0,-21 0 15,0 0-15,22 0 0,-22-1 0,0-20 16,0 21-16,0 0 0,0 0 15,0-1-15,-22 22 16,1 0-16,21 22 0,-21-1 16,0 0-16,21 0 0,-21 0 15,21 0-15,0 22 0,0-22 16,0 0-16,0 21 0,0-20 0,0-1 16,0 0-16,0 0 0,0 0 0,0 0 15,0 1-15,21-22 0,0 21 16,0 0-16,0-21 0,1 0 0,-1 0 15,0 0-15,0 0 0,21 0 16,-20 0-16,-1 0 0,0-21 0,0 21 16,0-21-16,0-1 0,1 22 0,-1-21 15,0 0-15,-21 0 0,21 0 16,-21-22-16,0 22 0</inkml:trace>
  <inkml:trace contextRef="#ctx0" brushRef="#br1" timeOffset="56183.9">7324 7197 0,'0'0'0,"-22"0"16,1 0-1,0 0 1,21 21 0,0 0-1,21-21 17</inkml:trace>
  <inkml:trace contextRef="#ctx0" brushRef="#br1" timeOffset="57304.58">16150 5525 0,'0'0'0,"-21"0"0,0-22 16,0 1-16,-1 21 31,1 0-15,21 21 15,0 1-31,0-1 0,0 0 16,0 21-16,0 1 0,43-1 15,-22 21-15,0-20 0,0 20 0,21-20 16,1 20-16,-22-21 0,21 22 16,1-1-16,-1-20 0,-21 20 0,21 1 15,-20-1-15,20 1 0,-21-1 16,0 1-16,22 42 0,-22-64 16,-21 0-16,21 1 0,0-1 15,-21-21-15,0 0 0,0 22 16,21-22-16,-21 0 0,21-21 0,-21 21 15,0-42 32,0 0-47,-21 0 16,0-1-16,0 1 0,0 0 16</inkml:trace>
  <inkml:trace contextRef="#ctx0" brushRef="#br1" timeOffset="57591.77">16171 6625 0,'0'0'0,"-21"0"15,21 21 1,21-21 0,0 22-16,1-22 0,-1 21 15,0 0-15,21-21 0,-21 21 0,22 0 16,-22 0-16,21-21 0,1 22 15,-22-1-15,21 0 0,-21 0 0,0-21 16,1 21-16,-1 0 0,0-21 16,0 22-16,-21-1 0,21-21 15,-21 21-15,21-21 0,1 0 32,-1 0-17,-21-21-15,21 0 0</inkml:trace>
  <inkml:trace contextRef="#ctx0" brushRef="#br1" timeOffset="57800.87">17018 6519 0,'0'0'16,"0"-21"-16,-21 21 16,0 0-1,-1 21-15,1 1 16,0-1-16,0 21 0,0 0 15,0 1-15,-1-22 0,22 21 16,-21-21-16,0 1 0,21-1 0,-21 0 16,0 0-16,0 0 0,-1 0 15,1 1-15,0-22 0,0 0 16,0 0-16,0 0 0,-1 0 0</inkml:trace>
  <inkml:trace contextRef="#ctx0" brushRef="#br1" timeOffset="58327.77">13906 6096 0,'0'0'16,"0"-21"-16,0 0 15,0 42 17,0 0-17,0 0-15,0 0 0,0 1 0,0 20 16,0-21-16,0 21 0,0 1 15,0-1-15,0 0 0,0 1 0,0-1 16,0 0-16,0-20 0,-21 20 16,21-21-16,-21 0 0,21 0 0,0 1 15,0-44 17,0 1-32,0 0 15,21-21-15</inkml:trace>
  <inkml:trace contextRef="#ctx0" brushRef="#br1" timeOffset="58599.87">13970 6096 0,'0'0'0,"0"-21"0,0 0 16,21 21 15,0 21-31,0 0 0,1 0 16,-1 0-16,0 1 0,0 20 15,0-21-15,22 21 0,-22-20 16,0 20-16,21-21 0,-21 21 0,1-20 16,-1 20-16,0-21 0,-21 0 0,0 0 15,21 1-15,-21-1 0,0 0 16,21-21 0,-21-21-1,21 0-15,-21-1 16,0 1-16,0 0 0,0-21 0</inkml:trace>
  <inkml:trace contextRef="#ctx0" brushRef="#br1" timeOffset="58852.2">14563 5927 0,'-43'84'16,"22"-62"-16,0-1 15,21 21-15,-21-21 0,21 22 16,-21-1-16,21-21 0,-22 21 0,1 1 16,21-1-16,0 0 0,0-20 15,-21 20-15,21-21 0,-21 21 16,21-20-16,0-1 0,0 0 16,0 0-16,21-42 31,0 0-31,0 21 15</inkml:trace>
  <inkml:trace contextRef="#ctx0" brushRef="#br1" timeOffset="59199.62">14647 6287 0,'0'21'31,"0"0"-15,-21 0-16,21 0 0,-21 22 15,21-22-15,0 0 0,0 0 16,0 0-16,0 0 0,0 1 0,0-1 16,0 0-16,21-21 15,0 0-15,0 21 0,1-21 16,-1 0-16,0 0 16,-21-21-16,21 21 0,0-21 0,-21 0 15,0-1-15,21 1 0,-21 0 0,0 0 16,0 0-16,0 0 0,0-1 15,0 1-15,0-21 0,0 21 0,-21 21 16,21-21-16,-21-1 16,0 22-16,0 0 0,0 0 15,-1 0-15,1 0 0,0 22 16,0-1-16,0 63 16,21-62-1,0-1-15</inkml:trace>
  <inkml:trace contextRef="#ctx0" brushRef="#br1" timeOffset="59840.89">15875 7493 0,'21'0'31,"0"0"-31,0 0 15,22 0-15,-22 0 0,21 0 0,1 0 16,-1 0-16,0 0 0,1 0 16,-1 0-16,21 0 0,-20 0 15,-1 0-15,0 0 0,-20 0 16,-1 0-16,0 0 0,0 0 0,-42 0 31,0 0-31,0 0 0,-22 0 16,1 0-16</inkml:trace>
  <inkml:trace contextRef="#ctx0" brushRef="#br1" timeOffset="60111.87">16065 7535 0,'-21'0'0,"21"22"31,0-1-31,0 0 16,0 0-16,0 0 0,0 22 15,0-22-15,0 0 0,0 21 16,0-21-16,0 22 0,0-22 0,0 21 16,0 1-16,-21-22 0,21 21 0,0 0 15,-21-20-15,0 20 0,21-21 16,-21 0-16,21 0 0,0 1 0,0 20 16,-22-42-1,44-21 1,-1 0-1,0-1-15</inkml:trace>
  <inkml:trace contextRef="#ctx0" brushRef="#br1" timeOffset="60307.87">16298 7938 0,'0'0'0,"21"0"0,-21 21 31,0 0-31,0 0 0,0 0 16,0 0-16,0 1 15,-21-22-15,21 21 0,-21 0 0,21 0 16,-21-21-16,21 21 16,0-42 31,0 0-47</inkml:trace>
  <inkml:trace contextRef="#ctx0" brushRef="#br1" timeOffset="60482.88">16383 7832 0,'0'0'0,"0"-21"0,-21-1 16,0 22-1,-1 0 1,1 0-16,21 22 62,21-22-62,1 0 0</inkml:trace>
  <inkml:trace contextRef="#ctx0" brushRef="#br1" timeOffset="61175.88">16595 7895 0,'-22'21'16,"22"1"-1,-21-22-15,21 21 0,0 0 0,-21-21 0,21 21 16,0 0-16,0 0 16,0 1-16,0-1 0,0 0 15,0 0-15,0 0 0,0 0 16,0 1-16,0-1 0,0 0 16,-21-21 15,0 0-31,21-21 15,0 0-15,0-1 16,-21 1-16,21 0 0,0 0 0,0 0 16,0 0-16,0-22 0,0 22 15,21 0-15,0 0 0,0 0 16,0-1-16,0 22 0,22-21 0,-22 21 16,0 0-16,0 0 0,22 0 15,-22 0-15,0 0 0,0 0 0,0 0 16,0 21-16,-21 1 0,22-1 15,-22 0-15,21 0 0,-21 0 0,0 0 16,0 22-16,0-22 0,0 0 0,0 0 16,0 0-16,0 1 0,0-1 15,0 0-15,0 0 0,0-42 47,0 0-31,0 0-16,0-1 0,21 1 15,-21 0-15,21 0 0,0-21 0,-21 20 16,21 1-16,1-21 0,-1 21 16,0 0-16,0-1 0,0 1 0,0 21 15,1 0-15,-1 0 0,0 0 16,0 0-16,0 21 0,0 1 0,1-1 16,-22 0-16,0 0 0,0 21 0,0-20 15,0-1-15,0 21 0,0-21 16,0 0-16,0 1 0,0-1 0,-22 0 15,1 0-15,21 0 16,0 0-16,0-42 47,21 0-47,1 21 0</inkml:trace>
  <inkml:trace contextRef="#ctx0" brushRef="#br1" timeOffset="61527.87">17441 8107 0,'21'0'15,"1"0"1,-1 0-16,0 0 16,0 0-16,0 0 0,0-21 15,1 21-15,-1-21 0,0 21 16,0-22-16,0 1 0,-21 0 15,21 0-15,-21 0 0,0 0 16,-21 21 0,0 0-16,0 0 0,0 0 0,0 0 15,-1 0-15,1 21 0,0 0 16,0 0-16,0 0 0,0 22 0,-1-22 16,22 0-16,0 0 0,0 21 15,-21-20-15,21-1 0,0 0 16,0 0-16,0 0 0,21 0 0,22 1 15,-22-1-15,0-21 16,21 0-16,-20 0 0,20 0 0,0 0 16,1 0-16,-1 0 0,0 0 15,1 0-15</inkml:trace>
  <inkml:trace contextRef="#ctx0" brushRef="#br1" timeOffset="62012.28">18521 7747 0,'0'-42'0,"0"84"0,-21-105 0,-1 41 16,1 1-16,0 21 0,0 0 15,0 0-15,0 0 0,-1 0 0,1 21 16,-21 1-16,21-1 0,0 0 16,-1 21-16,1 1 0,0-22 15,0 21-15,0 0 0,0 22 0,21-22 16,-22 1-16,22-1 0,0 0 0,0 1 15,0-22-15,0 21 0,0-21 0,0 22 16,22-22-16,-1 0 0,0 0 16,0-21-16,0 21 0,0-21 15,22 0-15,-1 0 0,0 0 16,1 0-16,-1 0 0,0 0 0,1-21 16,-1 21-16,22-21 0,-22-21 0,0 20 15,1-20-15,-22 21 0,21-43 16,-21 22-16,0 0 0,1-22 0,-1 22 15,-21-22-15,0 22 0,0-21 16,0 20-16,0 1 0,-21 21 0,-22-22 16,22 22-16,-21 0 0,21 21 15,-22 0-15,-20 0 0,20 0 0,1 0 16,-21 0-16,20 21 0,1 0 16,0 1-16,-1 20 0,1-21 0,21 21 15,-22 1-15,22-22 0,0 21 16,21 1-16,0-22 0,0 21 0,0 0 15,0-20-15,0-1 0,21 0 16,0 0-16,1 0 0,20 0 0,-21-21 16,21 0-16</inkml:trace>
  <inkml:trace contextRef="#ctx0" brushRef="#br1" timeOffset="62363.58">18817 8065 0,'0'-22'0,"0"44"0,21-44 15,-21 44 17,0-1-32,0 0 0,0 0 15,0 0-15,0 0 0,0 1 0,0-1 16,21 0-16,-21 0 0,0 0 0,0 0 16,22 1-16,-22-1 0,0 0 15,21-21 16,0 0-31,0-21 16,-21 0-16,21-1 16,0 1-16,-21 0 0,22 0 15,-22 0-15,0-22 0,21 22 0,0 0 16,-21 0-16,21 0 0,-21 0 16,0-1-16,21 22 15,0 0 1,-21 22-1,22-1-15</inkml:trace>
  <inkml:trace contextRef="#ctx0" brushRef="#br1" timeOffset="63011.63">19135 8213 0,'0'0'0,"21"21"16,-21 0-16,21-21 16,0 0-16,0 0 15,0 0 1,1 0-16,-1 0 0,0-21 15,0 0-15,-21 0 0,0-1 16,21 22-16,-21-21 0,0 0 16,0 0-16,0 0 15,-21 21-15,0 0 16,0 21-16,0 0 0,-1 0 16,1 0-16,21 1 0,-21-1 15,21 0-15,-21 0 0,21 0 0,-21 0 16,21 1-16,0-1 0,0 0 0,0 0 15,0 0-15,0 0 16,21-21-16,0 0 0,0 22 16,0-22-16,22 0 0,-22 0 15,0 0-15,0 0 0,0 0 16,1 0-16,-1-22 0,0 1 0,0 21 16,0-21-16,-21 0 0,0 0 15,21 21-15,-21-21 0,22-1 16,-22 1-16,0 0 0,0 0 0,0 0 15,21 0-15,-21-1 0,21 22 16,0-21-16,-21 0 0,21 21 0,0-21 16,1 21-16,-1 0 15,0 0-15,0 0 0,0 0 16,-21 21-16,21 0 0,-21 0 0,0 1 16,0-1-16,0 0 0,0 0 15,0 0-15,0 0 0,0 1 0,0-1 16,0 0-16,0 0 15,0-42 32,0 0-47,0 0 16,0-1-16,22 1 16,-22 0-16,21 21 0,-21-21 0,0 0 15,21 0-15,0 21 0,-21-22 16,21 22-16,0 0 15,1-21-15,-1 21 16</inkml:trace>
  <inkml:trace contextRef="#ctx0" brushRef="#br1" timeOffset="63188.15">19981 8297 0,'0'0'0,"0"22"15,21-22 48,1 0-47</inkml:trace>
  <inkml:trace contextRef="#ctx0" brushRef="#br1" timeOffset="63340.15">20129 8319 0,'0'-22'47</inkml:trace>
  <inkml:trace contextRef="#ctx0" brushRef="#br1" timeOffset="63683.82">20405 8128 0,'0'-21'0,"0"42"0,0-63 16,-22 21-16,22-1 15,0 1-15,0 0 0,0 0 0,0 0 16,22 21-16,-1-21 0,0-1 16,21 1-16,-21 21 0,22 0 0,-22-21 15,0 21-15,21 0 0,-20 0 16,-1 0-16,0 0 0,-21 21 0,0 0 16,0 1-16,0 20 0,0-21 0,0 21 15,0 1-15,-21-22 0,0 21 16,-1-21-16,1 22 0,0-22 0,0 0 15,0 0-15,0 0 16,-1 1-16,1-1 0,0 0 0,21 0 16,-21-21-16,21 21 15,-21-21 1,21 21 0</inkml:trace>
  <inkml:trace contextRef="#ctx0" brushRef="#br1" timeOffset="63859.86">20447 8742 0,'-64'0'16,"128"0"-16,-149 0 16</inkml:trace>
  <inkml:trace contextRef="#ctx0" brushRef="#br1" timeOffset="64557.18">16785 8700 0,'0'0'16,"21"-22"-1,-21 44 1,0-1-16,-21 21 15,0-21-15,-21 22 0,-1-1 0,1 21 16,0-20-16,-22 20 0,22 1 16,-22-1-16,1-20 0,-22 41 15,22-20-15,-1-1 0,-21 22 0,22-22 16,-1 22-16,1-21 0,-1-1 0,-20 1 16,20-1-16,22 1 0,-22-1 15,1-21-15,21 1 0,-22-1 16,22 0-16,-1 1 0,22-22 0,-21 0 15,21 0-15,0 0 0,-1-21 16,22-21 15,0 0-31,0 0 16,0 0-16,0 0 0,22 21 0,-1-22 16</inkml:trace>
  <inkml:trace contextRef="#ctx0" brushRef="#br1" timeOffset="64935.88">15346 9927 0,'-21'0'31,"-1"21"-31,22 1 16,-21-22-16,21 21 0,-21 0 0,0-21 15,21 21-15,0 0 0,-21-21 0,21 21 16,-21 1-16,21-1 15,-22 0-15,1-21 0,21 21 0,-21 0 16,0 0-16,21 1 0,-21-22 16,0 21-16,21 0 15,0 0 1,0 0-16,0 0 16,21-21-1,0 0-15,0 0 0,21 0 0,-20 0 16,20 0-16,-21 0 0,21 0 15,1 0-15,-1 0 0,0 0 0,-20 0 16,20 0-16,-21 0 0,21 0 0,-20 0 16,-1 0-16,0 0 15,-21-21-15,21 21 0,0 0 0,-21-21 16,0 0-16,21 21 16,1-21-16</inkml:trace>
  <inkml:trace contextRef="#ctx0" brushRef="#br1" timeOffset="65560.41">16658 9673 0,'0'-21'0,"0"42"0,21-42 15,-21 0-15,21 0 0,1 0 16,-1-1-16,0 22 15,0 0-15,0-21 0,0 21 16,1 0-16,-1 0 0,0 21 16,0 1-16,-21 20 15,0-21-15,0 0 0,0 22 0,0-1 16,0-21-16,0 21 0,-21-20 16,0 20-16,21-21 0,-21 0 0,-1 0 15,22 1-15,0-1 0,0 0 0,0 0 16,0 0-1,22-21 1,-1 0-16,0-21 16,0 21-16,0-21 0,22 0 0,-22 21 15,0-21-15,21-22 0,-21 22 16,1 0-16,20 0 0,-21-22 16,0 22-16,0-21 0,1 21 0,-1-22 15,-21 22-15,0 0 0,21 21 0,-21-21 16,0 42 15,-21 0-31,21 0 0,0 1 16,-21 20-16,-1-21 0,22 21 0,-21 1 15,21-22-15,0 21 0,-21 1 0,0-1 16,21-21-16,-21 21 0,0-20 16,21 20-16,0 0 0,-22-21 0,1 22 15,21-1-15,-21-21 0,0 22 16,0-1-16,21 0 0,-21-21 15,21 1-15,-22 20 0,22-21 16,0 0-16,0-42 31,0 0-31,0 0 0,22 0 16,-1-1-16,0-20 0,0 21 16,0-21-16</inkml:trace>
  <inkml:trace contextRef="#ctx0" brushRef="#br1" timeOffset="66203.58">17547 10012 0,'0'-21'32,"21"0"-17,0 21-15,1-22 0,-1 1 16,0 0-16,0 21 0,-21-21 15,0 0-15,0 0 0,0-1 0,0 1 16,0 0-16,0 0 16,-21 21-1,0 0-15,0 0 0,-1 0 16,1 21-16,0 0 0,21 0 0,-21 1 16,0-1-16,0 0 0,-1 0 15,22 21-15,0-20 0,-21-1 0,21 0 16,-21 0-16,21 0 0,0 0 15,0 1-15,42-1 16,-20-21 0,-1 0-16,21 0 0,-21 0 15,0 0-15,22 0 0,-22 0 0,21 0 16,-21 0-16,22-21 0,-22-1 0,21 22 16,1-21-16,-22 0 0,21 0 15,-21-21-15,0 20 0,1 1 16,20-21-16,-21 21 0,0 0 0,0-1 15,-21 1-15,0 0 16,-21 42 0,0 0-1,0 1-15,-21-1 0,42 0 0,-22 0 16,22 0-16,-21 0 0,21 1 16,0-1-16,0 0 0,0 0 15,0 0-15,0 0 0,21 1 16,-21-1-16,22 0 15,-22 0 1,0 0 0,-22-21-1,1 0 1,0 0 0,0 0-16,0-21 0,0 21 15,-1 0-15</inkml:trace>
  <inkml:trace contextRef="#ctx0" brushRef="#br1" timeOffset="66967.94">10266 10816 0,'-21'0'16,"21"-21"15,21 21-16,0 0-15,0 0 0,0 0 0,0 0 16,1-21-16,-1 21 0,21 0 16,-21 0-16,0 0 0,22 0 0,-22 0 15,0 0-15,0 0 0,0 0 16,1 0-16,-22 21 31,-22-21-15,1 21-16</inkml:trace>
  <inkml:trace contextRef="#ctx0" brushRef="#br1" timeOffset="67211.92">10520 10837 0,'0'0'0,"-21"0"0,-1 22 16,22-1-16,-21 0 16,21 0-1,0 0-15,0 0 0,-21 1 0,21 20 16,-21-21-16,21 21 0,0 1 0,0-1 15,-21-21-15,21 22 16,-21-22-16,21 21 0,0-21 0,0 0 16,-22 1-16,22-1 0,-21 0 0,21 0 15,0 0 1,21-42 15,1 0-31,-1 0 0,0 0 16</inkml:trace>
  <inkml:trace contextRef="#ctx0" brushRef="#br1" timeOffset="67415.92">10647 11113 0,'0'0'0,"0"21"16,0 0-16,0 0 16,0 0-16,0 0 0,0 1 15,0-1-15,0 0 0,0 0 0,0 0 16,-21 0-16,21 1 15,0-1-15,0 0 16,0-42 15,0 0-31,0-1 0</inkml:trace>
  <inkml:trace contextRef="#ctx0" brushRef="#br1" timeOffset="67571.47">10731 11049 0,'0'-21'15,"0"0"1,-21 21 15,21 21-15,21-21 0,1 0-16</inkml:trace>
  <inkml:trace contextRef="#ctx0" brushRef="#br1" timeOffset="68183.63">10943 11155 0,'0'0'0,"-21"0"0,21 21 16,0 0-16,0 0 0,0 1 0,-21-1 15,21 0-15,0 21 0,-21-21 16,21 1-16,0-1 15,0 0-15,0 0 16,-22-21 0,22-21-1,0 0 1,0 0-16,0-1 16,0-20-16,0 21 0,0 0 0,22 0 15,-1-1-15,-21-20 0,21 21 0,0 0 16,0 0-16,0 21 0,1-22 15,-1 22-15,0 0 0,21 0 0,-21 0 16,1 0-16,-1 22 0,0-1 16,-21 0-16,21 0 0,-21 0 0,21 0 15,-21 1-15,0-1 0,0 0 0,0 0 16,0 0-16,0 0 0,0 1 16,0-1-16,0-42 46,0-1-46,0 1 16,0 0-16,21 0 0,1 0 16,-1 0-16,-21-1 0,21-20 0,0 21 15,0 0-15,0 0 0,1-1 0,-1 1 16,0 21-16,0 0 0,0 0 16,0 0-16,1 0 0,-22 21 15,0 1-15,0-1 0,0 21 16,0-21-16,0 22 0,0-22 15,0 0-15,0 21 0,0-21 0,0 1 16,-22-1-16,22 0 0,0 0 16,0 0-1,22-21 1,-22-21-16,21 0 16,0 21-16</inkml:trace>
  <inkml:trace contextRef="#ctx0" brushRef="#br1" timeOffset="68524.55">11769 11176 0,'0'21'15,"21"-21"17,0 0-32,0 0 0,0 0 15,0 0-15,1 0 0,-1-21 0,21 0 16,-21 0-16,0 0 15,1-1-15,-22 1 16,0 0-16,-22 21 16,1 0-16,0 0 0,0 0 0,0 0 15,0 0-15,-22 0 0,22 0 16,0 21-16,0 0 0,-22 22 0,22-22 16,0 21-16,0-21 0,0 22 15,21-1-15,0-21 0,0 22 0,0-22 16,0 21-16,0-21 0,0 0 15,0 1-15,21-1 0,0-21 16,0 21-16,22-21 0,-22 0 0,21 0 16,0 0-16,1 0 0,20 0 0,-20 0 15</inkml:trace>
  <inkml:trace contextRef="#ctx0" brushRef="#br1" timeOffset="69747.25">13060 10922 0,'0'0'0,"-21"-21"0,-1 21 15,1 0-15,0 0 0,0 0 0,0 0 16,0 0-16,-1 0 0,-20 0 16,21 21-16,0 0 0,0 0 0,-22 1 15,22 20-15,0 0 0,0 1 16,-22-1-16,22 0 0,0 1 0,0-1 15,21 0-15,0 1 0,-21-1 16,21-21-16,0 21 0,0-20 16,0-1-16,21 0 0,0 0 0,0 0 0,0 0 15,22-21-15,-22 0 0,21 0 16,1 0-16,-1 0 0,0 0 16,1 0-16,-1 0 0,0-21 0,43 0 15,-43 0-15,1 0 16,-1-22-16,0 22 0,1-21 0,-22 0 15,0-1-15,-21 1 0,0 0 0,0-1 16,0 1-16,0 0 0,0-1 16,-21 1-16,0 0 0,-1-1 0,-20 22 15,0 0-15,21 0 0,-22 0 0,-20-1 16,20 22-16,1 0 0,0 0 16,-1 0-16,1 0 0,0 22 15,-1-1-15,22 0 0,-21 21 16,21-21-16,0 22 0,21-1 0,0 0 15,0 22-15,0-22 0,0 1 0,0-1 16,21 0-16,0 1 0,0-1 16,21-21-16,-20 21 0,20-20 0,0-1 15,1 0-15,-1-21 0,0 21 16,1-21-16,-22 0 0,21 0 0,0 0 16,1 0-16,-1 0 0,0-21 0,1 0 15,-1 21-15,0-21 0,-20-1 16,-1 1-16,21 0 0,-21 0 0,0 0 15,1 0-15,-1-1 0,-21 1 16,0 0-16,21 0 0,-21 0 16,0 42 15,0 0-31,-21 0 0,0 64 31,21-64-31,0 0 0,0 0 16,0 1-16,0-1 0,21 0 15,0-21-15,0 0 16,0 0-16,0 0 16,1 0-16,-1-21 0,0 21 15,0-21-15,0-1 0,0 1 0,1 0 16,-22 0-16,21 0 0,0 0 16,-21-1-16,21 1 0,-21 0 0,0 0 15,0 0-15,21 21 0,-21-21 16,0 42-1,0 0 1,0 0-16,0 0 0,0 0 0,0 1 16,-21-1-16,21 0 0,0 0 15,0 0-15,0 0 0,0 1 0,0-1 16,21 0-16,0-21 16,1 0-16,-1 21 0,0-21 15,0 0-15,0 0 0,0 0 0,22 0 16,-22 0-16,21 0 0,-21-21 15,1 21-15,20-21 0,-21 0 16,0-1-16,0-20 0,1 21 0,-1-21 16,0-1-16,-21 1 0,0 0 15,21-1-15,0 1 0,-21 0 0,0-1 0,0 1 16,0 0-16,0-1 0,21 22 16,-21-21-16,0 21 0,22-1 15,-22 44 16,0-1-31,-22 0 0,22 0 0,-21 21 16,21 1-16,0-22 0,0 21 0,-21 22 16,21-22-16,-21 0 0,21 1 15,-21-1-15,21-21 0,0 22 0,0-1 16,0-21-16,0 0 0,0 0 16,0 1-16,0-1 0,0 0 15,21-21-15,0 0 16,0 0-16,0 0 0,1 0 15,-1-21-15,0 21 0,0-21 16,0-1-16,0 1 0</inkml:trace>
  <inkml:trace contextRef="#ctx0" brushRef="#br1" timeOffset="69972.25">14266 11091 0,'0'0'0,"-21"0"0,0 0 15,42 0 1,0 0 0,0 0-16,22 0 0,-22 0 0,21 0 15,1 0-15,-1 0 0,0 0 0,1 0 16,-1 0-16,-21 0 0,21 0 16,-20-21-16,-1 21 0,21 0 15,-21 0-15,-21-21 0,21 21 16</inkml:trace>
  <inkml:trace contextRef="#ctx0" brushRef="#br1" timeOffset="70843.63">11197 11853 0,'0'0'0,"-21"22"16,0-22-16,0 0 16,42 0 15,0 0-31,-21-22 16,21 22-16,0-21 0,0 21 0,1-21 15,-1 0 1,0 21-16,-21-21 0,0 0 15,-21-1 1,0 22-16,-1 0 0,1 0 16,0 0-16,-21 0 0,21 0 0,-1 22 15,1-1-15,0 0 0,0-21 0,0 21 16,0 0-16,21 0 0,0 1 16,0-1-16,0 0 0,0 0 15,0 0-15,21-21 16,0 21-16,0-21 0,0 0 15,0 0-15,22 0 0,-22 0 16,0 0-16,-21-21 0,21 21 16,-21-21-16,0 0 15,-21 21 1,0 0-16,-21 0 0,20 0 0,-20 0 16,0 0-16,21 21 0,-22 0 15,22 0-15,-21 1 0,21-1 0,-1 0 16,1 0-16,0 0 0,0 0 0,21 1 15,0-1-15,0 0 0,0 21 16,0-21-16,0 1 0,21-1 16,0-21-16,0 0 0,1 21 15,20-21-15,0 0 0,-21 0 0,22 0 16,-1 0-16,0-21 0,1 0 16,20 21-16,-20-22 0,-1 1 15,-21 0-15,21 0 0,1 0 0,-22-22 16,0 22-16,0 0 0</inkml:trace>
  <inkml:trace contextRef="#ctx0" brushRef="#br1" timeOffset="71040.03">11536 11959 0,'0'-21'0,"0"0"0,-21 84 0,42-84 0,0-21 31,0 63-15,0 0-16,-21 0 0,21 1 16,1-1-16,-1 0 15,-21 0-15,21 0 0,0 0 0,-21 1 16,0-1-16,21 0 0,-21 0 15,21-21-15,-21 21 16,22-21-16,-1 0 16,0 0-16,0-21 15,0 21-15,-21-21 16</inkml:trace>
  <inkml:trace contextRef="#ctx0" brushRef="#br1" timeOffset="71227.92">11917 12002 0,'0'-22'0,"0"44"0,0-65 16,-21 43-16,21-21 15,-22 21-15,1 0 0,0 0 16,0 0-16,-21 0 0,20 21 0,1 0 16,-21 1-16,21-22 0,0 21 15,-1 0-15,-20 21 0,21-21 0,21 1 16,-21-1-16,0 0 0,21 0 0,-22 0 16,22 0-16,0 1 0,0-1 15,22-21 1,-1 0-16,0 0 15</inkml:trace>
  <inkml:trace contextRef="#ctx0" brushRef="#br1" timeOffset="71595.71">12319 12044 0,'-21'0'31,"21"21"-31,-21 0 16,21 0-16,0 1 0,-22-1 16,22 0-16,0 0 0,0 21 0,0-20 15,0 20-15,0-21 0,0 21 0,0 1 16,0-1-16,0-21 0,0 43 16,0-22-16,0 0 0,0 22 0,-21-1 15,21 1-15,-21 21 0,0-22 16,21 1-16,-21-1 0,0 1 15,21-1-15,-22-21 0,1 22 0,21-22 16,-21 1-16,21-1 0,0-21 0,0 21 16,0-20-16,0-1 0,0 0 15,0-42 1,0 0 0,0-22-16,21 22 15,0 0-15,1-21 0,-1-1 0,-21 1 16,21 0-16,0-22 0</inkml:trace>
  <inkml:trace contextRef="#ctx0" brushRef="#br1" timeOffset="71903.53">12382 12192 0,'0'0'16,"0"-63"-16,0 20 0,0 1 0,0 0 0,22 20 16,-1-20-16,-21 21 0,21 0 15,0 0-15,0 21 0,0-22 0,22 22 16,-22 0-16,21 0 0,-21 0 15,22 0-15,-22 22 0,21-1 0,-21 0 16,1 0-16,-1 21 0,0 1 0,0-22 16,-21 21-16,0 1 15,0-1-15,0-21 0,0 21 0,-21-20 0,0-1 16,0 21-16,-1-21 0,-20-21 16,21 21-16,-21 1 0,20-1 15,-20-21-15,21 0 0,-21 0 0,20 0 16,1 0-16,0 0 0,0 0 0,0 0 15,0 0-15,21-21 47</inkml:trace>
  <inkml:trace contextRef="#ctx0" brushRef="#br1" timeOffset="72075.42">12658 12425 0,'0'0'0,"0"21"31</inkml:trace>
  <inkml:trace contextRef="#ctx0" brushRef="#br1" timeOffset="73239.71">21040 7832 0,'0'0'0,"-22"21"0,1-21 15,0 21-15,0-21 0,0 0 16,0 0-16,-1 0 0,1 0 16,21 21-16,-21-21 0,42 0 31,0 0-15,22 0-16,-1 0 0,0 0 0,1 0 15,20 0-15,22 0 0,0 0 0,-1 0 16,22 0-16,0 0 0,21 0 15,-21 0-15,21 0 0,0 0 16,-21 0-16,42 0 0,-21 21 16,0-21-16,-21 0 0,-1 0 0,1 22 15,0-22-15,-42 0 0,20 0 0,-41 0 16,20 0-16,-21 0 0,-20 0 16,20 0-16,-21 0 0,0 0 0,-21-22 15,0 1 1,0 0-16,-21 0 15,0 0-15,0 0 0</inkml:trace>
  <inkml:trace contextRef="#ctx0" brushRef="#br1" timeOffset="73656.47">23326 6308 0,'0'0'0,"-22"-21"0,22-22 0,0 22 16,0 0-16,0 0 16,0 0-16,0-1 0,0 1 15,0 42 1,-21-21-16,21 43 15,0-22-15,0 21 0,0 1 0,-21 20 16,21 1-16,0-1 0,0 22 16,-21-22-16,21 22 0,-21-22 0,21 22 15,-21-21-15,21 20 0,-22 1 16,22-22-16,0 22 0,0 0 0,-21-22 16,0 1-16,0-1 0,21 1 15,-21-22-15,21 22 0,-21-22 0,21 0 16,-22-21-16,22 22 0,-21-22 0,21 0 15,0 0-15,0-42 32,0 0-17,0 0-15</inkml:trace>
  <inkml:trace contextRef="#ctx0" brushRef="#br1" timeOffset="74300.1">19156 4784 0,'0'0'0,"-21"0"0,-1 0 0,1 0 16,0 0-16,0 0 16,42 0 15,21 0-31,1 0 0,-1 0 0,22 0 16,20 0-16,1 0 0,0 0 15,20 0-15,-20 0 0,21 0 0,0 0 16,-22 0-16,43 0 0,-21 0 15,0 0-15,0 0 0,0 21 0,0-21 16,-43 0-16,1 0 0,-1 0 16,-21 0-16,-20 0 0,-1 0 15,-21-21 1,-21 21-16,-1-21 0</inkml:trace>
  <inkml:trace contextRef="#ctx0" brushRef="#br1" timeOffset="74815.42">19325 4318 0,'0'-21'0,"-21"42"32,0 0-17,0-21-15,-22 21 0,22 1 16,0 20-16,-21-21 0,-22 21 16,22-20-16,-1-1 0,1 0 15,0 0-15,-1 0 0,1 0 0,0-21 16,-1 22-16,22-22 0,0 0 15,0 0-15,0 0 0,0 0 16,42 0 15,0 0-31,0 0 16,0 21-16,0 0 0,22-21 16,-22 21-16,21 21 0,-21-20 0,22 20 15,-22 0-15,21-21 0,1 22 16,-1-22-16,0 21 0,1-21 0,-22 1 15,21 20-15,0-21 0,1 0 16,-22-21-16,21 21 0,-21 1 16,1-22-16,-1 0 0,0 21 15,0-21-15,0 0 0,0 0 16,1 0 0,-1 0-16</inkml:trace>
  <inkml:trace contextRef="#ctx0" brushRef="#br1" timeOffset="76095">26225 6287 0,'0'-85'31,"0"170"-31,0-191 16,0 85-16,0 42 31,-21 0-31,0 0 16,0 0-16,21 22 0,-21-22 15,0 21-15,-1-21 0,1 22 16,0-1-16,0-21 0,0 21 0,0 1 16,21-22-16,0 21 0,0-21 15,0 1-15,0-1 0,0 0 0,21 0 16,0 0-16,0-21 0,0 0 15,22 0-15,-22 0 0,21 0 0,-21 0 16,22 0-16,-1 0 0,0 0 0,-21-21 16,22 0-16,-22 0 0,21 0 15,-21-1-15,1 1 0,-1-21 0,0 0 16,0 20-16,0-20 0,-21 0 16,0-1-16,0 1 0,0 0 15,0-1-15,0 1 0,0 0 0,0 21 16,0-1-16,-21 1 0,0 0 15,0 21-15,0 0 0,-1 0 0,-20 0 16,21 0-16,-21 21 0,-1 0 16,1 1-16,21 20 0,-22-21 0,1 0 15,21 22-15,0-22 0,0 21 16,-1-21-16,22 0 0,0 1 0,0 20 16,0-21-16,22 0 15,-1 0-15,0-21 0,0 0 0,21 0 16,-20 0-16,20 0 0</inkml:trace>
  <inkml:trace contextRef="#ctx0" brushRef="#br1" timeOffset="76327.86">27030 6435 0,'-21'0'16,"-1"0"15,44 0 32,-1 0-63,0 0 0,0 0 15,0-21-15</inkml:trace>
  <inkml:trace contextRef="#ctx0" brushRef="#br1" timeOffset="76567.17">27432 6244 0,'0'-21'15,"21"21"16,0 0-31,0 0 16,1 0-16,-1 0 0,0 0 0,0 0 16,0 0-16,0 0 0,1 0 15,-1 0-15,0 0 0,0 0 16,-21-21-16,0 0 16</inkml:trace>
  <inkml:trace contextRef="#ctx0" brushRef="#br1" timeOffset="77011.85">27411 6181 0,'0'0'0,"-21"21"0,-1 0 16,1-21-16,0 21 0,0 0 16,0 1-16,21-1 0,-21-21 15,21 21-15,-22 0 0,1 0 0,21 0 16,0 1-1,21-22 17,1 0-32,-1 0 0,0 0 15,0 0 1,0 0-16,0 0 0,1 0 16,-1 0-16,0 0 0,0 0 15,0 21-15,0-21 0,1 21 0,-1 0 16,0-21-16,0 21 0,0 0 15,-21 1-15,0-1 0,0 0 0,0 0 16,0 0-16,0 0 0,-21-21 0,0 22 16,0-1-16,-22 0 0,22-21 15,-21 21-15,21-21 0,-22 0 0,22 21 16,-21-21-16,21 0 0,-22 0 16,22 0-16,0 0 0,0 0 0,0 0 15,0 0 1,21-21-1,0 0-15,21 21 0,0-21 16,0 21-16,0-21 0,0 21 16,1-22-16</inkml:trace>
  <inkml:trace contextRef="#ctx0" brushRef="#br1" timeOffset="78287.47">28215 6308 0,'21'-21'32,"0"-1"-32,1 1 0,20 21 15,-21-21-15,0 21 0,0-21 0,1 21 16,-22-21-16,0 0 0,21 21 15,-21-22-15,-21 22 16,-1 0-16,1 0 16,0 0-16,-21 0 0,21 0 15,-22 22-15,22-22 0,-21 21 0,-1 0 16,22 0-16,-21 0 0,21 0 16,0 1-16,-1-1 0,1 21 0,21-21 15,-21 0-15,21 1 0,0-1 16,0 0-16,21 21 0,0-21 0,22 1 15,-22-1-15,21 0 0,1-21 16,-22 21-16,21 0 0,0 0 0,-20-21 16,-1 22-16,0-1 0,0-21 15,0 0-15,-21 21 0,-21-21 32,0 0-32,0 0 0,0 0 0,-22 0 15,22 0-15,-21 0 0,21 0 0,-1 0 16,-20 0-16,21-21 15,-21 0-15,20 21 0,1 0 0,0-22 16,0 22-16,0 0 16,0 0-1,21 22 1,0-1-16,21 0 0,0-21 16,0 21-16,0-21 0,0 0 0,22 21 15,-22-21-15,21 0 0,1 21 16,-1-21-16,0 0 0,1 0 0,-1 0 15,21 0-15,-20 0 16,-1 0-16,0 0 0,1 0 0,-1 0 16,0-21-16,-20 0 0,20 21 15,-21-21-15,0 0 0,0 0 0,1-22 16,-1 22-16,-21 0 0,0-21 0,21 20 16,-21 1-16,0 0 0,0 0 15,0 0-15,0 0 0,-21 21 16,0 0-16,-1 21 15,1 0-15,0 0 0,21 0 0,-21 0 16,21 1-16,-21-1 16,21 0-16,0 0 0,0 0 0,0 0 15,0 1-15,0-1 0,0 0 16,21 0-16,0-21 0,0 0 16,0 0-16,1 0 0,-1 0 15,0 0-15,0 0 16,0 0-16,0 0 0,1-21 0,-1 21 15,0-21-15,0 0 0,0-1 16,0 1-16,1-21 0,-1 21 0,21 0 16,-21-22-16,22 22 0,-22 0 15,21 0-15,-21 0 0,0-1 0,22 1 16,-22 21-16,-21 21 62,0-42-15,-21 21-31,21-21-16,-21 21 16,-1 0-16,1 0 15,0 0-15,0 0 16,0 21-16,0 0 0,-1-21 0,1 22 15,0 20-15,0-21 0,0 0 16,0 0-16,21 22 0,-22-22 16,22 0-16,0 0 0,0 0 0,0 1 15,0-1-15,0 0 0,22 0 16,-1 0-16,0-21 0,0 21 0,21-21 16,-20 0-16,20 0 0,-21 0 15,21 0-15,1 0 0,-1 0 0,-21 0 16,22 0-16,-1 0 0,-21 0 15,0 0-15,22-21 0,-22 21 0,0-21 16,-21 0-16,21 0 0,0 0 16,-21-1-16,0 1 15,0 0-15,0 0 0,0 0 0,0 0 16</inkml:trace>
  <inkml:trace contextRef="#ctx0" brushRef="#br1" timeOffset="79036.58">21569 4741 0,'0'0'0,"-21"-21"15,-1-42 1,1 63-16,0 0 16,0 0-16,0 0 15,0 21-15,21 0 0,-22 21 0,1 1 16,21-1-16,-21 0 0,21 1 16,-21-1-16,21 0 0,-21 1 0,21-1 15,0-21-15,0 22 16,0-22-16,0 0 0,0 0 0,0 0 15,0 0-15,21-21 47,-21-21-47,21 21 0</inkml:trace>
  <inkml:trace contextRef="#ctx0" brushRef="#br1" timeOffset="79327.85">21463 4847 0,'0'0'0,"0"-21"0,0 0 16,-21 0-16,21 0 0,0-1 0,0 1 16,0 0-16,0 0 0,0 0 15,21 21 1,0 0-16,0 0 0,0 0 0,22 0 16,-22 0-16,21 0 0,-21 21 15,22 0-15,-22 0 0,0 0 16,0 1-16,0 20 0,-21-21 0,0 0 15,0 22-15,0-22 0,-21 0 0,0 0 16,-21 0-16,21 0 0,-22 1 16,22-1-16,-21-21 0,21 21 15,-1-21-15,1 0 0,0 0 0,0 0 16,42 0 15</inkml:trace>
  <inkml:trace contextRef="#ctx0" brushRef="#br1" timeOffset="79707.97">21886 4974 0,'-42'43'16,"21"-43"-1,0 21-15,-1 0 0,22 0 16,-21 0-16,21 0 0,-21 1 0,21-1 15,0 0-15,0 0 0,0 0 16,0 0-16,21-21 0,0 0 16,1 22-16,20-22 0,-21 0 15,0 0-15,0 0 0,22 0 0,-22 0 16,0 0-16,21-22 0,-20 22 16,-1-21-16,0 21 0,0-21 0,0 0 15,-21 0-15,21 0 0,-21-1 0,0 1 16,0 0-16,0 0 0,0-21 15,-21 20-15,0 1 0,0 0 16,0 0-16,0 21 0,-1 0 16,-20 0-16,21 0 0,0 0 0,0 0 15,-1 0-15,1 21 0,0 0 16,0 0-16,21 1 0,0-1 0,0 0 16,0 0-16,21-21 15,0 0-15</inkml:trace>
  <inkml:trace contextRef="#ctx0" brushRef="#br1" timeOffset="80015.78">22415 4763 0,'0'0'0,"22"-22"0,-22 1 0,0 0 15,0 42 1,0 0-1,0 1-15,-22-1 0,22 21 0,-21-21 16,0 22-16,21-1 0,-21-21 16,0 21-16,21 1 0,-21-1 0,-1 0 15,22-20-15,0 20 0,-21-21 0,0 0 16,21 0-16,0 1 0,0-1 16,0 0-16,0 0 15,21-21-15,0 0 16,22 0-16,-22 0 0,0-21 15,21 21-15,-20-21 0,20 21 0,0-21 16,1-1-16,-22 1 0,21 0 16,0-21-16,-20 21 0</inkml:trace>
  <inkml:trace contextRef="#ctx0" brushRef="#br1" timeOffset="80407.86">22754 5080 0,'21'-21'0,"22"-106"16,-43 85-16,-64 232 0,128-402 16,-64 191-16,0 0 0,0 42 31,0 0-16,-22 22-15,1-22 0,0 21 16,21 1-16,-21-22 0,0 21 16,21 0-16,-21 1 0,21-22 0,-22 21 15,22-21-15,0 1 0,0-1 16,0 0-16,0 0 0,0 0 0,0 0 16,22-21-16,-1 22 0,0-22 15,0 0-15,0 0 0,0 0 16,22 0-16,-22 0 0,0-22 0,21 22 15,-20-21-15,-1 0 0,0 21 16,0-21-16,21 0 0,-42 0 0,22-1 16,-1 1-16,-21 0 0,21 21 15,-21-21-15,0 42 32,0 0-32,-21-21 15,21 21-15,-21 1 0,21-1 0,-22 0 16,22 0-16,0 0 15,0 0-15,22-42 47</inkml:trace>
  <inkml:trace contextRef="#ctx0" brushRef="#br1" timeOffset="80559.75">23241 5059 0,'0'0'0,"0"-21"0,0 0 0,0-1 16,-21 22-16,0 0 16,-1 0-1,22 22 1,0-1 0</inkml:trace>
  <inkml:trace contextRef="#ctx0" brushRef="#br1" timeOffset="81015.82">23537 5144 0,'-21'0'16,"0"0"-16,0 21 0,0-21 16,-1 21-16,22 0 15,-21 0-15,0 0 0,0 1 16,21-1-16,0 0 0,0 0 15,-21 0-15,21 0 0,0 1 16,-21-22 0,21 21-16,0-42 31,0-1-15,21 1-16,0 0 0,0 0 15,0 0-15,-21 0 0,21-1 0,1-20 16,20 21-16,-21 0 0,0 0 15,22-1-15,-22 1 0,21 0 0,-21 21 16,0 0-16,22 0 0,-22 0 16,0 21-16,-21 0 0,0 1 0,0-1 15,0 21-15,0-21 0,0 0 16,0 1-16,0-1 0,-21 0 0,21 0 16,-21 0-16,21 0 0,-21 1 15,21-1-15,0 0 16,0 0-16,21-21 15,0 0-15,0 0 16,21 0-16,-20 0 0,-1 0 0,21 0 16,0 0-16,1-21 0</inkml:trace>
  <inkml:trace contextRef="#ctx0" brushRef="#br1" timeOffset="81507.82">24320 5207 0,'0'0'0,"0"-21"0,0 0 16,-21 21-16,0 0 15,-21 0-15,21 0 0,-1 0 0,-20 0 16,0 21-16,21 0 0,-22-21 16,22 21-16,-21 0 0,21 1 15,-1-1-15,22 0 0,0 0 16,0 0-16,22 0 16,-1-21-16,21 0 0,-21 0 15,0 0-15,1 0 0,20 0 16,-21 0-16,0 0 0,22 0 0,-22-21 15,0 21-15,-21-21 0,21 21 0,-21-21 16,21 21-16,0-21 16,-21 42 15,0 0-31,0 0 0,0 0 16,-21 1-16,21-1 0,-21 21 15,21-21-15,0 22 0,0-1 0,0 0 16,-21 1-16,21 20 0,0-21 0,-21 1 15,21-1-15,-21 0 0,21 1 16,0-1-16,-22 0 0,1 1 0,21-22 16,-21 21-16,21-21 0,-21 1 15,0 20-15,0-21 0,-1-21 0,1 21 16,0-21-16,0 0 0,0 0 16,-22 0-16,22 0 0,0 0 0,-21 0 15,21 0-15,-22 0 0,22-21 16,0 21-16,0-21 0,0 0 0,-1 0 15,22-22-15,0 22 0,0-21 16,22-1-16,-1 1 0,0 0 0,21-22 16</inkml:trace>
  <inkml:trace contextRef="#ctx0" brushRef="#br1" timeOffset="81775.78">24680 4890 0,'0'0'0,"0"-22"0,0 1 16,0 0-16,0 0 16,-21 42-1,21 0-15,-21 0 0,21 22 16,0-1-16,-21 0 0,21 22 0,-21-22 16,-1 1-16,22-1 0,-21 0 15,21 1-15,0-1 0,-21-21 0,21 21 16,-21-20-16,21-1 0,0 0 0,0 0 15,0 0 1,21-21 0,0-21-16,0 0 15</inkml:trace>
  <inkml:trace contextRef="#ctx0" brushRef="#br1" timeOffset="82067.55">24680 5038 0,'0'-21'0,"0"42"0,0-64 15,0 1-15,0 21 0,0 0 16,0 0-16,0-1 0,21 1 16,22 21-16,-22 0 15,21-21-15,1 21 0,-22 0 0,21 0 16,0 0-16,1 0 0,-1 21 16,-21-21-16,0 21 0,1 1 0,-22 20 15,0-21-15,0 0 16,0 22-16,-22-22 0,1 0 0,-21 0 15,0 0-15,20 0 0,-20 1 16,0-1-16,-1-21 0,1 21 0,21-21 16,0 0-16,0 0 0,-1 21 15,1-21-15,42 0 32,1 0-32</inkml:trace>
  <inkml:trace contextRef="#ctx0" brushRef="#br1" timeOffset="82737.84">24955 5355 0,'64'0'32,"-43"0"-32,0 0 15,0 0-15,1 0 0,-1-21 16,0 21-16,0-21 0,0 21 0,-21-21 15,21 0-15,1-1 16,-22 1-16,-22 21 31,1 0-31,0 0 0,0 0 16,0 21-16,0 1 0,-1-22 0,1 21 16,0 0-16,21 0 0,0 0 15,-21 0-15,21 1 0,0-1 16,0 0-16,21 0 15,-21 0-15,21-21 0,0 0 0,1 0 16,20 0-16,-21 0 0,0 0 16,0 0-16,1 0 0,-1 0 0,0 0 15,0 0-15,0 0 0,0-21 16,-21 0-16,22 0 16,-22 0-16,21-1 0,-21 1 15,0 0-15,21 0 0,0 0 16,-21 0-16,21-1 0,0 1 0,1 0 15,-22 0-15,21 21 0,0-21 0,21 21 16,-21 0-16,22 0 16,-22 0-16,0 21 0,-21 0 15,0 0-15,0 0 0,0 1 16,0-1-16,0 0 0,0 0 0,0 0 16,0 0-16,-21 1 0,21-1 15,-21-21-15,21 21 0,-21-21 16,21-21 31,0 0-32,0-1-15,0 1 0,0 0 16,21 21-16,0-21 0,0 0 0,0 0 16,0-1-16,1 1 0,-22 0 15,21 21-15,0-21 0,0 21 0,0 0 16,0 0-16,-21-21 0,22 21 15,-1 0-15,0 0 0</inkml:trace>
  <inkml:trace contextRef="#ctx0" brushRef="#br1" timeOffset="83312.05">26183 5144 0,'0'0'0,"21"-22"16,-42 22 15,-21 0-31,21 22 0,-1-1 0,1 0 15,-21-21-15,21 21 0,0 0 16,-1 0-16,1 1 0,21-1 0,0 0 16,-21 0-16,21 0 0,0 0 15,0 1-15,21-22 16,0 0-16,-21 21 0,22-21 16,-1 0-16,21 0 0,-21 0 15,0 0-15,1 0 0,-1 0 16,21-21-16,-21 21 0,0-22 15,1 1-15,-1 21 0,-21-21 0,0 0 16,21 0-16,-21 0 0,0-1 0,0 1 16,0 0-16,0 0 0,0 0 15,-21 21-15,21-21 0,-21 21 0,-1-22 16,1 22-16,0 0 16,42 0 15,22 0-31,-22 0 15,0 0-15,0 0 0,21 0 16,-20 0-16,20 0 0,-21 0 0,0 0 16,22 0-16,-22 0 0,0 0 15,0 0-15,0 0 0,0 0 0,-21 22 16,0-1-16,0 0 16,0 0-16,0 0 15,0 0-15,0 1 0,-21-1 0,0 0 16,21 0-16,-21-21 15,21 21-15,0 0 16,21-42 47</inkml:trace>
  <inkml:trace contextRef="#ctx0" brushRef="#br1" timeOffset="83471.83">26628 5038 0,'0'0'0,"0"-43"0,-22 22 0,22 0 15,-21 21-15,21-21 0,0 42 47,0 0-31,0 0-16,0 1 0</inkml:trace>
  <inkml:trace contextRef="#ctx0" brushRef="#br1" timeOffset="84068.79">27093 5144 0,'0'0'0,"21"0"0,-21-22 15,0 1-15,0 0 32,-21 21-32,0 0 0,0 0 15,0 0-15,0 0 0,-1 0 16,1 0-16,0 21 0,0-21 0,0 21 16,-22 1-16,22-22 0,0 21 15,0 0-15,21 0 0,-21 0 0,21 0 16,-21 1-16,21-1 0,0 0 15,0 0-15,0 0 16,21-21-16,0 0 0,0 21 16,0-21-16,0 0 15,1 0-15,-1 0 0,0 0 16,0 0-16,0-21 0,0 0 16,1 21-16,-1-21 0,0 0 0,0-22 15,0 22-15,0-21 0,1 21 16,-1-22-16,0 1 0,0-21 0,0 20 15,0 1-15,-21 0 0,0-1 16,22 1-16,-22 21 0,21-22 0,-21 22 16,0 0-16,0 0 15,-21 21 1,-1 0-16,1 21 0,21 0 16,-21 0-16,21 1 0,-21 20 0,21 0 15,-21 1-15,21-1 0,0 0 16,0 1-16,0-1 0,0-21 15,0 21-15,0 1 0,0-22 0,0 0 16,21 0-16,-21 0 0,21 1 16,-21-1-16,21-21 0,0 21 15,1-21-15,-1 0 16,0 0-16</inkml:trace>
  <inkml:trace contextRef="#ctx0" brushRef="#br1" timeOffset="84244.83">27686 5292 0,'0'0'0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3:23:26.5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931 593 0,'-21'0'16,"0"0"-16,0 0 15,21 21 1,0 0-16,0 0 16,0 0-16,0 1 15,21-1 1,0-21-16,0 0 15,0 0-15,1 0 16,-1 0-16,0 0 16,0-21-16,0-1 0,0 1 0,22 0 0,-22 0 15,0 0-15,0 0 16,0-1-16,-21 1 0,0-21 16,0 21-16,0-22 0,0 22 0,0 0 15,-21 0-15,0 0 0,0 0 16,-21 21-16,20 0 0,1 0 15,-21 0-15,21 21 0,0 0 0,-22 0 16,22 0-16,0 0 0,0 1 16,0 20-16,-1-21 0,1 0 15,0 22-15,21-22 0,0 0 0,0 21 16,0-21-16,0 1 0,0-1 16,21 0-16,0 0 0,1-21 15,-1 21-15,0-21 0,0 0 16,0 21-16,0-21 0,1 0 15,-1 0-15,0 0 0,0 0 16,0 0-16,0-21 0,1 21 0,-22-21 16,-22 21 15,-20 0-31,21 0 0,0 0 0,0 0 16,-22 21-16,22 0 0,0 1 15,-21 20-15,20-21 0,1 0 16,21 22-16,-21-1 0,21-21 0,-21 21 15,21 1-15,0-1 16,0-21-16,0 0 0,0 22 0,0-22 16,0 0-16,0 0 0,21-21 15,0 21-15,0-21 0,1 0 16,-1 0-16,21 0 0,-21 0 0,0-21 16,22 0-16,-1 21 0,0-42 15,-20 21-15,20-1 0,0-20 16,1 21-16,-1-21 0,0-1 0</inkml:trace>
  <inkml:trace contextRef="#ctx0" brushRef="#br0" timeOffset="232.02">1460 720 0,'0'0'0,"0"-21"16,0 42 15,22 0-15,-1 0-16,-21 0 0,21 22 0,0-22 15,0 0-15,0 21 0,1-21 16,20 43-16,-21-43 0,-21 0 16,21 0-16,0 1 0,-21-1 15,22 0-15,-1-21 16,0 0-16,0 0 16,-21-21-16,21 0 15,-21-1-15,0 1 0,21 0 0</inkml:trace>
  <inkml:trace contextRef="#ctx0" brushRef="#br0" timeOffset="451.76">1905 699 0,'0'-22'0,"0"44"0,-21-44 31,0 44-31,-1-1 0,22 0 16,-21 0-16,-21 21 0,21-20 15,0 20-15,-1 0 0,-20-21 16,21 22-16,-21-1 0,20 0 15,-41 22-15,42-22 16,0 1-16,21-22 0,-22-21 16,22 21-16,22-42 31,-1 0-31,0-1 0,21 1 0</inkml:trace>
  <inkml:trace contextRef="#ctx0" brushRef="#br0" timeOffset="783.06">2053 677 0,'0'0'0,"0"22"31,0-1-31,0 0 16,0 21-16,0 1 0,0-1 0,0 0 15,0 22-15,0-1 0,0 1 16,0 20-16,0-20 0,21 42 15,-21-22-15,0 22 0,0 21 0,0-21 16,0 0-16,0 21 0,0-21 16,0 21-16,0-21 0,0 21 0,0-22 15,0-20-15,0 0 0,0-22 16,0 1-16,0-22 0,0 0 0,0-20 16,0-1-16,0 0 0,0-42 31,0 0-31,0-1 15,0 1-15,0-21 0,0 0 0,0-22 16,0 1-16,21-1 0,1-21 16</inkml:trace>
  <inkml:trace contextRef="#ctx0" brushRef="#br0" timeOffset="1074.98">2117 974 0,'0'0'0,"-22"-43"0,22 1 0,0 21 15,-21 0-15,21 0 0,0-1 16,0 1-16,0 0 0,0 0 16,21 0-16,1 21 0,-1 0 0,21-21 15,0 21-15,1 0 0,-1 0 16,0 0-16,-20 21 0,20 0 16,0 0-16,-21 0 0,1 22 0,-22-22 15,0 21-15,0-21 0,-22 22 16,-20-1-16,21 0 0,-21-21 0,-1 22 15,1-22-15,0 21 16,-1-21-16,1 1 0,0-1 0,20-21 16,1 21-16,0-21 0,0 0 15,21-21 1,0 0-16</inkml:trace>
  <inkml:trace contextRef="#ctx0" brushRef="#br0" timeOffset="1791.19">2984 593 0,'0'0'15,"0"-21"-15,0-1 0,0 1 0,0 0 16,0-42-1,0 41 1,0 44 15,0-1-31,0 0 0,0 0 16,0 21-16,0 1 0,0-1 0,0 0 16,0 1-16,0 20 0,0-20 15,0 20-15,0 1 0,0-22 16,0 0-16,0 1 0,0-1 0,0 0 15,0-21-15,0 1 0,0-1 16,22 0-16,-1-21 0,0 0 16,0 0-16,0-21 15,0 0-15,1-1 0,-1-20 16,0 21-16,0-21 0,0 20 16,-21-20-16,21 0 0,1-1 15,-22 22-15,0-21 0,21 21 0,0 0 16,-21-1-16,0 1 0,21 21 15,-21 21-15,0 1 16,0-1-16,0 0 0,0 0 16,0 21-16,0-20 0,0 20 15,0-21-15,0 21 0,0-20 0,0-1 16,0 0-16,0 0 0,0 0 16,0 0-16,0 1 15,0-44 1,21 1-1,-21 0-15,0 0 16,0-21-16,0 20 0,0-20 16,0 0-16,21-1 0</inkml:trace>
  <inkml:trace contextRef="#ctx0" brushRef="#br0" timeOffset="1947.1">3408 677 0,'0'-42'31,"21"42"16,0 0-47,0 21 15,0-21-15,1 0 0,-1 0 0,0 21 16,0-21-16</inkml:trace>
  <inkml:trace contextRef="#ctx0" brushRef="#br0" timeOffset="3519.2">3937 677 0,'21'-21'16,"-42"21"15,0 0-31,0 21 16,-1 1-16,1-1 0,21 0 0,-21 21 15,21-21-15,-21 22 0,21-22 16,0 21-16,-21 1 0,21-22 15,0 21-15,0 0 0,0-20 0,0-1 16,0 0-16,0 0 0,21 0 16,0 0-16,0-21 0,0 0 0,1 0 15,-1 0-15,0 0 0,0 0 16,0 0-16,22-21 0,-22 21 0,0-21 16,0 0-16,0 0 0,0-22 15,1 22-15,-1-21 0,0 21 16,-21-22-16,21 1 0,-21 21 15,21-21-15,-21 20 0,0-20 16,0 21-16,0 0 0,0 0 16,0 42-1,0 0 1,0 0-16,0 0 0,0 0 16,0 22-16,0-22 0,0 21 0,0-21 15,0 22-15,0-22 0,0 21 16,21-21-16,-21 1 0,22-1 15,-1 0-15,0 0 0,0-21 16,21 0-16,-20 0 16,-1 0-16,21 0 0,-21 0 0,22-21 15,-22 0-15,21 0 0,-21-1 16,22-20-16,-22 0 0,21-1 0,-21 1 16,0-21-16,1 20 0,-1 1 15,-21-22-15,21 22 0,-21-21 0,21 20 16,-21 1-16,0 0 0,0-1 15,0 1-15,0 21 0,0 0 16,0-1-16,0 1 0,0 42 16,0 1-1,0-1-15,-21 21 0,21-21 16,0 22-16,0-1 0,0 0 16,0 1-16,-21-1 0,21 0 0,0 22 15,0-22-15,0 0 0,0 22 16,0-22-16,0 1 0,0-1 0,0-21 15,0 21-15,21-20 0,0-1 16,0 0-16,0 0 0,1 0 0,-1-21 16,0 0-16,0 0 0,21 0 15,-20 0-15,20-21 0,-21 0 0,21 0 16,-20 0-16,-1-22 0,21 22 16,-21-21-16,0-1 0,22-20 15,-22 21-15,0-1 0,0-20 16,0 20-16,-21 1 0,22-21 0,-22-1 15,21 22-15,-21-1 0,0 1 16,0 0-16,0-1 0,0 22 16,0 0-16,0 0 0,0 0 0,-21 21 15,-1 0 1,22 21-16,0 21 0,-21-21 0,21 22 16,-21-1-16,21 0 0,0 1 15,-21-1-15,21 22 0,0-22 0,0 21 16,0 1-16,0-22 0,0 22 15,0-1-15,0-20 0,0-1 16,0 21-16,0-41 0,0 20 16,0 0-16,21-21 0,0 1 0,0-22 15,1 21-15,-1-21 0,21 0 16,-21 0-16,22 0 0,-22-21 0,21 21 16,-21-22-16,22 1 0,-22-21 15,21 21-15,-21 0 0,0-22 0,1 1 16,-1 21-16,0-22 0,0 22 15,0-21-15,-21 21 0,21 0 16,-21-1-16,0 44 31,0-1-31,0 0 0,-21 0 16,21 0-16,-21 0 0,21 1 16,0-1-16,0 21 0,0-21 0,0 22 15,0-22-15,0 0 16,0 0-16,21-21 0,0 0 15,1 0-15,-1 0 0,0 0 16,21 0-16,-21 0 0,22 0 0,-22-21 16,0 0-16,21 0 0,-20-1 15,-1 1-15,0 0 0,0-21 0,-21-1 16,21 22-16,-21-21 16,21 21-16,-21 0 0,0-22 0,0 22 15,0 0-15,0 42 47,0 21-47,-21-20 16,21 20-16,0 0 0,0 1 15,-21-1-15,21 0 0,0 22 0,0-22 16,0 22-16,0-1 0,0 1 16,21-1-16,-21 1 0,0-1 0,21 22 15,1-1-15,-22 1 0,21 0 16,-21-22-16,0 22 0,0 0 15,21-1-15,-21 1 0,21-22 16,-21 22-16,0-21 0,0 20 0,0-41 16,0 20-16,0-21 0,-21 1 0,0-1 15,21-21-15,-21 0 0,21 1 16,0-1-16,-22-21 0,1 0 0,0 0 16,21-21-1,-21-43-15,21 22 16,-21 21-16,21-22 0,0-20 0,0-1 15,0 1-15,0-1 0,-21 1 16</inkml:trace>
  <inkml:trace contextRef="#ctx0" brushRef="#br0" timeOffset="3771.06">4805 741 0,'-21'0'0,"42"0"0,-64 0 0,22 0 0,42 0 31,1 0-15,-1 0-16,0 0 0,0 0 16,21-21-16,1 21 0,-22 0 15,21-21-15,-21-1 0,1 22 16,-1 0-16,0 0 0,0-21 0,-21 0 15</inkml:trace>
  <inkml:trace contextRef="#ctx0" brushRef="#br0" timeOffset="3954.95">4233 593 0,'0'0'0,"0"21"0,-21-21 16,42 0 15,0 0-15,1 0-16,-1 0 0,0 0 16</inkml:trace>
  <inkml:trace contextRef="#ctx0" brushRef="#br0" timeOffset="4451.67">7260 423 0,'0'0'0,"0"-21"0,0 0 0,0 0 0,0 0 16,0 0-16,0-1 15,-21 22-15,0 0 16,21 22-16,0-1 16,0 21-16,0-21 0,0 22 15,0-1-15,0 0 0,0 1 0,0-1 16,0 21-16,0-20 0,0-1 15,0 22-15,0-22 0,0 0 16,0 1-16,-21-22 0,21 21 16,0-21-16,0 0 0,0 1 0,21-22 31,0-22-31,-21 1 0,21 0 0</inkml:trace>
  <inkml:trace contextRef="#ctx0" brushRef="#br0" timeOffset="4683.53">7705 550 0,'0'0'0,"-22"0"32,1 0-17,0 22-15,-21-1 0,21 0 16,-1 21-16,-20-21 0,21 1 16,0 20-16,0 0 0,-1-21 15,1 22-15,0-1 0,0-21 0,0 22 16,0-22-16,21 0 0,0 0 15,21-42 17,-21 0-32,21 0 0,0-22 0,21 22 15,-20-21-15</inkml:trace>
  <inkml:trace contextRef="#ctx0" brushRef="#br0" timeOffset="4875.42">7599 614 0,'21'0'0,"-42"0"0,63 0 16,-42 21-1,0 0-15,0 0 0,0 1 0,21-1 16,-21 21-16,21 0 0,-21-20 16,0 20-16,22-21 0,-1 21 15,-21-20-15,21 20 0,21 0 16,-21-21-16,1-21 16,20 0-16,-21 0 0,0 0 0,0 0 15,1 0-15,-1-21 0,21 0 16,-21-21-16,0 21 0,1-22 15</inkml:trace>
  <inkml:trace contextRef="#ctx0" brushRef="#br0" timeOffset="5099.3">8234 402 0,'0'0'0,"0"-21"0,0-21 16,0 21-16,-21-1 0,21 1 16,-22 0-16,1 42 15,21 0-15,-21 22 16,21-1-16,0-21 0,-21 22 0,21 20 15,0-21-15,0 1 0,0-1 16,0 0-16,0 1 0,0-1 0,0 0 16,0 1-16,0-1 15,0 0-15,0-20 0,0 20 0,0-21 16,0 0-16,0 0 16,21-21-16,0 0 15,0-21-15</inkml:trace>
  <inkml:trace contextRef="#ctx0" brushRef="#br0" timeOffset="5774.91">8805 614 0,'0'0'0,"21"0"0,-21-21 16,0 0-16,0-1 16,-21 22-1,0 0-15,0 0 0,0 0 0,0 22 16,-22-1-16,22 0 0,0 0 15,0 0-15,-22 0 0,22 22 0,0-22 16,21 21-16,-21-21 0,0 22 16,21-1-16,-21 0 0,21-20 0,0 20 15,0-21-15,0 0 0,0 0 16,0 1-16,21-1 0,0-21 0,0 0 16,0 0-16,0 0 15,22 0-15,-22-21 0,0-1 0,0 1 16,0 0-16,22 0 0,-22-21 15,0 20-15,0-20 0,0 21 16,1-21-16,-1-1 0,-21 1 16,0 21-16,21-22 0,-21 22 0,0 0 15,0 0-15,0 0 0,0 42 32,0 0-32,0 0 15,0 0-15,0 22 0,0-22 0,0 21 16,0-21-16,0 22 15,0-1-15,0-21 0,0 43 16,21-43-16,0 21 0,0-21 16,1-21-16,-1 22 0,0-22 0,0 0 0,0 0 15,0 0-15,1 0 16,20 0-16,-21 0 0,0-22 0,0 22 16,22-21-16,-22-21 0,0 21 15,0 0-15,-21-22 0,21 22 0,-21-21 16,22 21-16,-22-22 0,0 22 15,0 0-15,0 0 0,0 0 0,0 42 32,0 0-17,0 0-15,0 0 0,0 0 16,0 22-16,0-22 0,-22 0 0,22 0 16,0 0-16,0 1 0,0-1 15,0 0-15,0-42 47,22 0-47</inkml:trace>
  <inkml:trace contextRef="#ctx0" brushRef="#br0" timeOffset="6070.74">9461 466 0,'0'0'0,"-21"0"0,0 0 15,21-21 32,21 21-31,-21-22 0,-21 22 15,0 0-16,0 0-15,0 0 16,21 22-16,0-1 16,0 0-1,21-21 1,0 0-16</inkml:trace>
  <inkml:trace contextRef="#ctx0" brushRef="#br0" timeOffset="6350.58">9885 275 0,'0'0'0,"0"-21"0,0 42 47,-21 0-47,-1 1 0,1-1 0,21 21 16,0-21-16,-21 22 0,21-1 15,-21 0-15,21 1 0,-21-1 16,21 0-16,0 22 0,0-22 15,0 0-15,0 1 0,0-1 0,0 0 16,0-20-16,0-1 0,0 21 16,0-21-16,21 0 0,0-21 15,0 0-15,0 0 0,1 0 16,-1-21-16,0 21 0,0-21 16,0 0-16,0 0 0,-21 0 0,22-22 15</inkml:trace>
  <inkml:trace contextRef="#ctx0" brushRef="#br0" timeOffset="6546.47">9737 593 0,'0'0'16,"-22"0"0,44 0-1,-1 0 1,0 0-16,21 0 0,-21 0 0,1 0 15,20 0-15,-21 0 0,0 0 16,0 0-16,1 0 0,-1-21 0,0-1 16</inkml:trace>
  <inkml:trace contextRef="#ctx0" brushRef="#br0" timeOffset="8080.59">11874 572 0,'22'0'15,"-1"0"1,0-22-16,0 1 0,0 0 16,0 0-16,1 0 15,20 0-15,-42-1 0,21 1 0,0 21 16,-21-21-16,21 0 0,-21 0 16,0 0-16,0-1 0,-21 1 15,-21 21-15,21 0 0,-22-21 16,1 21-16,0 0 0,-22 0 0,22 21 15,0 0-15,-1 1 0,1-1 16,0 0-16,20 0 0,-20 21 16,21-20-16,0-1 0,21 21 15,0-21-15,0 0 0,0 22 0,0-22 16,21 0-16,0 0 0,0 0 16,22 22-16,-22-22 0,21 0 0,-21 0 15,22 0-15,-1 1 0,-21 20 16,0-21-16,0 0 0,1 0 0,-22 22 15,0-22-15,0 0 0,-22 0 16,1 0-16,0 1 0,0-1 0,-21 0 16,20-21-16,-20 0 0,0 21 15,21-21-15,-22 0 0,22 0 0,-21 0 16,21-21-16,-1 0 0,1 0 16,0-1-16,-21-20 0,21 21 15,21-21-15,-22-1 0,1 22 16,21-21-16,-21-1 0,21 22 0,0 0 15,0 0-15,0 42 32,0 0-32,21 22 15,0-22-15,-21 21 0,0 0 0,22-20 16,-1 20-16,-21 0 0,21-21 16,0 22-16,0-22 0,-21 0 0,21 0 15,1 0-15,-1-21 0,0 0 16,0 22-16,0-22 0,0 0 0,22 0 15,-22-22-15,21 22 16,-21-21-16,22 0 0,-1 0 0,0 0 16,-20-22-16,20 22 0,0 0 15,-21-21-15,1 21 0,20-22 0,-21 22 16,0 0-16,-21 0 0,21 0 16,-21-1-16,22 22 0,-22-21 15,0 42 1,-22 1-16,1-1 15,0 21-15,21-21 16,0 0-16,0 1 0,0-1 0,0 0 16,0 0-16,0 0 15,21 0 1,0-21-16,1 0 0,-1 0 16,0 0-16,21 0 0,-21 0 0,22-21 15,-22 0-15,21 21 0,-21-21 16,22 0-16,-22 0 0,0-1 0,0-20 15,0 21-15,1 0 0,-1 0 16,0-1-16,-21 1 0,21 0 0,-21 0 16,-21 42 31,21 0-47,-21 0 15,21 22-15,0-22 0,0 21 16,0 22-16,0-22 0,0 22 15,0-22-15,0 21 0,0 1 0,0-1 16,0 22-16,21-21 0,0 20 16,-21 1-16,21 0 0,-21-1 0,0 22 15,21-21-15,-21-1 0,22 22 16,-22-21-16,0 21 0,0-22 0,21 1 16,-21 0-16,21-1 0,-21 1 0,0-21 15,0 20-15,0-20 0,0-22 16,0 22-16,0-22 0,-21 0 15,0 1-15,-1-1 0,1-21 0,0 0 16,0 0-16,-21 1 0,20-22 16,-20 0-16,-21 0 0,20-22 0,-20 1 15,-22 0-15,22-21 0,-1-1 0,-21 1 16,22-21-16,-1-22 0,1 21 16,21-41-16,-1 20 0,1-21 0,21 0 15,-22 0-15,43 1 0,0-1 0,0 0 16,0 21-16,0 1 0,22-1 15,20 0-15,-21 22 0,21-1 16,1 1-16,-1 20 0,-21 1 16,22 0-16,-1-1 0,0 22 0,-21-21 15,22 21-15,-1 0 0,0-1 16,1 1-16,-22 0 0,21 0 0,1 0 16</inkml:trace>
  <inkml:trace contextRef="#ctx0" brushRef="#br0" timeOffset="8571.29">12742 910 0,'0'0'0,"0"-21"0,0 0 15,0 0-15,0 0 0,0-1 16,0 1 0,0 42-1,0 1 1,0-1-16,0 0 0,0 21 0,0-21 15,0 22-15,0-1 0,0-21 16,0 22-16,0-1 0,0-21 0,0 21 16,0-20-16,0-1 0,0 0 15,0 0-15,0 0 0,0-42 47,0 0-47,0 0 0,0 0 16,0-1-16,0-20 0,0 21 15,0-21-15,0-1 0,0 1 16,0 21-16,21-22 0,1 1 0,-1 21 16,0 0-16,21-22 0,-21 43 15,22-21-15,-1 21 0,-21 0 0,22 0 16,-22 0-16,0 0 0,0 21 16,0 1-16,0-1 0,-21 21 0,22-21 15,-22 22-15,0-22 0,0 21 16,0-21-16,0 22 0,0-22 0,0 0 15,-22 0-15,22 0 0,-21 0 16,21 1-16,21-22 31,1-22-15,-1 1-16,0 0 0</inkml:trace>
  <inkml:trace contextRef="#ctx0" brushRef="#br0" timeOffset="8847.14">13695 741 0,'0'0'0,"0"-21"16,0 0-16,-21 21 0,-1-22 15,1 22-15,0 0 16,0 0-16,0 0 0,0 22 0,-1-1 16,1 0-16,0 0 15,21 0-15,-21 22 0,0-1 0,0 0 16,21 1-16,0-1 0,0 0 15,-22 1-15,22-1 0,0-21 16,0 21-16,0-20 0,0-1 16,0 0-16,22 0 0,-1-21 0,0 0 0,21 0 15,-21 0-15,1 0 0,20 0 16,-21-21-16,21 0 0,-20 0 0,20-1 16,0 1-16,-21-21 15,22 0-15</inkml:trace>
  <inkml:trace contextRef="#ctx0" brushRef="#br0" timeOffset="9880.54">14033 529 0,'0'0'0,"0"-21"16,0 0-16,0 0 0,-21 21 15,0 0-15,0 0 0,21 21 16,-21-21-16,21 42 0,0-21 0,-21 1 16,21 20-16,0 0 0,0 1 15,0-1-15,0 0 0,0 1 0,0-1 16,0 0-16,0 1 0,0-1 0,0 0 15,0 1-15,0-22 16,0 21-16,0-21 0,0 0 0,0 1 16,0-1-16,0-42 31,0-1-15,0 1-16,0 0 0,0 0 0,0 0 15,21-22-15,0 22 0,-21-21 16,21 21-16,0-22 0,22 22 0,-22-21 15,0 21-15,0 0 0,0 21 16,0-22-16,1 22 0,-1 0 0,0 0 16,0 22-16,0-22 0,-21 21 15,0 0-15,0 0 0,0 21 0,0-20 16,0 20-16,0-21 0,0 0 16,0 22-16,0-22 0,0 0 0,0 0 15,0 0-15,0 0 16,21 1-16,1-22 0,-1 0 15,21 0-15,-21 0 0,22 0 0,-22-22 16,21 22-16,0-21 0,1 0 16,-22 0-16,21 0 0,-21 0 0,1-22 15,-1 22-15,0 0 0,0-21 16,-21-1-16,0 22 0,0 0 16,0-21-16,0 20 0,0 1 15,-21 21-15,0 0 16,0 0-16,-1 21 15,22 1-15,0-1 16,0 0-16,0 0 0,0 0 16,0 22-16,0-22 0,0 0 0,22 0 15,-22 0-15,0 0 0,21 1 16,-21-1-16,21 0 0,-21 0 0,21 0 16,-21 0-16,21-21 15,0 0-15,1 0 0,-1 0 16,0 0-16,0 0 0,0 0 15,-21-21-15,43 21 0,-22-21 0,0 0 16,0 0-16,0 0 16,0-1-16,22-20 0,-22 21 0,0-21 15,0-1-15,0 22 0,1-21 16,-1 21-16,-21-1 0,0 1 16,-21 42-1,21 1-15,-22-1 16,1 0-16,21 0 0,-21 21 15,0-20-15,21 20 0,0-21 0,0 21 16,0-20-16,0-1 0,0 0 16,0 0-16,0 0 0,0 0 0,21-21 15,0 0-15,0 22 16,1-22-16,20 0 0,-21 0 0,21 0 16,-20-22-16,20 1 0,-21 0 15,0 21-15,22-42 0,-22 21 16,21-1-16,-21-20 0,0 0 0,1-1 15,-1 1-15,-21 0 0,0-1 16,0 22-16,0-21 0,0 21 16,-21 0-16,-22-1 0,22 22 0,0 0 15,-21 0-15,-1 0 0,1 22 0,-22-22 16,22 21-16,0 0 0,-1 21 16,22-21-16,-21 1 0,21-1 0,0 0 15,-1 0-15,22 0 0,0 0 16,0 1-16,22-22 15</inkml:trace>
  <inkml:trace contextRef="#ctx0" brushRef="#br0" timeOffset="10571.16">15769 804 0,'0'0'0,"0"-42"16,0 21-16,0 0 31,-21 21-15,21 21-1,0 0-15,0 0 16,-21 0-16,21 22 0,0-22 0,0 0 15,0 21-15,0-20 0,0 20 16,-21-21-16,21 0 0,0 0 16,0 1-16,0-1 0,0 0 0,0 0 15,0-42 17,0 0-32,0-22 15,0 22-15,0 0 16,21-21-16,0 21 0,0-22 15,0 1-15,0 0 0,1 20 16,-1-20-16,21 21 0,-21 0 0,22 0 16,-22 21-16,0 0 0,21 0 15,-21 0-15,1 0 0,-1 21 0,0 0 16,0 0-16,0 21 0,-21-20 16,0 20-16,0 0 0,0 1 0,0-1 15,0-21-15,0 21 0,0-20 16,0 20-16,0-21 0,0 0 0,0 0 15,-21-21-15,21 22 0,0-44 47,0 1-47,0 0 16,21 0-16,0 0 0</inkml:trace>
  <inkml:trace contextRef="#ctx0" brushRef="#br0" timeOffset="10787.03">16446 783 0,'0'-21'15,"0"42"-15,22-42 0,-22 42 32,0 0-32,0 1 0,0-1 15,0 0-15,0 0 0,-22 21 16,22-20-16,-21-1 0,21 0 0,0 0 16,0 0-16,0 0 15,0 1-15,-21-1 0,21-42 47,0-1-31,0 1-16</inkml:trace>
  <inkml:trace contextRef="#ctx0" brushRef="#br0" timeOffset="10970.93">16446 614 0,'0'0'0,"-21"-21"16,0 21-16,0 0 0,0 0 15,0 0-15,-1-21 16,1 21-16,42 21 47,1-21-47,-1 0 0,0 21 0,0-21 16,21 0-16,-20 21 0,-1-21 15</inkml:trace>
  <inkml:trace contextRef="#ctx0" brushRef="#br0" timeOffset="11551.59">16764 741 0,'21'0'32,"-21"-21"-32,0 0 15,21 21-15,0 0 0,1 0 16,-1 0-16,0 0 15,0 0-15,0 21 0,-21 0 16,21 0-16,-21 0 0,0 22 16,0-22-16,0 21 0,0 0 0,0-20 15,-21 20-15,0 0 0,0-21 16,0 22-16,-22-22 0,22 0 0,0 21 16,-21-20-16,21-1 0,-1-21 15,1 21-15,0-21 0,0 21 16,0-21-16,42 0 47,0 0-47,0 0 0,0 0 0,22 0 15,-22 0-15,0 0 0,21 0 16,-20 0-16,20 0 0,0 21 0,-21 0 16,22 1-16,-22-1 0,21 0 15,-21 0-15,1 21 0,-1-20 0,0 20 16,-21 0-16,0 1 0,0 20 15,0-21-15,0 22 0,-21-22 16,0 22-16,-1-1 0,-20-20 0,21 20 16,-21-21-16,-1 1 0,1-22 15,21 21-15,-22-21 0,1 1 0,21-1 16,-21 0-16,20-21 0,-20 0 0,21 0 16,0 0-16,0 0 0,-1 0 15,1-21-15,21-22 0,-21 22 0,21 0 16,0-21-16,0-1 0,0-20 15,0 21-15,0-22 0,21 1 0,0-1 16,1 1-16,20-1 0,-21 1 16,21-1-16,1 1 0,-1 20 15,0-20-15</inkml:trace>
  <inkml:trace contextRef="#ctx0" brushRef="#br0" timeOffset="12107.27">17314 974 0,'0'-21'16,"21"-1"0,1 1-16,-1 0 15,-21 0-15,21 0 0,0-22 16,-21 22-16,21 0 0,-21 0 0,21 0 16,-21 0-16,0-1 15,0 1-15,-21 21 31,0 0-31,0 0 0,0 21 0,0 1 16,-1 20-16,1-21 0,0 0 16,21 22-16,0-1 0,0-21 0,-21 21 15,21-20-15,0 20 0,0-21 16,0 0-16,21 0 0,0 1 0,0-1 16,1-21-16,-1 0 0,0 21 15,21-21-15,-21 0 0,22 0 0,-22 0 16,21-21-16,1 0 15,-1-1-15,-21 1 0,21 0 0,1 0 16,-1-21-16,0-1 0,-20 22 16,20-21-16,-21-1 0,0 22 0,0-21 15,-21 21-15,0 0 0,0-1 16,0 1-16,-21 21 16,0 0-1,21 21-15,-21 1 0,21-1 0,-21 0 16,21 21-16,0-21 0,0 1 15,0 20-15,0-21 0,0 0 0,0 0 16,0 1-16,0-1 0,0 0 16,0 0-16,21 0 0,-21 0 15,0 1 1,-21-22-16,0 0 16,-1 0-16,1 0 0,-21 0 15,21 0-15,-22 0 0,22-22 0</inkml:trace>
  <inkml:trace contextRef="#ctx0" brushRef="#br0" timeOffset="13398.81">19113 1122 0,'0'0'0,"22"-21"0,-1 0 16,0-1-16,0 1 15,-21 0-15,0 0 0,0 0 0,0 0 16,0-1-16,0 1 0,0 0 15,0 0-15,-21 0 0,0 0 0,0-22 16,-1 22-16,1 0 0,0 21 16,0-21-16,0 0 0,-22 21 0,22 0 15,0 0-15,0 0 16,0 0-16,0 21 0,-1 21 0,1-21 16,0 22-16,0-1 0,0 0 15,21 1-15,-21-1 0,21 0 0,0 1 16,-22-1-16,22 0 0,0 1 15,0-22-15,0 21 0,0-21 0,22 0 16,-1 1-16,0-22 0,0 0 16,21 0-16,-20 0 0,-1 0 15,0 0-15,0-22 0,21 1 16,-20 0-16,-1-21 0,21 21 0,-21-22 16,0 22-16,1-21 15,-1-1-15,0 1 0,-21 21 0,0-21 16,0-1-16,0 1 0,0 21 15,0-22-15,0 22 0,0 0 16,0 42 0,0 0-16,0 1 0,0-1 15,-21 21-15,21-21 0,0 22 16,0-1-16,0 0 0,0 1 16,0-1-16,0-21 0,0 21 0,0-20 15,0-1-15,21 0 0,0 0 0,0 0 16,0-21-16,1 0 15,-1 0-15,21 0 0,-21 0 0,22 0 16,-22-21-16,21 0 0,0 0 16,1 0-16,-1-1 0,-21-20 0,22 21 15,-1-21-15,-21-1 0,0-20 16,0 20-16,1 1 0,-1-21 0,0 20 16,-21 1-16,21 0 0,-21-1 15,0 1-15,0 21 0,0 0 0,0-1 16,-21 22-1,0 22 1,21 20-16,-21-21 0,-1 0 16,1 22-16,21-1 0,0 0 0,-21 22 15,21-22-15,0 0 16,0 22-16,0-22 0,0 1 0,0-1 16,0-21-16,0 21 0,21-20 15,-21-1-15,21 0 0,1 0 0,-1-21 16,0 0-16,0 0 0,21 0 15,1 0-15,-22-21 0,0 21 16,21-21-16,-20-22 0,-1 22 16,21-21-16,-21 0 0,0-1 15,1 1-15,20 0 0,-42-22 0,21 22 16,0-1-16,-21-20 0,0 21 16,0-22-16,0 22 0,0 21 15,0-1-15,-21 22 31,21 22-31,-21 20 0,0-21 16,21 21-16,0 1 0,0-1 0,0 0 16,0 1-16,0-1 0,0 22 15,0-22-15,0-21 0,0 21 16,21 1-16,-21-22 0,21 0 0,0 0 16,0 0-16,1 1 0,20-22 15,0 0-15,-21 0 0,1 0 16,20 0-16,0 0 0,-21 0 0,22-22 15,-1 1-15,0 0 0,1-21 16,-1 21-16</inkml:trace>
  <inkml:trace contextRef="#ctx0" brushRef="#br0" timeOffset="14511.94">21421 995 0,'0'0'0,"0"21"0,21-21 32,0 0-32,0 0 15,0 0-15,0-21 16,1 0-16,-1 0 0,-21-1 0,21 1 16,0-21-16,0 21 0,0-22 15,-21 1-15,0 21 0,0-21 0,0-1 16,0 1-16,0 0 0,0-1 15,0 22-15,0-21 0,0 21 16,0-1-16,-21 22 16,0 0-16,21 22 0,-21-22 15,0 21-15,0 21 0,21-21 0,0 22 16,-22-22-16,22 21 0,-21 0 16,21 22-16,0-22 0,0 1 15,0-1-15,0 0 0,0 1 16,0-1-16,21 0 0,1-21 0,-1 22 15,0-22-15,0 0 0,0 0 16,22-21-16,-22 0 0,21 21 0,-21-21 16,0 0-16,22 0 0,-22 0 15,0-21-15,21 0 0,-20 0 0,-1 0 16,21 0-16,-21-1 0,0-20 16,1 0-16,-22-1 0,21 1 15,-21 0-15,21-1 0,-21-20 0,21 21 16,-21-1-16,0 1 0,0 0 15,0 20-15,0-20 0,0 21 16,0 0-16,0 42 16,0 0-1,0 0-15,0 0 0,0 22 0,-21-22 16,21 21-16,-21 1 0,21-1 16,0 0-16,0 1 0,0 20 0,-21-21 15,21 1-15,0-22 0,-22 21 16,22 1-16,0-22 0,0 0 0,0 0 15,0 0-15,0 0 16,22-42 15,-22 0-31,21 0 0,0 0 16,-21 0-16,21-1 0,0-20 16,-21 0-16,21 21 0,1-22 0,-1 22 15,-21 0-15,21 0 0,-21 0 16,21-1-16,-21 44 31,0-1-31,0 0 0,0 0 0,0 21 16,0-20-16,0-1 0,0 0 15,21 0-15,-21 0 0,21 0 0,-21 1 16,22-1-16,-22 0 0,21-21 16,0 21-16,0-21 0,0 0 15,0 0-15,1 0 0,20 0 16,-21 0-16,21 0 0,-20-21 0,20 21 15,0-21-15,-21 0 0,1-1 16,20 1-16,-21-21 0,0 21 0,0-22 16,1 22-16,-22-21 15,0 0-15,21 20 0,-21 1 0,0 0 16,0 0-16,0 0 0,-21 21 16,-1 21-1,22 0-15,-21 21 0,0-20 16,21 20-16,-21-21 0,21 21 15,0 1-15,0-22 0,0 21 16,0-21-16,0 1 0,0-1 0,0 0 16,0 0-16,21 0 0,0-21 15,0 0-15,1 0 0,-1 0 0,21 0 16,-21 0-16,22 0 0,-22 0 16,21 0-16,0-21 0,-20 21 0,20-21 15,-21 0-15,0-22 0,0 22 16,1-21-16,-1 0 0,-21-1 0,0 22 15,0-21-15</inkml:trace>
  <inkml:trace contextRef="#ctx0" brushRef="#br0" timeOffset="14722.87">21421 762 0,'0'0'0,"-43"21"0,1-21 0,21 0 16,0 21-16,42-21 31,0 0-31,21 0 0,1 0 0,-1 0 16,0-21-16,1 21 0,-1-21 16,21 21-16,-41 0 0,20-21 0,-21 21 15</inkml:trace>
  <inkml:trace contextRef="#ctx0" brushRef="#br0" timeOffset="15666.57">23939 889 0,'0'0'15,"22"-21"-15,-1 0 0,0 21 0,0-21 16,-21-1-16,21 1 0,-21 0 0,21 0 16,-21 0-16,0 0 0,22-1 0,-1 1 15,0 0-15,0 0 16,0 21-16,-21-21 0,21 21 0,1 0 16,-1 0-16,0 0 0,0 0 15,0 0-15,0 21 0,-21 21 16,22-21-16,-22 22 0,0-22 15,0 21-15,0 1 0,0-1 0,0 0 16,0 1-16,0-22 0,0 21 16,0-21-16,0 22 0,0-22 0,0 0 15,0 0 1,0-42 0,0 0-1,0 0-15,0-1 0,0-20 16,0 21-16,0-21 0,0-1 15,21 22-15,0-21 0,-21-1 16,21 22-16,0-21 0,0 21 0,1 0 16,-1-1-16,0 1 0,0 21 15,0 0-15,22 0 0,-22 0 0,0 0 16,0 21-16,-21 1 0,21-1 16,0 21-16,1 0 0,-22-20 15,0 20-15,21 0 0,-21 1 0,0-1 16,21 0-16,-21 1 0,0-22 15,0 21-15,0-21 0,0 0 16,0 1-16,0-1 0,21-42 31,-21-1-15,21 1-16,-21 0 0,0-21 16,21 21-16,1-22 0,-1 1 0,0 0 15,0-22-15,0 22 0,22-1 16,-22 1-16,21 0 0,-21-1 0,22 22 15,-22-21-15,21 21 0,-21 21 16,0 0-16,1 0 0,-1 0 16,0 0-16,0 21 0,-21 0 0,21 21 15,-21-20-15,0 20 0,0 0 16,0-21-16,0 22 0,0-1 16,0 0-16,0 1 0,0-22 0,0 0 15,0 21-15,0-20 0,0-1 16,0 0-16,0 0 0,21-21 31,1 0-31,-1-21 0,0 21 0,0-21 16,0 0-16</inkml:trace>
  <inkml:trace contextRef="#ctx0" brushRef="#br0" timeOffset="16275.95">25696 889 0,'-42'0'16,"63"-21"31,0 0-32,0 21-15,1-21 0,-1-1 0,0 22 16,0-21-16,0 0 0,0 0 16,-21 0-16,22 0 0,-22-1 0,0 1 15,0 0-15,-22 0 16,1 21-16,0 0 0,0 0 0,0 0 15,0 0-15,-1 21 16,-20 0-16,21 0 0,0 1 0,0 20 16,-1-21-16,1 21 0,0 1 15,21 20-15,0-20 0,0-1 16,0-21-16,0 21 0,0-20 16,0-1-16,21 0 0,-21 0 0,43 0 15,-22 0-15,0-21 0,21 0 16,1 0-16,-22 0 0,21 0 0,22 0 15,-22-21-15,0 0 0,1 0 16,-1 0-16,0 0 0,1-1 0,-1-20 16,0 0-16,-21-1 0,22 1 15,-22 0-15,0-1 0,0 1 16,0-21-16,1 20 0,-1 1 16,-21 0-16,0 20 0,0-20 15,0 21-15,0 0 0,0 0 0,0-1 16,0 44-1,-21-1-15,21 0 0,0 0 16,-22 21-16,1-20 0,21 20 16,-21 0-16,21 1 0,0-1 0,-21 0 15,21 22-15,0-22 0,0-21 16,0 22-16,0-1 0,0-21 0,0 21 16,0-20-16,0-1 0,0 0 15,21-21-15,-21 21 16,21-21-16,0 0 0,1-21 15,-1 21-15,0-21 0,0 0 16,0-22-16</inkml:trace>
  <inkml:trace contextRef="#ctx0" brushRef="#br0" timeOffset="16714.73">26670 550 0,'0'0'16,"21"-21"-16,-21-21 0,21 21 0,-21 0 15,0-1-15,0 44 31,0-1-31,0 21 0,0-21 0,0 22 16,0-1-16,0-21 0,-21 21 16,21 1-16,0 20 0,-21-20 0,21-1 15,0-21-15,0 21 0,0 1 16,0-22-16,0 21 0,-21-21 0,21 1 16,0-1-16,0-42 46,0-1-46,21 1 0,-21 0 0,21 0 16,0-21-16,0 20 16,22-20-16,-22 0 0,0 21 0,21-22 15,-20 22-15,-1 0 0,21 0 16,-21 0-16,0 21 0,1 0 0,-1 0 16,0 21-16,-21 0 0,21 42 15,-21 1 1,0-22-16,0-21 0,-21 22 15,0-22-15,0 0 0,21 0 16,-22 0-16,22 1 0,-21-1 16,21-42 31,0-1-47,0 1 0,-21 0 0</inkml:trace>
  <inkml:trace contextRef="#ctx0" brushRef="#br0" timeOffset="16899.81">26352 720 0,'0'0'0,"-21"0"0,-21 0 15,21 0-15,0 0 16,42 0 0,0 0-1,0 0-15,21 0 0,-20 0 16,20 0-16,0 0 0,1 0 0,-1 0 15,21 0-15,-20 0 0,20 0 16,1 0-16</inkml:trace>
  <inkml:trace contextRef="#ctx0" brushRef="#br0" timeOffset="17299.18">27622 656 0,'-42'0'31,"21"21"-31,0-21 0,0 22 0,-1-1 16,1 0-16,0 0 0,0 0 0,-21 0 16,20 22-16,1-22 0,-21 21 15,21-21-15,0 22 0,-1-22 16,22 21-16,0-21 0,0 1 16,0-1-16,0 0 0,0 0 0,22-21 15,-1 21-15,0-21 0,0 0 16,0 0-16,0 0 0,22 0 0,-22 0 15,0 0-15,0-21 0,0 0 16,1 21-16,-1-21 0,0 0 0,0-1 16,0-20-16,-21 21 0,21-21 15,-21 20-15,0-20 0,0 0 0,0 21 16,0-22-16,0 22 0,-21 0 16,0 21-16,0-21 0,0 21 15,0 0-15,-1 0 0,1 0 16,0 0-16,0 0 0,21 21 0,-21-21 15,0 21-15,21 0 0,-22 0 16,22 1-16,0-1 16,0 0-16,0 0 0,22 0 15</inkml:trace>
  <inkml:trace contextRef="#ctx0" brushRef="#br0" timeOffset="18151.31">28109 910 0,'0'0'0,"21"-21"0,-21-21 0,0 21 16,0-1-16,0 1 0,0 0 16,0 0-16,0 0 0,-21 21 15,0 0-15,0 0 0,0 0 16,-22 0-16,22 0 0,-21 0 0,21 21 16,-22 0-16,22 0 0,0 22 15,0-22-15,0 21 0,0-21 16,-1 22-16,22-1 0,-21-21 0,21 0 15,0 22-15,0-22 0,0 0 16,0 0-16,0 0 0,0 0 0,21-21 16,-21 22-16,22-22 0,-1 0 15,0 0-15,0 0 0,0 0 16,0 0-16,22 0 0,-22 0 16,0-22-16,0 1 0,22 0 0,-22 0 15,0-21-15,0 20 0,21-20 16,-20 0-16,-1-22 0,0 22 0,0-22 15,21 22-15,-20-21 0,-1 20 16,0-20-16,0 20 0,0-20 0,0 21 16,-21-1-16,0 22 0,0-21 15,0 21-15,0-1 16,-21 44-16,21-1 16,-21 0-16,0 0 15,0 21-15,0 1 0,-1-1 0,1 0 16,0 1-16,21-1 0,0 0 15,0 22-15,0-22 0,0 1 0,0-1 16,0 0-16,0 1 0,0-1 16,0 0-16,21-21 0,0 22 0,1-22 15,-1 0-15,0 0 16,0-21-16,21 21 0,-20-21 0,-1 0 0,0 0 16,21 0-16,-21 0 0,1 0 15,20-21-15,-21 0 0,0 0 0,22 0 16,-22 0-16,21-22 0,-21 1 15,22 0-15,-22 20 0,21-20 16,-21 0-16,0-1 0,1 22 16,-22-21-16,0 21 0,0 0 15,0-1-15,-22 22 16,1 0-16,0 0 0,0 22 16,21-1-16,-21-21 0,0 21 0,-1 0 15,22 21-15,-21-20 0,21-1 16,0 0-16,0 0 0,0 21 15,0-20-15,0-1 0,21 0 0,1 0 16,-22 21-16,21-20 0,-21-1 16,0 0-16,0 0 15,-21 0 1,-1-21 0,1 0-16,0 0 0,0 0 15,0 0 1,0 0-16,21-21 0,-22 21 15,1-21-15,0 21 16,0 0-16,-21-21 0</inkml:trace>
  <inkml:trace contextRef="#ctx0" brushRef="#br0" timeOffset="19175.04">847 2836 0,'0'0'0,"0"-21"0,0 0 15,-22 0-15,22 0 0,0 0 0,0-1 16,0 1-16,0 0 0,0 0 15,0 0-15,-21 21 32,21 21-32,0 0 0,0 0 15,0 22-15,0-1 0,0 0 16,0-21-16,0 22 0,0-1 16,0 0-16,0 1 0,-21-22 15,21 21-15,0-21 0,0 1 0,0-1 16,0 0-16,0-42 31,0 0-31,21-1 16,-21 1-16,21-21 0,-21 21 15</inkml:trace>
  <inkml:trace contextRef="#ctx0" brushRef="#br0" timeOffset="19349">868 2477 0,'0'0'0,"0"-22"0,0-20 0,-21 21 0,-1 21 15,1-21-15,21 0 16,-21 21-16,0 0 16,21 21-1,0 0-15,0 0 0,21 0 16,-21 0-16,21-21 0,0 22 16,1-1-16,20 0 0,-21 0 15,0 0-15</inkml:trace>
  <inkml:trace contextRef="#ctx0" brushRef="#br0" timeOffset="19774.66">1291 2582 0,'-21'0'31,"21"22"-31,-21-1 0,21 0 16,0 21-16,0-21 0,0 1 15,0 20-15,0 0 0,0-21 16,0 22-16,0-22 0,0 0 0,0 0 15,0 22-15,0-22 16,0 0-16,0-42 47,0 0-47,0-1 0,0 1 16,0 0-16,0-21 0,0 21 15,0-22-15,21 1 0,0 0 0,0-1 16,0 1-16,22 0 0,20-43 15,-20 64-15,-22 21 16,21 0-16,0 0 0,1 0 0,-1 21 16,-21 21-16,22-21 0,-22 22 15,0-22-15,0 21 0,-21 1 16,0-1-16,0-21 0,0 21 16,0-20-16,0 20 0,0-21 0,0 0 15,0 0-15,0 1 0,0-1 16,-21-21-1</inkml:trace>
  <inkml:trace contextRef="#ctx0" brushRef="#br0" timeOffset="20866.79">2519 2709 0,'0'0'0,"0"-21"0,0 0 16,0 0-16,0 0 0,0 0 16,0-1-16,0 1 0,-21 0 0,-1 0 15,1 0-15,0 0 16,0 21-16,0 0 0,0 0 16,-1 0-16,1 21 0,21 0 15,-21 0-15,0 0 0,21 22 16,-21-1-16,21 0 0,0 1 0,0-1 15,0 0-15,0 1 0,0-1 16,0 0-16,0 1 0,21-1 0,0-21 16,0 0-16,0 0 0,22 1 15,-22-1-15,21 0 0,-21-21 0,22 0 16,-1 0-16,0 0 16,1 0-16,-1-21 0,0 0 0,1-1 15,-1 1-15,0-21 0,-20 21 16,20-22-16,0 1 0,-21 0 0,22-1 15,-22 1-15,-21-21 0,21 20 16,-21-20-16,0-1 0,0 22 16,0-22-16,0 22 0,0 0 0,0 21 15,0-22-15,-21 22 0,21 0 16,-21 21 0,21 21-16,-21 0 0,21 0 15,-22 22-15,22-1 0,0 22 16,0-1-16,0-21 0,0 22 15,0-1-15,0-20 0,0 20 0,0-20 16,0-1-16,0 0 0,22 1 16,-1-22-16,0 0 0,-21 0 0,21 0 15,0 0-15,0-21 0,1 0 16,-1 0-16,0 0 0,0 0 0,0 0 16,0 0-16,1-21 0,-1 0 15,21 0-15,-21 0 0,0 0 0,22-22 16,-22 22-16,0-21 0,0 21 15,0-22-15,1 22 0,-22 0 0,0 0 16,21 0-16,-21-1 0,0 1 16,0 42-1,0 1 1,0-1-16,0 0 0,0 0 0,0 0 16,0 22-16,0-22 0,0 0 15,0 0-15,0 0 0,0 22 0,0-22 16,0 0-16,21 0 15,0-21-15,0 0 0,0 0 16,1 0-16,-1 0 0,0 0 16,0-21-16,21 21 0,-20-21 0,-1 0 15,21-1-15,-21 1 0,0-21 16,1 21-16,-1-22 0,21 22 16,-42-21-16,21 21 0,0-22 0,-21 22 15,22 0-15,-22 0 0,0 42 31,0 0-31,0 0 16,0 22-16,0-22 0,0 0 0,0 0 16,0 22-16,0-22 0,0 0 15,0 0-15,0 0 0,0 0 16,0 1-16,0-1 0,21-21 16,0 0-16,0 0 15,0 0-15,0 0 16,22 0-16,-22-21 0</inkml:trace>
  <inkml:trace contextRef="#ctx0" brushRef="#br0" timeOffset="21570.89">4699 2709 0,'0'0'0,"21"-42"0,0 21 0,-21-21 16,0 20-16,0-20 0,0 21 0,0 0 16,-21 0-16,0-1 0,-21 1 15,20 0-15,1 21 0,0 0 0,-21 0 16,21 0-16,-22 21 0,22 0 15,0 1-15,-21 20 0,20 0 0,1-21 16,0 22-16,0-1 0,0 0 16,21 1-16,0-1 0,0 0 15,0 1-15,0-1 0,21 64 32,0-106-32,0 0 0,0 0 15,1 0-15,-1 0 0,21 0 0,-21 0 16,22 0-16,-22-21 0,21 0 15,0-1-15,-20 1 0,20 0 0,0-21 16,-21-1-16,22 1 0,-22 0 16,0-1-16,0-20 0,0-1 0,1 1 15,-1 21-15,-21-22 0,0 1 16,21 20-16,-21 1 0,0 0 0,0-1 16,0 22-16,0 0 0,0 0 15,-21 42 1,0 0-16,21 21 15,0-20-15,-22 20 0,1 21 16,21-20-16,-21 20 0,21 1 0,0-1 16,0-20-16,0 20 0,0-21 15,0 1-15,0-1 0,0-21 0,21 22 16,0-22-16,-21 0 0,22 0 16,-1-21-16,0 0 0,42 0 15,-41 0-15,-1 0 0,21 0 16,-21 0-16,0-21 0,1 0 15,20 0-15,-21-1 0,0 1 16,0 0-16,1 0 0,-22-21 0,0 20 16,21 1-16,-21 0 0,21 0 15,-21 0-15,0 42 16,0 0 0,0 0-16,0 0 0,0 22 0,0-22 15,0 0-15,0 0 0,-21 0 16,21 1-16,0-1 0,0 0 15,21-21 1,0 0 0,0-21-1,0 0-15,-21-1 16,0 1-16</inkml:trace>
  <inkml:trace contextRef="#ctx0" brushRef="#br0" timeOffset="21730.82">5440 2455 0,'0'0'15,"-21"-21"-15,21 0 0,-22 21 0,1 0 16,21-21-16,-21 21 16,21 21-1,0 0 1,0 0 0,0 1-1</inkml:trace>
  <inkml:trace contextRef="#ctx0" brushRef="#br0" timeOffset="22359.63">5588 2815 0,'0'-21'0,"0"42"0,0-63 15,0 21-15,0 0 16,-21 21-16,21 21 31,0 0-31,0 0 16,0 21-16,0-20 0,0-1 15,0 0-15,0 21 0,0-21 16,0 1-16,0-1 0,0 0 16,0 0-16,0 0 0,-21-21 31,21-21-16,0 0-15,0 0 16,0 0-16,21-1 0,0 1 16,0-21-16,0 0 0,0 20 0,1-20 15,20 0-15,-21-1 0,21 22 16,-20-21-16,20 21 0,0 0 0,-21 21 16,22 0-16,-22 0 0,21 0 15,-21 21-15,22 0 0,-22 0 16,0 21-16,0-20 0,0 20 15,-21 0-15,0-21 0,0 22 0,0-1 16,0-21-16,0 0 0,0 22 16,0-22-16,0 0 0,0 0 0,0 0 15,22-42 32,-1 0-47,0 0 0,0 0 16</inkml:trace>
  <inkml:trace contextRef="#ctx0" brushRef="#br0" timeOffset="23098.74">6794 2646 0,'0'0'0,"22"-21"16,-22 0-16,0-1 0,-22 22 16,1-21-16,0 21 15,0 0-15,-21 0 0,20 0 16,1 21-16,0-21 0,0 22 15,-21 20-15,20-21 0,1 0 0,0 22 16,0-1-16,0-21 0,21 21 0,0 1 16,-21-22-16,21 0 15,0 0-15,0 22 0,0-22 16,0 0-16,21-21 0,0 0 16,0 0-16,0 0 0,0 0 0,22 0 15,-22 0-15,21-21 0,1 0 16,-22-1-16,21 1 0,-21 0 0,22 0 15,-22 0-15,0-22 0,0 22 16,0 0-16,-21-21 0,21 21 0,-21-22 16,0 22-16,0 0 0,0 0 15,0 0-15,0-1 0,0 44 32,0-1-32,0 0 0,0 21 15,0-21-15,0 22 0,0-1 16,0 0-16,0 22 0,0-22 15,0 1-15,0 20 0,0 1 0,0-1 16,0 1-16,0 20 0,22-20 16,-22 20-16,21-20 0,-21 21 0,21-22 15,-21 22-15,21 169 16,0-170-16,-21 86 16,0-86-16,21 1 0,-21-21 0,22-1 15,-22 1-15,0-1 0,0 22 16,0-43-16,0-21 0,0 22 15,-22-43-15,1 21 0,0-21 16,0 0-16,0 0 0,0 0 16,-1-21-16,-20-22 0,0 22 15,21-21-15,-22-1 0,1-20 0,0 21 16,-1-43-16,1 21 0,21-41 0,-22 20 16,22-21-16,21 0 0,0 0 15,0 1-15,0-1 0,0 0 0,21 0 16,22 21-16,-1 1 0,0-1 15,-20 0-15,41 22 0,-21 21 0,1-22 16,-22 22-16,21 21 16,1-22-16,-22 22 0,21-21 0,-21 42 15,-21 21 17,-21-21-32,21 21 15,-21-21-15</inkml:trace>
  <inkml:trace contextRef="#ctx0" brushRef="#br0" timeOffset="24162.65">8340 2858 0,'0'0'0,"0"21"16,-22-21-16,44 0 31,-1-21-31,0-1 0,21 1 15,-21 0-15,22 0 0,-1 0 0,0-22 16,1 1-16,-1 0 0,0-1 16,1 1-16,-1-21 0,0 20 15,-20 1-15,-1 0 0,0-1 0,-21 1 16,0 21-16,0-22 0,0 22 16,0-21-16,0 21 0,-21 0 0,0-1 15,-1 22-15,1 0 0,0-21 16,0 21-16,-21 0 0,20 0 0,1 21 15,0 1-15,0-1 0,0 0 16,0 21-16,21 1 0,0 20 16,0 1-16,0-1 0,0 22 0,0-22 15,0 22-15,0 0 0,0-22 16,0 22-16,0-1 0,0 1 16,0 21-16,0-21 0,0 20 0,0 1 15,0 0-15,0 0 0,0 0 16,0 0-16,0-1 0,0 1 0,0 0 15,0 0-15,0 0 0,-22-22 0,22 1 16,0 0-16,0-1 0,0-20 16,0-1-16,0 1 0,0-22 0,0 22 15,0-43-15,22 21 0,-1-21 16,-21 1-16,21-22 0,0 0 16,0-22-16,0 1 0,22-21 0,-22 0 15,21-1-15,1-20 0,-1-1 16,0 1-16,1-22 0,-1 22 15,0-22-15,1-21 0,-22 21 0,21-20 16,-21-1-16,22-85 0,-43 85 16,0 1-16,0-1 0,-22 21 15,1 0-15,-21 1 0,0-1 0,-1 22 16,1 20-16,0 1 0,-1 0 16,1 20-16,0-20 0,-1 21 0,1 21 15,21-21-15,-22 21 0,22 0 16,21-21-16,-21 21 15,42 0 1,0-22 0,22 22-16,-22-21 0,21 0 0,1 21 15,-1-21-15,0 0 0,22-22 16,-22 22-16,0 0 0,1-21 0,-1 21 16,-21-22-16,22 22 0,-22-21 15,0 21-15,-21-1 0,0 1 0,21 21 16,-21-21-16,0 0 15,-21 42 1,21 0 0,0 0-16,0 1 0,0-1 0,0 0 15,0 0-15,0 21 0,0-20 16,0-1-16,0 0 0,0 0 16,0 21-16,-21-42 0,21 22 0,0-1 15,0 0-15,0 0 16,0-42 15,0 0-31,0 0 0,0-1 16,0 1-16</inkml:trace>
  <inkml:trace contextRef="#ctx0" brushRef="#br0" timeOffset="24327.56">9313 2392 0,'0'0'0,"0"-21"0,0 0 0,0 42 63,0 0-63,0 0 0,21 0 15,1-21 1,-1 21-16,0 1 0</inkml:trace>
  <inkml:trace contextRef="#ctx0" brushRef="#br0" timeOffset="24747.03">9588 2540 0,'0'85'16,"0"-64"-1,0 0-15,0 0 0,0 0 0,0 1 16,0-1-16,0 0 0,0 0 0,0 0 16,0 0-16,0 1 15,0-1-15,-21-21 31,0 0-31,21-21 16,0-1 0,0 1-16,0 0 15,0-21-15,0 21 0,21-1 16,0-20-16,1 0 0,-1 21 0,0-1 16,21-20-16,-21 21 0,22 0 15,-1 0-15,0 21 0,-20 0 0,20 0 16,0 0-16,1 0 0,-22 21 15,0 0-15,0 0 0,0 0 0,-21 22 16,21-22-16,-21 21 0,0-21 16,0 22-16,0-22 0,-21 0 0,0 0 15,21 0-15,-21 0 0,21 1 0,-21-1 16,0-21-16,21 21 16,21-21-1,0 0-15,0-21 16,0 0-16,22 21 0,-22-22 0</inkml:trace>
  <inkml:trace contextRef="#ctx0" brushRef="#br0" timeOffset="25250.85">10583 2519 0,'0'0'0,"0"-21"0,0 0 0,0-1 16,0 1-16,0 0 0,-21 0 15,0 21-15,0-21 0,0 21 16,-1 0-16,1 0 15,0 0-15,0 0 0,0 0 0,-22 21 0,22 21 16,0-21-16,0 22 16,0-1-16,0 0 0,-1 1 0,1-1 15,21 0-15,0 1 0,0-1 0,0 0 16,0-20-16,0-1 0,0 21 16,21-21-16,1 0 0,-1-21 15,0 0-15,21 0 0,-21 0 16,1 0-16,-1 0 0,21-21 0,-21 0 15,0 0-15,1 0 0,-1 0 16,0-22-16,0 22 0,0-21 0,0-1 16,1-20-16,-1 21 0,-21-22 15,21 1-15,-21 20 0,0-20 16,0 20-16,0 1 0,0 0 0,0-1 16,0 1-16,0 21 0,0 0 15,0 0-15,-21-1 0,0 22 16,-1 0-16,22 22 0,-21-1 15,21 21-15,0-21 0,0 22 0,0 20 16,0-21-16,0 22 0,0-1 16,0 1-16,0-1 0,0 1 0,0-22 15,21 1-15,-21-1 0,22 0 16,-22-21-16,21 1 0,0-1 0,-21 0 16,21 0-16,0-21 0,0 0 15,1 0-15,-1 0 16,0 0-16,0 0 0,0-21 0,0 0 15</inkml:trace>
  <inkml:trace contextRef="#ctx0" brushRef="#br0" timeOffset="28043.99">11451 2498 0,'0'-21'0,"-21"21"16,0 0 15,21-22-15,21 1-16,0 0 15,0 0-15,0 0 16,1 0-16,-1-1 0,0 1 0,0 0 15,0 0-15,-21 0 16,21 0-16,-21-1 0,0 1 16,-21 21-16,0 0 15,0 0-15,0 0 0,0 0 16,-22 21-16,22 1 0,-21-1 16,-1 21-16,22-21 0,-21 22 15,21-1-15,0 0 0,21 1 0,0-1 16,0 0-16,0-21 0,0 22 15,0-22-15,21 21 0,0-21 0,0-21 16,21 22-16,-20-22 0,-1 0 16,0 0-16,0 0 0,0 0 0,0 0 15,22 0-15,-22 0 0,0-22 16,0 1-16,-21 0 16,-21 21-1,0 0-15,0 0 16,0 0-16,-1 0 0,-20 0 15,21 21-15,0 0 0,0 1 16,-1-1-16,1 0 0,0 0 0,0 21 16,21-20-16,-21-1 0,21 0 15,0 21-15,0-21 0,0 1 0,0-1 16,21-21-16,0 21 0,0-21 0,0 0 16,1 0-16,-1 0 0,21 0 15,-21 0-15,22 0 0,-22 0 0,21-21 16,0 0-16,1-1 0,-1 1 15,22 0-15,41-42 0,-62 20 16,-1 1-16,0 0 0,1-1 16,-1-20-16,-21 20 0,0-20 0,1 21 15,-1-22-15,-21 22 0,0-1 16,0 1-16,0 0 0,0 21 16,0-1-16,-21-20 0,-1 42 0,22-21 15,-21 21-15,0 0 16,0 0-16,21 21 0,0 0 0,-21 0 15,21 1-15,-21 20 0,21 0 16,0 22-16,-22-22 0,22 22 0,0-22 16,0 21-16,0 1 0,0-22 15,0 1-15,0 20 0,0-21 0,0-20 16,0 20-16,0-21 0,22 0 16,-1 0-16,0 1 0,21-22 15,-21 0-15,1 0 0,20 0 0,-21 0 16,21 0-16,1 0 0,-22-22 15,21 1-15,1 21 0,-1-21 0,21-42 16,-41 41-16,20-20 16,-21 0-16,0 21 0,0-22 0,-21 1 15,0 21-15,0-22 0,0 22 16,0 0-16,0 0 0,0 0 0,-21 21 31,0 0-31,0 0 0,21 21 0,-21 0 16,0 0-16,21 0 0,0 22 0,0-22 15,0 21-15,0-21 0,0 22 16,0-22-16,0 21 0,0-21 0,0 1 16,0-1-16,0 0 0,21 0 15,0 0-15,0-21 0,0 0 0,0 21 16,1-21-16,-1 0 0,0 0 16,21 0-16,-21 0 0,1-21 0,20 0 15,-21 0-15,21 21 0,-20-21 16,-1-22-16,0 22 0,0 0 0,0-21 15,0-1-15,-21 22 0,0-21 0,0 0 16,0 20-16,0-20 0,0 21 16,0 0-16,0 42 31,0 0-31,0 0 0,-21 0 16,21 1-16,0 20 0,0-21 15,0 0-15,-21 22 0,21-22 0,0 0 16,0 21-16,0-21 0,0 1 15,0-1-15,0 0 0,0 0 16,0-42 15,0 0-15,0 0-16,21-1 0,0 1 16,1-21-16,-22 21 0,21-22 15,0 22-15,0-21 0,0 0 0,0 20 16,1-20-16,-1 21 0,0 0 15,0 21-15,0 0 0,0 0 16,1 0-16,-1 21 16,-21 0-16,0 0 0,21 22 0,-21-22 15,21 21-15,-21-21 0,0 22 16,21-22-16,0 21 0,-21-21 0,22 0 16,-22 1-16,0-1 0,0 0 15,21-21-15,-21 21 0,21-21 16,0 0 15,-21-21-31,21 0 0,0 21 16,-21-21-16,0-22 0,22 22 15,-1 0-15,0-21 0,-21-1 0,21 1 16,0 21-16,0-22 0,1 1 16,-1 21-16,-21-21 0,0 20 0,21 22 15,-21-21-15,21 21 0,-21 21 16,0 1-1,0 20-15,0-21 16,0 0-16,0 22 0,0-22 0,0 21 16,0 0-16,0-20 0,0-1 15,21 21-15,0-21 0,-21 0 16,22 1-16,-1-1 0,0-21 0,0 21 16,0 0-16,0-21 0,22 0 15,-22 0-15,0 0 0,21 0 0,1 0 16,-22 0-16,21 0 0,1-21 15,-22 0-15,21 0 0,0 21 0,-20-43 16,-1 22-16,21 0 0,-21 0 0,-21-22 16,21 22-16,-21-21 0,0 21 15,0-22-15,0 22 0,0 0 0,0 0 16,0 0-16,-21 21 0,0 0 16,0 0-16,0 0 0,0 0 15,-1 21-15,1 0 0,0 0 16,21 0-16,0 1 0,0 20 0,0-21 15,0 0-15,0 22 0,0-22 16,0 0-16,0 0 0,21 0 0,0 0 16,1 1-16,-1-22 0,0 21 0,21-21 15,-21 0-15,1 0 0,20 0 16,-21 0-16,21 0 0,-20 0 0,20 0 16,-21-21-16,0 21 0,0-22 15,22 1-15,-22 0 0,-21 0 16,21-21-16,0 20 0,-21-20 15,0 0-15,0-1 0,0 22 0,21-42 16,-21 42-16,0-1 16,0 1-16,0 42 15,0 1-15,0-1 16,0 0-16,0 21 0,0-21 0,0 22 16,-21-22-16,21 21 0,0-21 0,0 1 15,0-1-15,-21 0 0,21 0 16,0 0-16,0 0 0,0 1 15,0-44 17,0 1-32,21 0 15,-21 0-15,0 0 0,21 0 16,1-22-16,-22 22 0,21-21 16,0-1-16,-21 22 0,21 0 0,-21 0 15,21 0-15,-21 0 0,21 21 0,-21 21 31,22 0-31,-22 0 0,0 0 16,0 22-16,0-22 0,0 0 16,0 0-16,21 21 0,-21-20 0,21-1 15,0 0-15,0-21 16,-21 21-16,21 0 0,1-21 0,-1 0 0,21 21 16,-21-21-16,0 0 0,22 0 15,-22 0-15,21 0 0,-21 0 16,22-21-16,-22 21 0,21-21 0,-21 0 15,1-21-15,-1 20 0,0-20 16,0 0-16,-21-1 0,21-20 0,-21 21 16,21-1-16,-21-20 0,22 20 15,-22 1-15,0-21 0,0 41 0,21-20 16,-21 0-16,0 21 0,0-1 16,0 1-16,0 42 15,-21 1 1,21-1-16,0 0 0,-22 21 15,22 1-15,-21-1 0,21 0 0,-21 1 16,21-1-16,0 0 0,0 22 16,-21-22-16,21 0 0,0 1 0,0-1 15,0 0-15,-21-20 0,21 20 16,0-21-16,0 0 0,0 0 0,0 1 16,21-22-1,0 0-15,0 0 0,0 0 16,1 0-16,-1-22 15,21 22-15,-21-21 0,0 0 0,1 0 16,-1-21-16,0 20 0,0-20 16,0 21-16,0-21 0</inkml:trace>
  <inkml:trace contextRef="#ctx0" brushRef="#br0" timeOffset="28239.03">15452 2392 0,'0'0'0,"-22"0"0,1 0 0,0 0 15,42 0 17,0 0-32,22 0 0,-22 0 0,21 0 15,1 0-15,-22 0 0,21-21 16,0 21-16,-20 0 0,-1 0 0,0 0 16,0-21-16</inkml:trace>
  <inkml:trace contextRef="#ctx0" brushRef="#br0" timeOffset="29876.64">17145 2836 0,'21'0'0,"-42"0"0,63 0 0,1 0 0,-22 0 16,0-21-16,0 0 0,0 21 15,0-21-15,1 0 0,-1 0 0,0-1 16,21 1-16,-42 0 16,21-21-16,-21 21 0,0-22 0,0 1 15,0 21-15,0-22 0,-21 1 16,0 0-16,0 21 0,0-22 0,-22 22 15,22 0-15,-21 0 0,0 0 0,20 21 16,-20 0-16,21 0 0,-21 0 16,20 0-16,-20 21 0,21 0 0,0 0 15,0 21-15,-1 1 0,-20 41 16,21-41-16,21-1 16,0 0-16,0 1 0,0-1 15,0 0-15,0 1 0,0-22 0,0 21 16,0-21-16,21-21 0,0 22 15,0-22-15,1 0 0,20 0 0,-21 0 16,21 0-16,1 0 0,-22-22 16,21 1-16,1 0 0,-1 0 0,-21 0 15,21-22-15,-20 22 0,-1-21 16,0 0-16,0-1 0,-21 1 16,0 21-16,0-22 0,0 22 0,0-21 15,0 21-15,-21 21 16,21 21-1,-21 0-15,0 21 0,21-20 16,0 20-16,0 0 0,0 1 0,0-22 16,0 21-16,0-21 0,0 22 15,21-22-15,0 0 0,0 0 0,0-21 16,22 0-16,-1 0 0,-21 0 16,21 0-16,22 0 0,-22 0 0,1-21 15,-22 0-15,21 0 0,0-1 16,-20 1-16,-1-21 0,0 21 0,0-22 15,-21 22-15,21-21 0,-21 0 16,0 20-16,0-20 0,0 21 0,0 0 16,0 0-16,-21 21 15,0 21 1,21 0-16,0 0 0,0 21 16,0-20-16,0 20 0,0 0 0,0 1 15,0-22-15,0 21 0,0-21 16,0 0-16,0 22 0,0-22 15,0 0-15,21-21 32,0 0-17,0-21-15,-21 0 0,22 0 0,-1-1 16,-21 1-16,21 0 0,0-21 16,0 21-16,0-22 0,1 22 15,-1-21-15,0 21 0,0-1 16,0 1-16,0 0 0,1 21 0,-1 0 15,0 0-15,0 0 0,0 21 16,-21 0-16,21 1 0,1-1 0,-22 0 16,21 21-16,0-21 0,0 22 15,-21-22-15,21 21 0,0-21 16,1 1-16,-1-1 0,0 0 16,21 0-16,-21-21 0,22 21 0,-22-21 0,21 0 15,1 0-15,-1 0 0,0 0 16,1 0-16,-22-21 0,21 21 15,0-21-15,-20 0 0,20 0 16,-21-1-16,0-20 0,0 21 0,1-21 16,-1-1-16,0 1 0,-21 0 15,0 20-15,0-20 0,0 0 0,0 21 16,0-1-16,-21 1 0,0 0 16,-1 0-16,1 21 0,0 0 0,0 0 15,-21 0-15,20 0 0,-20 21 16,21-21-16,-21 42 0,20-20 0,-20-1 15,21 21-15,0 0 16,-22 43-16,43-43 0,-21-20 16,21 20-16,0 0 0,0-21 0,0 1 15,0-1-15,21 0 0,1 0 16,-1 0-16,0-21 0,0 0 16,21 0-16,-20 0 0,-1 0 0,0 0 15,0-21-15,21 21 0,-20-21 16,-1 0-16,0-22 0,0 22 0,0-21 15,0 0-15,1-22 0,-1 22 16,0-1-16,-21-20 0,0 21 0,21-1 16,-21-20-16,21 20 0,-21 1 15,0 0-15,0-1 0,0 1 0,0 21 16,0 0-16,0 0 0,-21 21 16,0 21-16,21 0 15,-21 21-15,21-21 16,0 22-16,0-22 0,0 21 0,0 1 15,0-1-15,0 0 0,0 22 16,0-22-16,21 0 0,0 1 0,0-1 16,0 0-16,-21 1 0,22-22 15,-1 21-15,0-21 0,0 1 16,0-22-16,0 0 0,22 0 0,-22 0 16,0 0-16,21 0 0,-20 0 0,-1-22 15,21 1-15,-21 0 0,22 0 16,-22-21-16,0 20 0,0-20 15</inkml:trace>
  <inkml:trace contextRef="#ctx0" brushRef="#br0" timeOffset="30967.01">20595 2582 0,'0'0'0,"0"22"16,21-22 15,0-22-31,1 22 16,20-21-16,-21 0 0,0-21 15,22 21-15,-22-1 0,21-20 0,-21 21 16,22 0-16,-22-22 16,0 1-16,0 21 0,-21-21 0,0 20 15,21-20-15,-21 0 0,0 21 16,0-22-16,0 22 0,0-21 0,0 21 15,-21-1-15,21 1 0,-21 0 16,0 0-16,0 21 0,-1 0 0,1 0 16,0 0-16,0 0 15,0 21-15,0 0 0,-1 22 0,1-1 16,21-21-16,0 43 0,0-22 16,0 0-16,0 22 0,0-1 0,0 22 15,0 0-15,0-1 16,0 1-16,0 0 0,0-1 0,0 1 15,0 0-15,0-1 0,0 22 16,-21-21-16,21 21 0,-21-22 0,0 22 16,21-21-16,-21-1 0,21 1 15,-22 0-15,22-1 0,0-20 0,0 21 16,0-22-16,0-21 0,0 22 0,0-22 16,22-21-16,-1 22 0,0-22 15,0 0-15,0-21 0,0 0 0,22 0 16,-22 0-16,21 0 0,1-21 0,-22-21 15,21-1-15,0 1 0,1 0 16,-1-22-16,0 1 0,1-1 0,-1 1 16,0-1-16,-20-21 0,-1 22 15,0-22-15,-21 22 0,0-22 16,-21 0-16,0 22 0,-22-22 0,1 22 16,0-1-16,-22 1 0,1-1 15,-1 22-15,-21 0 0,22-1 0,-22 1 16,22 21-16,-1 0 0,1-1 15,-1 22-15,22-21 0,0 21 0,20 0 16,1 0-16,0 0 0,42-21 31,22 21-31,-1-21 16,0 21-16,1-21 0,20 0 16,1-1-16,-22 1 0,21 0 15,1 0-15,-1-21 0,1 20 0,-22-20 16,22 21-16,-43-21 0,21-1 15,-21 22-15,1 0 0,-1 0 0,-21 0 16,0-1-16,0 1 16,-21 42 15,21 1-31,0-1 16,0 0-16,0 0 0,0 21 15,0 1-15,0-22 0,0 0 16,0 21-16,0-20 0,0-1 15,0 0-15,0 0 0,0 0 0,0 0 16,0-42 15,0 0-31,0 0 16,0 0-16,21 0 0,-21-1 0,0-20 16,21 0-16,-21 21 0</inkml:trace>
  <inkml:trace contextRef="#ctx0" brushRef="#br0" timeOffset="31146.73">21294 2117 0,'0'-21'0,"0"42"0,-22-42 15,1 21 1,0 0 0,21 21-16,-21-21 0,21 21 15,0 0-15,0 0 16,21-21-1,0 0-15,0 21 0,1-21 0,-1 0 16,0 0-16</inkml:trace>
  <inkml:trace contextRef="#ctx0" brushRef="#br0" timeOffset="31566.6">21569 2286 0,'0'0'0,"0"21"0,0 0 0,0 1 15,0-1-15,0 0 16,0 0-16,0 0 0,0 0 0,0 1 15,0-1-15,0 0 0,0 0 16,0 0-16,0 0 0,0 1 16,0-1-16,-21-21 15,21-21 17,0-1-32,0 1 15,0 0-15,0-21 16,0 21-16,0-22 0,21 22 0,0-21 15,0-1-15,21 22 0,-20 0 16,20 0-16,-21 0 0,21 0 0,1-1 16,-1 22-16,0 0 0,1 0 15,-22 0-15,0 22 0,0-1 0,0 0 16,1 0-16,-1 0 0,-21 22 16,0-22-16,0 21 0,0 0 0,0-20 15,0 20-15,0 0 0,0-21 16,0 1-16,0-1 0,-21 0 0,21 0 15,-22 0-15,22 0 0,22-42 47,-1 0-47,0 0 0,0 0 16,0 0-16</inkml:trace>
  <inkml:trace contextRef="#ctx0" brushRef="#br0" timeOffset="32082.96">22818 2265 0,'0'0'0,"0"-21"0,0 0 16,-22-1-16,1 1 0,0 21 15,-21-21-15,21 21 0,-1 0 16,-20 0-16,21 0 0,0 0 0,-22 0 16,22 0-16,0 0 0,-21 21 15,21 0-15,-1 22 0,1-22 16,0 21-16,0-21 0,21 22 0,0-1 15,-21 0-15,21 1 0,0-1 16,0-21-16,0 0 0,0 22 0,0-22 16,21 0-16,0-21 15,0 21-15,22-21 0,-22 0 0,0 0 16,21-21-16,-21 0 0,1 21 16,20-21-16,-21-22 0,21 22 0,1 0 15,-22-21-15,0-1 0,21 1 16,-20 0-16,-1 21 0,-21-22 15,0 1-15,21 0 0,-21-1 16,0 1-16,0 0 0,0 20 0,0-20 16,0 0-16,0 21 0,0-1 15,-21 1-15,21 0 0,-21 21 16,-1 0-16,22 21 0,0 0 16,-21 1-16,21-1 0,-21 21 0,21 0 15,0 1-15,0-1 0,0 0 16,0 1-16,0-1 0,0 0 0,0 1 15,21-1-15,0-21 0,-21 22 16,22-22-16,-1 21 0,21-21 0,-21-21 16,0 21-16,22-21 0,-22 0 15,0 0-15,0 0 0,0 0 16,22-21-16,-22 0 0,0 0 16,0 0-16</inkml:trace>
  <inkml:trace contextRef="#ctx0" brushRef="#br0" timeOffset="35160.19">23389 2223 0,'21'0'32,"0"0"-32,1 0 15,-22-22-15,21 22 0,0 0 16,0-21-16,21 0 0,-20 21 0,20-21 16,0 0-16,-21 0 0,22-1 15,20-20-15,-42 21 0,1 0 16,-22 0-16,0-1 15,0 1-15,-22 21 0,1 0 0,0 0 16,-21 0-16,21 0 16,-22 0-16,22 21 0,-21 1 0,-1-1 0,22 0 15,-21 0-15,21 0 0,0 0 16,21 1-16,0-1 0,-22 21 16,22-21-16,0 0 0,0 1 15,0-1-15,0 0 0,43 0 16,-22-21-16,0 0 0,21 21 15,1-21-15,-22 0 0,21 0 16,-21 0-16,1 0 0,-1 0 16,0 0-16,0-21 0,-21 0 15,-21 0 1,0 21-16,-22 0 16,22 0-16,-21 0 0,0 21 15,20-21-15,-41 42 16,42-21-16,-22 22 0,43-1 15,0-21-15,0 22 0,0-22 16,0 21-16,0-21 0,0 0 0,22 1 16,-1-1-16,0-21 0,0 21 15,0-21-15,22 0 0,-1 0 0,0 0 16,1 0-16,-1-21 16,0 0-16,22-1 0,-22 1 0,0 0 15,1 0-15,-1-21 0,0 20 16,1-20-16,20-21 0,-42 20 15,1 1-15,-1 0 0,-21-1 16,21-20-16,-21 20 0,0 1 0,0 0 16,0-1-16,0 1 0,0 0 15,0 21-15,0-1 0,-21 1 0,0 21 16,21 21 0,-22 1-16,1-1 0,21 21 0,0 0 15,0 1-15,0-1 0,-21 0 16,21 1-16,0-1 0,0 0 0,0 1 15,0-1-15,0 22 0,0-43 16,0 21-16,0 0 0,0 1 0,21-22 16,-21 0-16,21 0 15,1 0-15,-1-21 0,21 0 0,-21 0 16,0 0-16,22 0 0,-1 0 16,0 0-16,1-21 0,-1 0 0,0 0 15,22 0-15,-22 0 0,1-1 16,-1-20-16,0 21 0,-21-21 15,22 20-15,-43 1 0,21-21 0,-21 21 16,0 0-16,0-1 0,0 1 0,0 0 16,-21 21-16,0 0 15,-1 0-15,1 0 0,0 0 0,0 21 16,0 0-16,-22 1 0,22-1 16,21 0-16,-21 21 0,21-21 15,-21 1-15,21 20 0,0-21 16,0 0-16,0 0 0,21 1 0,0-1 15,0 0-15,1-21 0,20 0 16,-21 0-16,21 0 0,1 0 0,-22 0 16,21 0-16,22 0 0,-22 0 15,0-21-15,1 0 0,-1-1 16,-21 1-16,22 0 0,-22-21 0,0 21 16,0-1-16,0-20 0,0 21 0,-21-21 15,0 20-15,0 1 0,0 0 16,0 0-1,0 42 1,0 0-16,0 0 0,0 1 16,0-1-16,0 0 0,-21 0 15,21 21-15,0-20 0,0-1 0,0 21 16,-21-21-16,21 0 0,0 1 16,0-1-16,0 0 0,0 0 15,0-42 16,0 0-31,0 0 16,0-1-16,0 1 0,21 0 0,0 0 16,-21 0-16,22-22 15,-22 22-15,21-21 0,0 21 0,0 0 16,-21-22-16,21 22 0,0 21 16,1-21-16,-1 21 0,0 0 15,-21 21 1,21 0-16,-21 0 0,0 1 0,21-1 15,-21 21-15,0-21 0,0 0 16,0 22-16,0-22 0,21 0 0,-21 0 16,22 22-16,-22-22 15,21 0-15,0-21 0,0 0 16,0 0-16,0 0 16,1 0-16,-1 0 15,0-21-15,0 0 0,0-1 16,0 1-16,1-21 0,-1 21 0,0 0 15,21-43-15,-21 43 16,1-21-16,-1 20 0,0 1 0,0 0 16,0 0-16,0 21 0,-21-21 15,0 42 1,0 0 0,0 0-16,0 0 0,0 1 15,0-1-15,0 0 0,0 21 16,0-21-16,0 1 0,0 20 0,0-21 15,0 0-15,22 0 0,-1 1 16,0-1-16,0 0 0,0-21 0,0 21 16,1-21-16,-1 0 0,21 0 15,-21 0-15,0 0 0,22 0 0,-22 0 16,21 0-16,-21-21 0,1 0 16,20 0-16,-21-1 0,0 1 0,0 0 15,1-21-15,-1 21 0,-21-22 16,0 22-16,0 0 0,0-21 0,0 20 15,0 1-15,0 0 0,-21 21 16,-1 0-16,1 0 16,0 0-16,0 21 0,0 0 15,21 1-15,-21 20 16,21-21-16,0 0 0,0 0 16,0 22-16,0-22 0,0 0 0,0 0 15,0 0-15,21 1 0,0-1 16,-21 0-16,21-21 0,0 0 0,22 21 15,-22-21-15,0 0 0,0 0 16,21 0-16,-20 0 0,-1-21 0,21 21 16,-21-21-16,0 0 0,1-1 15,-1-20-15,0 21 0,0 0 0,0-22 16,0 22-16,-21-21 0,0 21 16,0 0-16,0-1 0,22 1 15,-22 42 16,0 1-31,-22-1 0,1 21 16,21-21-16,0 0 0,0 1 16,0 20-16,0-21 0,-21 0 15,21 0-15,0 1 0,0-1 0,0 0 16,0 0-16,0-42 47,21 0-47,-21 0 0,21-1 15,-21 1-15,22 0 16,-1 0-16,0-21 0,21 20 0,-21-20 16,1 21-16,20 0 0,-21-22 15,0 22-15,22 0 0,-1 0 16,-21 21-16,0 0 0,0 0 16,1 0-16,-1 0 0,-21 21 0,0 0 15,0 0-15,0 1 0,0-1 16,0 21-16,0-21 0,0 0 0,0 22 15,0-22-15,0 0 0,0 0 16,0 22-16,21-22 0,0 0 16,-21 0-16,21-21 0,0 0 15,1 21-15,-1-21 0,0 0 16,0 0-16,0 0 0,-21-21 16,21 21-16,1-21 0,-1 0 0,0 0 15,0-1-15,0-20 0,0 0 16,-21 21-16,22-22 0,-1 1 15,0 0-15,-21-22 0,0 22 0,21-1 16,0-20-16,-21 21 0,21-1 0,-21 1 16,0 21-16,0 0 0,0-1 15,0 1-15,0 42 32,-21 1-32,0-1 0,21 21 0,-21-21 15,0 22-15,21-1 0,0 0 16,-21 1-16,21-1 0,-22 0 0,22-21 15,0 22-15,-21-1 0,21-21 16,0 22-16,0-22 0,0 21 0,0-21 16,0 0-16,0 1 0,0-1 15,21 0-15,1-21 0,-1 21 16,0-21-16,0 0 16,0 0-16,22 0 0,-1 0 0,0 0 0,1-21 15,-1 21-15,21-21 16,-20 0-16,20-1 0,1 22 0,-22-21 15,0-21-15,1 21 0,-22 0 16,21-1-16,-42 1 0,0 0 0,0 0 16,0 0-16,0 0 0,-21 21 15,0 0 1,0 0-16,0 0 0,-1 21 16,22 0-1,0 0-15,0 0 0,0 0 0,0 1 16,0-1-16,0 0 0,0 0 15,0 0-15,0 0 0,22 1 0,-22-1 16,0 0-16,0 0 0,0 0 16,0 0-1,-22-21 1,1 0-16,0 0 0,0 0 16,0 0-1,0 0-15,-1-21 16,22 0-1,0 0-15,0 0 16,0 0-16,0-1 0,0 1 16</inkml:trace>
  <inkml:trace contextRef="#ctx0" brushRef="#br0" timeOffset="35407.05">27665 2053 0,'0'0'0,"-21"0"0,42 0 32,0 0-32,21 0 0,-21 0 15,22 0-15,-1 0 0,0 0 0,1 0 16,-1 0-16,0 0 0,1 0 16,-22 0-16,21 0 0,-21 0 0,1 0 15,-1 0-15,0 0 0,-21-21 47</inkml:trace>
  <inkml:trace contextRef="#ctx0" brushRef="#br0" timeOffset="35773.83">28977 2074 0,'0'0'0,"-21"0"0,0-21 0,0 21 16,21-21-16,-22 0 16,1 21-16,0 0 15,0 0-15,0 21 16,0 0-16,-1 0 0,22 1 15,-21-1-15,0 21 0,21-21 16,0 0-16,0 22 0,-21-1 0,21-21 16,0 22-16,0-22 0,0 21 15,0-21-15,0 0 0,0 22 16,0-22-16,0 0 0,21 0 0,0 0 16,0-21-16,1 0 15,-1 0-15,0 0 0,0 0 16,0 0-16,0 0 0,1 0 0,-1 0 15,21-21-15,-21 0 0,0 0 16,1 0-16</inkml:trace>
  <inkml:trace contextRef="#ctx0" brushRef="#br0" timeOffset="36055.68">29400 2032 0,'0'-21'0,"0"42"0,22-63 16,-1 42-1,0 0 1,0 0-16,0 21 0,0-21 16,1 21-16,-1 21 0,0-20 0,0-1 15,0 21-15,-21-21 0,0 22 16,0-22-16,0 21 0,0 0 0,0-20 16,0 20-16,0-21 0,-21 0 15,0 22-15,0-22 0,0 0 16,-1-21-16,1 21 0,0 0 0,0-21 15,0 0-15,21 21 0,-21-21 0,-1 0 16</inkml:trace>
  <inkml:trace contextRef="#ctx0" brushRef="#br0" timeOffset="36274.55">29993 2519 0,'-21'0'32,"0"0"-32,0 0 0</inkml:trace>
  <inkml:trace contextRef="#ctx0" brushRef="#br0" timeOffset="44443.01">783 5122 0,'-21'0'16,"0"0"-16,0 0 15,-1 0-15,1 0 16,0 0-16,0 0 0,0 0 0,-22 0 16,22 0-16,-21 0 15,21 0-15,-22 0 0,-20 0 16,42 0-16,-22 0 0,22 22 15,0-22-15,0 0 0,0 0 16,0 0-16,21 21 16,21-21-1,21 0-15,0 0 0,1 0 16,20 0-16,1 0 0,-1 0 0,1 0 16,20 0-16,-20 0 0,-1 0 15,22 0-15,-21 0 0,-1 0 0,1-21 16,20 21-16,-20-22 0,-1 22 15,1 0-15,-22-21 0,0 21 16,1 0-16,-1 0 0,-21 0 16,0-21-16,1 21 0,-22-21 15,-22 21 1,1-21-16,-21 0 16,21 21-16,-22-22 0,1 22 15,0-21-15,-1 21 0,1-21 0,21 21 16,-21 0-16,-1-21 0,1 21 15,21 0-15,0 0 0,-1 0 0,1 0 16,42 0 15,1 0-15,-1 0-16,21 0 16,0 0-16,1 0 0,-1 0 0,0 0 15,1 0-15,20 21 0,-20-21 16,-1 0-16,-21 0 0,21 21 15,-20-21-15,-1 0 0,0 21 0,-21 1 16,0-1-16,0 0 16,-21 0-16,0 0 0,-1 0 15,-20 22-15,21-22 0,-21 21 16,-1-21-16,1 22 0,-22-22 16,22 21-16,-21 1 0,20-22 0,1 21 15,-22-21-15,43 0 16,-21 1-16,21-1 0,0 0 0,-1 0 15,1-21-15,21 21 0,0 0 32,21-21-17,1 0-15,-1 0 16,0-21-16</inkml:trace>
  <inkml:trace contextRef="#ctx0" brushRef="#br0" timeOffset="45857.65">2900 4826 0,'0'-21'32,"0"0"-32,21 0 15,-21-1-15,21 1 0,-21 0 16,0 0-16,0 0 15,-21 21 1,0 0-16,0 0 16,-1 0-16,1 0 0,0 21 0,0 0 15,0 21-15,0 1 16,-1-1-16,1 22 0,0-22 0,0 21 16,21 1-16,0-22 0,0 22 15,0-22-15,0 0 0,0 1 0,0-1 16,0-21-16,21 22 0,0-22 15,0 0-15,22-21 0,-22 21 0,21-21 16,-21 0-16,22 0 0,-1 0 16,-21 0-16,22-21 0,-1 21 0,0-21 15,1 0-15,-1-22 0,0 22 16,1-21-16,-1-1 0,0 1 0,1 0 16,-1-22-16,0 22 0,1-85 15,-43 85-15,0-22 16,0 1-16,0 20 0,0 1 15,0 0-15,-22 20 0,22-20 0,-21 21 16,0 0-16,0 21 16,0 21-1,21 0-15,0 0 0,0 22 0,0-1 16,0 0-16,0 1 0,0 20 16,0 1-16,-21-1 0,21 1 0,0-1 15,0-21-15,0 22 16,0-22-16,0 1 0,0-22 0,0 21 15,0-21-15,0 0 0,0 1 0,21-22 32,0 0-32,0 0 15,0 0-15,-21-22 0,21 1 0,1 0 16,-22 0-16,21-21 0,0 20 16,0-20-16,-21 21 0,21-21 0,0 20 15,1-20-15,-1 21 0,0 0 16,0 0-16,0 21 0,0 0 15,1 0-15,-22 21 0,0 0 16,21 0-16,0 0 0,-21 0 0,0 1 16,0-1-16,21 21 0,0-21 15,-21 0-15,21 1 0,1-1 16,-1 0-16,0-21 0,0 0 16,0 21-16,0-21 0,1 0 15,-1 0-15,0 0 0,21 0 0,-21-21 16,1 21-16,-1-21 0,0 0 15,21-1-15,-21 1 0,22-42 16,-22 20-16,0 22 0,0-21 16,0 0-16,-21 20 0,0-20 0,0 21 15,0 0-15,0 0 16,-21 21-16,0 21 16,0 0-16,21 0 15,-21 0-15,0 22 0,21-22 0,-22 21 16,22-21-16,0 22 0,0-22 15,0 21-15,0-21 0,0 0 0,0 1 16,0-1-16,0 0 0,22 0 16,-1-21-16,0 21 0,0-21 0,21 0 15,-20 0-15,-1 0 0,21 0 16,0 0-16,1 0 0,-1 0 0,0-21 16,22 0-16,-22 0 0,1 0 15,-1-1-15,0-20 0</inkml:trace>
  <inkml:trace contextRef="#ctx0" brushRef="#br0" timeOffset="46902.57">5143 4847 0,'0'-42'16,"0"84"-16,0-105 0,0 42 0,0-1 15,-21 22 1,0 0 0,21 22-16,-21 20 0,0-21 0,0 21 15,-1 1-15,1-1 0,21 0 16,0 1-16,0-1 0,0-21 0,0 22 15,0-1-15,0-21 0,0 21 16,0-20-16,0-1 0,21 0 0,1-21 16,20 21-16,-21-21 0,0 0 0,0 0 15,22 0-15,-22 0 16,21 0-16,1 0 0,-22-21 0,21 0 16,0 0-16,1-1 0,-22-20 15,21 21-15,1-21 0,-22-1 0,0-20 16,21 20-16,-42-20 0,21 21 15,-21-22-15,0 22 0,0-1 0,0 1 16,0 0-16,0 21 0,0-1 16,0 1-16,-21 0 0,21 0 0,-21 21 15,0 21 1,21 0-16,0 0 0,0 1 0,0-1 16,0 21-16,0 0 0,0 1 15,0 20-15,0-20 0,0-1 16,0 0-16,0 1 0,0-1 0,0 0 15,0-21-15,0 22 0,0-22 16,0 0-16,0 0 0,0 0 16,0-42 15,0 0-31,21 21 0,0-21 16,-21 0-16,21-22 0,1 22 0,-1 0 15,0-21-15,-21 21 0,21-22 16,0 1-16,0 21 0,1 0 0,-1-1 15,0 1-15,0 0 16,-21 42 15,-21 0-31,0-21 0,21 22 16,-21-22-16,-1 21 0,1-21 0,0 0 16,0 21-16,0 0 15,0 0-15,21 0 16,-22 1-1,22-1-15,0 0 16,0 0-16,0 0 16,0 0-16,0 1 0,0-1 0,0 0 15,22-21-15,-1 21 0,-21 0 16,21-21-16,0 21 0,0-21 16,0 0-16,1 22 0,-1-22 0,0 0 15,0 0-15,21 0 0,-20 0 16,20 0-16,-21 0 0,21-22 0,1 1 15,-22 21-15,21-21 0,-21 0 16,22 0-16,-22-22 0,0 22 0,21-21 16,-20 21-16,-1-22 0,-21 1 15,0 21-15,21-21 0,-21 20 0,0 1 16,0 0-16,-21 21 16,0 0-16,-1 21 15,22 0-15,-21 1 16,21-1-16,0 21 0,0-21 0,0 0 15,0 22-15,0-22 0,0 0 0,0 0 16,21 0-16,-21 1 0,22-22 16,-22 21-16,21 0 0,-21 0 15,21-21-15,-21 21 0,0 0 16,-21-21 15,0 0-31,-1 0 0,1 0 16,0 0-16,0 0 15,21-21 1,0 0-16,0 0 0</inkml:trace>
  <inkml:trace contextRef="#ctx0" brushRef="#br0" timeOffset="48151.02">7747 5186 0,'0'0'0,"0"21"15,21-21 17,0 0-32,0-21 15,1 0-15,20 0 16,-21-1-16,0 1 0,22 0 0,-22-21 15,21-1-15,-21 1 0,0 0 16,22-1-16,-22 1 0,0 0 0,-21-1 16,0 1-16,0 21 0,0-21 0,0-1 15,0 22-15,0 0 0,0 0 16,0 0-16,-21-1 0,0 22 0,0 0 16,-1 0-16,1 22 15,0-1-15,0 0 0,21 0 0,0 21 16,-21 1-16,21-1 15,-21 22-15,21-1 0,-22 22 0,22-22 16,0 22-16,0-22 0,-21 22 16,21 0-16,0-1 0,0 1 0,-21 21 15,21 0-15,0 0 0,-21-1 0,21 1 16,0 0-16,0 21 0,-21-21 16,0 0-16,21 0 0,0-1 0,0-20 15,0 0-15,0-1 0,0-20 0,0-1 16,21 1-16,0-1 0,0-20 15,0-1-15,0-21 0,22 0 0,-22 1 16,0-22-16,0 0 0,22 0 0,-22-22 16,21 1-16,-21-21 15,22 21-15,-1-22 0,-21 1 0,21-21 16,-20 20-16,20-20 0,-21-1 0,0-20 16,0 20-16,-21-21 0,0 1 15,0-1-15,0 0 0,-21 1 16,0-1-16,-21 22 0,21-22 0,-22 0 15,-20 22-15,20-1 0,-20 1 0,-1-1 16,1 22-16,21 0 0,-22-1 0,22 22 16,-1-21-16,1 21 0,0-1 15,21 22-15,-1-21 0,22 0 16,0 0-16,22 0 16,20 21-16,-21-21 0,21-1 15,1 22-15,20-21 0,-20-21 0,20 21 16,1 0-16,-22-22 0,21 22 15,-20-21-15,-1 21 0,0-22 0,1 1 16,-1 21-16,-21-22 0,22 22 16,-22 0-16,-21 0 0,21 0 0,-21 0 15,0 42 17,-21 21-17,21-21-15,0 22 0,0-1 16,0-21-16,0 21 0,0 1 15,0-1-15,0-21 0,0 22 16,0-22-16,21 0 0,0 0 0,0 0 16,0 0-16,1 1 0,-1-22 15,0 0-15,0 0 0,21 0 0,-20 0 16,20 0-16,-21 0 0,21 0 16,-20-22-16,20 1 0,-21 0 0,21 0 15,-20 0-15,-1 0 0,0-22 16,-21 22-16,0-21 0,0-1 15,0 22-15,-21-63 0,0 62 16,-22-20-16,22 21 0,-21 0 0,21 21 16,-22 0-16,1 0 0,21 0 0,-22 0 15,1 0-15,21 0 16,0 21-16,0 0 0,-1 0 0,22 0 16,0 22-16,0-22 0,0 0 15,0 0-15,0 0 0,0 1 0,22-1 16,-1-21-16,0 21 0,0-21 15,21 0-15,1 0 0,-22 0 0,21 0 16,1 0-16,20 0 0</inkml:trace>
  <inkml:trace contextRef="#ctx0" brushRef="#br0" timeOffset="48514.26">9292 5059 0,'-21'-85'31,"21"64"-31,0 0 16,0 0-16,21 0 0,0-1 16,0 22-16,22 0 15,-22 0-15,0 0 0,0 0 0,0 22 16,1-1-16,20 0 0,-21 21 16,0-21-16,0 1 0,1 20 0,-22-21 15,0 21-15,0-20 0,0-1 16,0 21-16,0-21 0,-22 0 15,1 1-15,0-1 0,0-21 32,21-21-17,0-1-15,0 1 0,0 0 16,21 0-16,-21 0 0,21-22 16,0 22-16,1-21 0,-22 21 0,21-22 15,0 22-15,0-21 0,-21 21 16,21 21-16,0-21 0,1 21 15,-1 0-15</inkml:trace>
  <inkml:trace contextRef="#ctx0" brushRef="#br0" timeOffset="49739.51">11049 5038 0,'-21'0'16,"42"0"-16,-63 0 0,42 21 0,-22-21 0,22 21 15,22-42 32,-22 0-47,21 0 0,0-1 0,21 1 16,-21 0-16,1-21 0,-1-1 0,0 1 16,21 0-16,-21-1 0,1 1 15,-1 0-15,21-64 16,-42 64-16,0-22 0,0 22 0,0-1 15,0 22-15,0-21 0,0 21 16,0 0-16,0-1 0,-21 44 16,0-1-1,21 0-15,0 21 0,-21-21 0,21 22 16,-22-1-16,22 0 0,0 1 16,0 20-16,-21-20 0,21-1 0,0 0 15,0 1-15,0-1 0,0 0 16,0 1-16,0-22 0,21 21 0,-21-21 15,22 0-15,20 1 0,-21-22 16,0 0-16,0 0 0,22 0 0,-22 0 16,0 0-16,21-22 0,-20 22 15,20-42-15,-21 21 0,0 0 16,22-22-16,-22 1 0,0 0 0,0-1 16,0 22-16,0-21 0,1 0 15,-22-1-15,0 1 0,0 0 16,0 20-16,0-20 0,0 21 0,0 0 15,-22 21 1,22 21 0,-21 0-16,21 0 0,0 0 15,0 22-15,0-22 0,-21 21 0,21 1 16,0-1-16,-21 0 0,21 1 16,0-1-16,0 0 0,0 1 0,0-1 15,0-21-15,0 0 0,0 0 16,0 1-16,0-1 0,21-42 31,-21-1-15,21 1-16,0 0 0,1-21 15,-22 21-15,21-22 0,0 1 0,0 21 16,0-22-16,0 1 0,1 21 16,-1 0-16,0 0 0,0-1 0,0 1 15,0 21-15,1 0 0,-1 0 16,0 0-16,-21 21 0,0 1 0,21-1 15,-21 21-15,0-21 16,0 22-16,21-22 0,-21 21 16,0-21-16,0 22 0,0-22 0,21 21 15,1-21-15,-22 0 0,21 1 16,0-1-16,0 0 0,0-21 0,0 0 16,1 0-16,-1 0 0,0 0 0,21 0 15,-21 0-15,22 0 0,-22-21 16,21 0-16,-21-1 0,22 1 0,-22 0 15,21-21-15,-21 21 0,1-22 16,20 1-16,-21 21 0,0-22 16,-21 22-16,0-21 0,21 21 0,-21-22 15,0 22-15,0 0 0,0 0 16,-21 21-16,0 0 16,0 21-16,0 0 15,0 0-15,21 22 0,-22-22 0,22 21 16,-21-21-16,21 22 0,0-1 15,0-21-15,0 22 0,0-22 0,0 21 16,0-21-16,21 0 0,1 1 16,-1-22-16,0 21 0,0-21 0,0 0 15,22 0-15,-22 0 0,0 0 0,21-21 16,-21 21-16,1-22 0,20 1 16,-21 0-16,0-21 0,0 21 15,1-22-15,-22 22 0,0-21 16,21-1-16</inkml:trace>
  <inkml:trace contextRef="#ctx0" brushRef="#br0" timeOffset="49966.98">11134 4636 0,'-22'0'0,"44"0"0,-86 21 0,43 0 15,42-21 1,0 0 0,0 0-16,22 0 0,-1 0 15,0 0-15,1-21 0,20 21 0,-20 0 16,-1-21-16,21 21 0,-20 0 0,-22-22 16,21 22-16,1 0 0</inkml:trace>
  <inkml:trace contextRef="#ctx0" brushRef="#br0" timeOffset="53554.99">14160 4509 0,'22'-22'0,"-44"44"0,86-65 0,-43 1 0,0 21 15,22 0-15,-22-22 0,0 22 16,-21 0-16,0-21 0,21 20 0,-21 1 16,0 0-16,0 0 0,-21 21 15,0 0-15,0 0 0,-1 0 16,-20 0-16,21 21 0,-21 0 16,20 0-16,-20 1 0,21 20 0,-21 0 15,20 1-15,1-1 0,0 0 0,21 1 16,0-1-16,0 0 15,0 22-15,0-22 0,0 0 0,0 1 16,0-1-16,0 0 0,21 1 16,0-22-16,1 21 0,-1-21 0,21 1 15,-21-22-15,22 0 0,-1 0 16,0 0-16,1 0 0,20 0 0,-21 0 16,1-22-16,-1 1 0,0-21 15,1 21-15,-1-22 0,0 22 0,1-21 16,-22 0-16,21 20 0,-21-20 15,1 21-15,-1-21 0,-21 20 0,0-20 16,0 21-16,0 0 0,0 0 0,0-1 16,0 44-1,-21-1 1,21 0-16,-22 0 0,1 21 16,21-20-16,-21 20 0,21 0 0,0 1 15,-21-1-15,21 0 0,0 1 0,0-1 16,0-21-16,0 43 15,21-43-15,0-21 0,0 21 0,1-21 16,-1 0-16,21 0 0,-21 0 16,22 0-16,-1-21 0,0 0 0,1-1 15,-1 1-15,0 0 0,1-21 16,-1 21-16,-21-22 0,0 1 16,22-43-16,-43 64 15,0-21-15,0-1 0,0 1 0,0 0 0,0 21 16,-43-22-16,22 22 0,-21 0 15,21 0-15,-22 0 0,1 21 16,0 0-16,20 0 0,-20 21 0,0 0 16,-1 0-16,22 0 0,-21 0 15,21 22-15,0-22 0,-1 21 0,22 1 16,0-1-16,0 0 0,0 1 16,0-1-16,0 21 0,43-41 15,-22-1-15,0 0 0,21 0 16,1-21-16,-1 0 0,22 0 15,-22 0-15,21 0 0,-20 0 0,20-21 16,1 0-16,-1 0 0,-20-1 16,20 1-16,-21 0 0,1-21 0,-1 21 15,-21-22-15,0 22 0,1-21 16,-1 21-16,-21-22 0,0 22 0,0 0 16,0 0-16,0 0 15,0 42 1,-21 0-1,21 0-15,-22 21 0,22-20 0,0-1 16,0 21-16,0-21 0,-21 0 16,21 22-16,0-22 0,-21 21 0,21-21 15,0 22-15,0-22 0,0 0 16,21-21 15,0-21-31,-21 0 0,22 21 16,-1-21-16,0-1 0,-21-20 0,21 21 15,0 0-15,0-22 0,1 22 16,-1 0-16,0-21 0,0 21 0,-21-1 16,21 22-16,0-21 0,1 21 15,-22 21 1,21 1-16,-21-1 0,0 0 16,0 0-16,0 0 0,0 0 15,0 1-15,21 20 0,-21-21 16,21 0-16,0 0 0,0 22 15,1-22-15,-1-21 0,0 21 0,21 0 16,1-21-16,-1 0 0,-21 0 16,21 0-16,1 0 0,20 0 0,-20 0 15,-1-21-15,0 0 0,1 0 0,-1 0 16,-21-22-16,21 22 0,-20-21 16,-1 21-16,0-22 0,0 22 15,-21-21-15,0-1 0,0 22 16,0 0-16,0 0 0,-21-21 15,-21 20-15,20 22 0,1 0 16,-21 0-16,21 0 0,-22 0 0,1 22 16,0-1-16,21 0 0,-22 0 0,22 0 15,0 0-15,-21 22 0,42-1 16,-22-21-16,22 22 0,0-22 0,0 21 16,0-21-16,0 22 0,0-22 15,22 0-15,-1 0 0,0 0 0,0-21 16,0 0-16,0 21 0,22-21 15,-22 0-15,0 0 0,21 0 0,-20-21 16,-1 0-16,0 0 0,21 0 16,1-64-16,-22 64 0,0-21 15,0-1-15,-21 1 0,21 0 16,-21-22-16,21 22 0,-21-22 16,0 22-16,0-22 0,0 22 0,0 0 15,0-1-15,0 1 0,0 21 16,0 0-16,0 0 0,0 42 15,0 0 1,-21 21-16,0-21 0,21 22 0,-21 20 16,21-20-16,0-1 0,0 0 15,0 1-15,0 20 0,0-21 0,0 1 16,0-1-16,0 0 0,21 1 16,-21-1-16,21 0 0,0 1 0,-21-22 15,22 0-15,-1 0 16,0 0-16,0 1 0,0-22 0,0 0 15,1 0-15,-1 0 0,0 0 0,0 0 16,0 0-16,0-22 0,22 1 16,-22 0-16,21-42 15,-21 41-15,1-20 0,-1 21 0,21-64 16,-42 64-16,0 0 0,21-21 16,0 20-16,-21 1 15,0 42 1,0 1-1,0-1-15,-21 0 0,21 21 16,-21-21-16,21 1 0,0 20 0,0-21 16,0 0-16,0 0 0,0 1 15,0-1-15,0 0 0,0 0 0,0 0 16,21-21-16,0 0 0,1 0 16,-1 0-16,0 0 0,0 0 0,21 0 15,-20 0-15,-1-21 0,21 0 16,-21 0-16,0-22 0,22 22 0,-22-21 15,0 0-15,0-1 0,0 1 16,1 0-16,-1-22 0,0 22 16,0-22-16,0 22 0,0-22 15,-21-41-15,0 62 0,0 1 16,0 21-16,0 0 0,0-22 16,0 64-1,-21 1-15,21 20 16,0 0-16,-21 1 0,21 20 0,0-21 15,0 22-15,-21-22 0,21 22 0,0-22 16,0 0-16,0 22 0,0-22 16,0 1-16,0-1 0,0-21 0,21 21 15,0-20-15,0 20 0,-21-21 16,22 0-16,-1-21 0,21 21 0,-21-21 16,0 0-16,1 0 15,20 0-15,-21 0 0,0-21 0,22 21 16,-22-21-16,0-21 0,21 21 15,-21-22-15,1 22 0,20-21 0,0-22 16,-21 22-16,1 21 16,-22-22-16,0 22 0,21 0 0,-21 0 15,0 42 17,0 0-32,0 0 0,0 1 0,-21-1 15,21 21-15,0-21 0,0 0 16,0 22-16,0-22 0,0 0 0,0 0 15,0 0-15,0 1 16,0-1-16,0 0 0,21-21 16,0 0-16,0 0 0,0 0 0,0 0 15,22 0-15,-22-21 0,0 0 16,21 21-16,-20-22 0,20-20 0,-21 21 16,0 0-16,0-22 0,22 22 15,-22 0-15,0-21 0,0 21 0,0-1 16,-21 1-16,22 0 15,-22 42 1,0 0-16,-22 1 16,22-1-16,0 0 0,-21 0 0,21 21 15,-21-20-15,21-1 0,0 0 16,0 0-16,0 0 0,0 0 16,0 1-16,0-1 0,0 0 15,21-21-15,0 0 0,1 21 0,-1-21 16,0 0-16,0 0 0,0 0 0,0 0 15,22-21-15,-22 21 0,0-21 16,0 0-16,22-1 0,-22 1 0,0-21 16,0 21-16,0-22 15,0 22-15,-21-21 0,0 0 0,0 20 16,0-20-16,0 21 0,0-21 0,0 20 16,0 1-16,-21 0 0,0 21 15,-21 0-15,21 0 0,-22 0 0,22 0 16,-21 21-16,-1 0 0,22 1 15,-21-1-15,21 0 0,0 21 0,-1-21 16,1 22-16,21-22 16,-21 21-16,21 1 0,0-1 0,0-21 15,21 0-15,0 0 0,1 1 16,-1-1-16,0 0 0,21-21 16,-21 0-16,1 0 0,20 0 0,-21 0 15,21 0-15,1 0 0,-1 0 0,0-21 16,1 0-16,-22-1 15,21 1-15,22-21 0,-22 0 16,-21 20-16,0 1 0,1-21 16,-1 21-16,0 0 0,-21-1 0,0 1 15,0 42 17,-21 1-32,21-1 0,-21 0 15,-1 0-15,22 0 0,0 0 16,0 1-16,-21 20 0,21-21 0,0 0 15,-21 0-15,21 1 0,0-1 16,0 0 0,0-42 15,0 0-31,21-1 0,0 1 16,1 0-16,-1 0 0,0-21 15,21 20-15,-21-20 0,22 21 16,-1-21-16,0-1 0,43 1 15,-43 0-15,1 20 0,-22 1 0,0 21 16,21 0-16,-20 0 16,-22 21-16,0 1 0,0 20 15,0-21-15,0 0 0,0 22 16,-22-22-16,22 21 0,0 0 16,0-20-16,0 20 0,0-21 0,0 0 15,0 22-15,0-22 0,0 0 16,0 0-16,22-21 15,-1 0-15,0 0 0,0 0 0,0 0 16,0 0-16,1 0 0,-1 0 0,21-21 16,-21 0-16,22 0 0,-1-1 15,0 1-15,-21 0 0,22-21 0,-1 21 16,-21-22-16,0 22 0,22-21 16,-1-22-16,-21 43 15,-21 0-15,0 0 0,-42 21 16,21 0-16,0 0 15,-22 0-15,22 21 0,0 0 0,0 0 16,0 0-16,-1 22 16,22-22-16,0 0 0,0 21 0,0-20 15,0-1-15,0 0 0,0 0 16,0 0-16,0 0 0,22 1 16,-22-1-16,0 0 0,0 0 15,-22-21 16,22-21-31,-21 21 16,21-21-16,0 0 0,-21-1 16,0 1-16,0-21 0,0 21 15</inkml:trace>
  <inkml:trace contextRef="#ctx0" brushRef="#br0" timeOffset="53759.64">19071 4297 0,'-42'0'0,"84"0"0,-105 0 15,41 0-15,1 0 32,0 0-17,0 0 1,0 0-16,-22 0 15,22 0-15</inkml:trace>
  <inkml:trace contextRef="#ctx0" brushRef="#br0" timeOffset="53971.94">17611 4487 0,'-22'22'0,"44"-44"0,-1 44 16,0-22-1,21 0-15,-21 0 16,22 0-16,-1 0 0,0 0 0,22 0 16,-43 0-16,21 0 0,1 0 15,-22-22-15,21 22 0,-21-21 0,-21 0 16,0 0 0,0 0-16,0 0 15</inkml:trace>
  <inkml:trace contextRef="#ctx0" brushRef="#br0" timeOffset="54138.48">17780 4318 0,'-21'21'32</inkml:trace>
  <inkml:trace contextRef="#ctx0" brushRef="#br0" timeOffset="54630.94">21378 4572 0,'64'-85'16,"-64"64"-16,21 0 16,0 0-16,-21-21 0,21 20 15,-21 1-15,21 0 0,-21 42 31,-21 22-31,0-22 16,0 21-16,21-21 0,-21 22 0,0-22 16,-1 21-16,22-21 0,0 22 15,-21-22-15,21 0 0,-21 0 16,21 0-16,0 0 0,0 1 16,-21-22-16,42-22 31,0 1-31,0 21 15,1-21-15</inkml:trace>
  <inkml:trace contextRef="#ctx0" brushRef="#br0" timeOffset="54806.97">21611 4128 0,'0'-22'16,"0"44"-16,0-86 0,0 43 0,0 0 15,-21 21-15,0 0 16,0 0-16,21 21 15,0 0 1,0 0-16,0 0 16,21-21-16,21 0 0,-21 22 15,22-22-15,-22 0 0</inkml:trace>
  <inkml:trace contextRef="#ctx0" brushRef="#br0" timeOffset="55414.94">22394 3895 0,'0'0'0,"0"-21"0,0-1 0,0 1 0,-21 0 16,0 21-16,0-21 0,0 21 15,-1 0-15,1-21 0,0 21 0,0 0 16,0 21-16,0 0 16,-1 0-16,1 22 0,0-1 0,21 21 15,-21 22-15,0-21 0,0 20 16,-1 1-16,1-22 0,0 22 0,0 0 15,0-1-15,21 1 0,-21 0 16,-1-1-16,1 1 0,0 0 0,21-1 16,-21 86-1,21-107-15,-21 107 0,0-86 16,21 1-16,0 63 0,0-84 16,0-22-16,0 0 0,0 1 15,0-1-15,21-21 0,0 0 0,0-21 16,0 0-16,0 0 0,43 0 15,-43-21-15,21 0 0,-20 0 16,20 0-16,0-22 0,-21 22 16,22-21-16,-1-22 0,-21 22 0,0 0 0,1-22 15,-1 22-15,0-22 0,-21 22 16,0-22-16,0 1 0,0-1 16,-21 22-16,-22-21 0,22-1 15,-21 1-15,0 20 0,-1 1 0,1 0 16,0-1-16,-1 22 0,1-21 15,0 42-15,20-21 0,-20-1 0,21 22 16,21-21 0,21 0-1,0 21-15,0-21 0,22 21 16,20-21-16,-20 21 0,-1 0 16,0 0-16,-21-21 0,22 21 15,-1 0-15,0 0 0,-20-22 0,20 22 16,-21 0-16,0 0 0,0-21 0,1 21 15,-1-21-15,0 21 16,-21-21-16,-21 0 16,-22 21-16</inkml:trace>
  <inkml:trace contextRef="#ctx0" brushRef="#br0" timeOffset="59190.46">1016 6689 0,'0'0'0,"0"-21"0,0-1 0,0 1 16,0 0-16,0 0 0,0 0 15,-21 0-15,0 21 0,21-22 16,-22 1-16,1 0 0,0 21 16,0-21-16,0 21 0,0 0 15,-1 0-15,1 0 0,0 21 16,0 0-16,0 0 0,0 1 15,-1 20-15,1 0 0,21 1 0,0 20 16,-21 1-16,21-22 0,0 21 16,0 1-16,0-1 0,0 1 15,0-1-15,0 1 0,0-1 0,0-20 16,21-1-16,0 0 16,1 1-16,-1-22 0,0 0 0,0-21 15,21 0-15,-20 0 0,20 0 16,-21 0-16,21 0 0,-20-21 0,20 0 15,-21-22-15,21 22 0,1-21 16,-22 0-16,21-1 0,-21 1 0,1 21 16,20-22-16,-21 1 0,-21 21 15,0-21-15,0 20 0,0 1 16,0 0-16,0 0 0,0 42 31,0 0-31,0 0 16,0 1-16,0 20 0,0-21 15,0 21-15,0-20 16,0 20-16,0 0 0,21-21 0,22 22 16,-22-22-16,0 0 0,0 0 15,21-21-15,-20 0 0,-1 0 0,0 0 16,21 0-16,-21 0 0,22-21 16,-1 0-16,0 0 0,1 0 0,-22-1 15,21-20-15,-21 21 0,1 0 16,-22-22-16,0 22 0,0 0 0,0-21 15,0 21-15,0-1 0,-43-20 16,22 21-16,0 0 0,-21 0 0,-1-1 16,1 1-16,0 0 0,-1 0 15,1 21-15,0 0 16,-1 0-16,1 0 0,21 21 0,-22 0 16,22 22-16,0-22 0,21 0 15,0 21-15,0-21 0,0 22 0,21-1 16,0-21-16,22 22 0,-22-22 15,0 0-15,21 0 0,1 0 16,-1 0-16,-21-21 0,22 0 0,-1 0 16,0 0-16,1 0 0,-1-21 15,0 0-15,1 0 0,-22 0 16,21-22-16,-21 22 0,22 0 0,-22 0 16,0 0-16,0-22 0,-21 22 15,0 0-15,21 0 0,-21 0 16,0 0-16,0 42 31,0 0-15,0 0-16,0 0 0,0 22 15,0-22-15,0 0 0,0 0 0,0 0 16,0 0-16,0 1 0,0-1 16,0 0-16,0 0 0,0-42 46,21 0-46,-21 0 16,0-1-16,0 1 0,22 0 0,-22 0 16,21 0-16,-21 0 0,0-1 15,21 1-15,0 0 0,-21 0 16,21 21-16,0 0 0,1 0 16,-1 0-16,0 0 15,0 21-15,0-21 0,0 21 0,1 0 16,-1 1-16,21-1 0,0 0 15,-20 21-15,20-21 0,0 1 0,1-1 16,-1 0-16,0 0 0,-21 0 16,22-21-16,-1 21 0,-21-21 0,22 0 15,-22 0-15,21 0 0,-21 0 16,22 0-16,-22 0 0,21-21 16,-21 0-16,0 0 0,1 0 0,-1 0 15,0-22-15,0 22 0,-21 0 16,21 0-16,-21-22 0,0 22 0,0-21 15,0 21-15,0-22 0,0 22 16,-21 0-16,0 0 0,0 0 0,0 0 16,-1-1-16,1 22 15,0 0-15,0 0 0,0 22 0,0-1 16,-1-21-16,-20 42 0,21-21 16,0 0-16,0 22 0,21-22 15,-22 0-15,22 21 0,0 1 16,0-22-16,0 21 0,0-21 0,0 22 15,0-22-15,22 0 0,-1 0 16,0 0-16,21-21 0,-21 0 16,1 0-16,-1 0 0,0-21 15,0 0-15,0 0 0,0 0 0,1 0 16,-1-1-16,0 1 0,0-21 16,0 0-16,0 20 0,-21-20 0,0 0 15,0-1-15,0 1 0,0 0 16,0-1-16,0-20 0,0 21 15,0-1-15,0 1 0,0 21 0,0-22 16,0 22-16,-21 0 0,21 0 16,0 0-16,0 42 15,0 0-15,-21 0 16,21 22-16,0-1 0,0 0 16,0 1-16,0-1 0,0 21 0,0-20 15,0-1-15,21 0 0,-21 1 16,21-22-16,-21 21 0,22 1 0,-1-22 15,-21 0-15,21 21 0,0-21 16,0 1-16,0-22 0,1 0 16,-1 0-16,0 0 0,21 0 15,-21 0-15,1-22 0,-1 1 16,0 21-16,0-21 0,0 0 0,22 0 16,-22-22-16,0 22 0,-21 0 15,21-21-15,0 21 0,-21-22 0,21 22 16,-21 0-16,0 0 0,0 0 15,0-1-15,0 1 0,0 42 32,0 1-32,0-1 0,0 0 0,0 21 15,0-21-15,0 1 0,0 20 16,0-21-16,0 0 0,0 0 16,0 22-16,0-22 0,22 0 0,-1 0 15,0-21-15,0 21 0,0 1 16,22-22-16,-22 0 0,0 0 15,0 0-15,0 0 0,0 0 16,22-22-16,-22 1 0,0 0 0,0 0 16,0 0-16,1 0 0,-1-22 15,0 22-15,-21-21 0,21-1 0,0-20 16,-21 21-16,21-22 0,-21 22 16,0-22-16,0 1 0,0-1 0,0 22 15,0 0-15,0 20 0,0-20 16,0 21-16,0 0 0,0 42 31,0 0-31,0 0 0,0 22 16,0-1-16,0 0 0,0 1 0,0-1 15,0 21-15,0-20 0,0-1 16,0 22-16,0-22 0,0 0 0,0 1 16,0-22-16,0 21 0,0-21 15,0 22-15,0-22 0,22 0 0,-22 0 16,21 0-16,0-21 0,0 21 0,0-21 15,0 0-15,1 0 0,-1 0 16,0 0-16,21-21 0,-21 21 0,1-21 16,-1 0-16,21 0 15,-21 0-15,0-1 0,1 1 0,-1-21 16,0 21-16,0-22 0,-21 22 16,0-21-16,21-22 0,0 43 15,-21 0-15,0 0 0,0 42 31,0 0-31,0 0 16,0 1-16,0-1 0,0 0 16,0 21-16,0-21 0,0 1 0,0-1 15,0 21-15,0-21 0,0 0 16,0 1-16,0-1 0,0 0 16,22 0-16,-1-21 0,0 0 15,0 0-15,0 0 0,0 0 16,1 0-16,-1 0 0,0 0 0,21 0 15,-21-21-15,1 0 0,-1 21 16,63-106 0,-41 42-16,-43 43 0,0 0 15,21-21-15,-21 21 0,21-1 16,-21 1-16,0 42 31,0 1-31,0-1 16,0 0-16,0 0 0,0 0 0,-21 0 15,21 22-15,0-22 0,0 0 16,0 0-16,0 0 0,0 1 0,0-1 16,21 0-16,-21 0 15,21-21-15,0 0 16,1 0-16,-1 0 0,0 0 0,0 0 16,21 0-16,-20-21 0,-1 21 0,0-21 15,0 0-15,0 21 0,0-22 16,1 1-16,-1-21 0,-21 0 15,21-1-15,-21 1 0,0 21 0,0-22 16,0 1-16,-21 0 0,0-1 16,-1 22-16,-20-42 15,0 42-15,21 21 0,-22 0 16,22 0-16,-21 21 0,21 0 16,-1 0-16,-20 43 0,21-22 15,21 0-15,-21 1 0,21-1 16,0 0-16,0-21 0,0 22 0,0-22 15,0 21-15,42 1 0,-42-22 16,21 0-16,43 0 16,-43-21-16,21 21 0,64-21 15,-64 0-15,1 0 16,20-21-16,-20 0 0,-1 21 0,0-21 0,1 0 16,-1-1-16,-21 1 0,21 0 15,-20 0-15,20-43 16,-21 22-16,-21 21 0,0-64 15,0 64-15,0-21 0,0 21 16,0-1-16,-21 44 31,21-1-31,-21 0 0,21 0 16,0 21-16,0-20 0,-21-1 16,21 21-16,-22-21 0,22 0 0,0 22 15,0-22-15,-21 0 0,21 0 16,0 0-16,0 1 0,0-1 15,0-42 17,0-1-17,21 1-15,1 0 0,-22 0 16,21 0-16,0 0 0,-21-22 0,21 22 16,0-21-16,0-1 15,22-41-15,-22 63 0,0-43 16,0 43-16,0 0 0,1 21 15,-1 0-15,-21 21 0,21 0 16,-21 0-16,0 22 0,0-1 16,0-21-16,0 21 0,0 1 15,0-1-15,0-21 0,0 22 0,0-22 16,21 0-16,-21 0 0,21 0 0,0 0 16,1 1-1,-1-22-15,0 0 0,0 0 16,0 0-16,0 0 0,-21-22 15,22 1-15,-1 21 0,0-21 16,-21 0-16,21 0 0,0 0 0,-21-1 16,21 1-16,-21 0 0,0-21 0,0 21 15,0-22-15,0 1 0,0 0 16</inkml:trace>
  <inkml:trace contextRef="#ctx0" brushRef="#br0" timeOffset="59414.98">5270 6287 0,'0'0'16,"-21"0"-16,0 0 0,0 0 78</inkml:trace>
  <inkml:trace contextRef="#ctx0" brushRef="#br0" timeOffset="59630.96">4276 6668 0,'-22'0'16,"44"0"-16,-65 21 0,64-21 31,1 0-31,-1 0 16,21 0-16,-21 0 0,22-21 0,-1 21 16,-21-22-16,21 22 0,1-21 0,-22 21 15,21 0-15,-21-21 0,1 0 16,-22 0-16,0 0 15,0-1-15</inkml:trace>
  <inkml:trace contextRef="#ctx0" brushRef="#br0" timeOffset="59811.14">3873 6498 0,'0'0'0,"-21"0"0,0 0 15,21 21-15,0 1 32,21-22-17,0 0-15,1 0 0</inkml:trace>
  <inkml:trace contextRef="#ctx0" brushRef="#br0" timeOffset="60330.84">7387 6795 0,'0'0'0,"0"-22"0,0 1 0,0 0 15,0 0-15,0 42 32,0 0-32,0 0 15,0 1-15,0-1 16,0 21-16,0-21 0,0 0 0,0 22 15,0-22-15,0 0 0,0 0 0,-21 0 16,21 1-16,0-1 0,0 0 16,0 0-16,0 0 0,21-21 15,0 0 1,0-21-16,1 0 0,20 21 16</inkml:trace>
  <inkml:trace contextRef="#ctx0" brushRef="#br0" timeOffset="60698.99">8022 6752 0,'0'0'16,"21"-21"-16,-21 0 0,-21 21 15,0 0 1,0 0-16,0 21 0,-22 0 0,1-21 16,0 21-16,20 1 0,-20-1 0,21 0 15,-21 0-15,20 0 0,22 0 16,0 1-16,22-1 15,20-21 1,0 0-16,-21 0 0,22 0 0,-1 0 16,22 0-16,-22 0 0,0 0 15,1 21-15,-22-21 0,21 0 0,-21 21 16,0-21-16,1 0 0,-22 21 16,0 0-16,0 1 15,0-1-15,-22-21 0,1 21 16,0-21-16,-21 21 0,21 0 15,-22-21-15,22 0 0,0 0 0,0 0 16,0 0-16,-1 0 0,1 0 0,0 0 16,21-21-1,-21 0-15,21 0 0,-21 0 16,21-1-16,-21 1 0</inkml:trace>
  <inkml:trace contextRef="#ctx0" brushRef="#br0" timeOffset="60894.93">7472 6435 0,'0'0'0,"0"-21"16,-21 21-16,-1 0 16,44 0 15,-1 21-31,0-21 15,0 0-15,0 21 16,0-21-16</inkml:trace>
  <inkml:trace contextRef="#ctx0" brushRef="#br0" timeOffset="61382.93">9821 6435 0,'0'0'0,"0"-21"0,0-1 16,0 1-16,0 0 0,0 0 15,0 0-15,0 0 0,0-1 0,0 1 16,0 0-16,-21 21 0,0 0 31,0 0-31,0 21 0,21 22 16,0-22-16,-22 21 0,22 0 15,0 22-15,0-22 0,0 22 0,-21-1 16,21-20-16,0 20 0,0-21 16,0 1-16,0-1 0,0 0 0,0-20 15,0 20-15,0-21 0,0 0 0,0 0 16,0 1-16,21-22 16,1 0-16,-1 0 0,0 0 15,0-22-15,0 22 0,-21-21 16,0 0-16,21 0 0,-21 0 15,0 0-15</inkml:trace>
  <inkml:trace contextRef="#ctx0" brushRef="#br0" timeOffset="61591.81">9567 6689 0,'-21'0'16,"42"0"-16,-63 0 0,42 21 15,-21-21-15,42 0 31,0 0-15,0 0-16,0 0 0,22-21 0,-1 21 16,0 0-16,22-21 15,-22-1-15,43 22 0,-43 0 16,1-21-16,-1 21 0,0 0 16,1-21-16,-22 21 0,21 0 0</inkml:trace>
  <inkml:trace contextRef="#ctx0" brushRef="#br0" timeOffset="62010.56">10329 6689 0,'-84'21'31,"62"-21"-31,1 0 16,0 0-16,0 0 0,0 0 0,21-21 16,0 0-16,0-1 15,21 1-15,21 0 16,-21 0-16,1 21 0,20-21 15,-21 21-15,21 0 0,-20 0 0,20 0 16,21 0-16,-20 21 16,-22 0-16,21 0 0,-21 0 0,22 22 15,-22-22-15,0 21 0,0-21 0,-21 22 16,0-22-16,0 0 0,0 21 16,0-20-16,0-1 0,-21 0 0,21 0 15,-21 0-15,0-21 16,21-21-1,0 0 1,0 0 0,0 0-16,0-1 0,0 1 0,21 0 15,0-21-15,-21 21 0,21-22 0,-21 22 16,21 0-16,1-21 0,-1-1 16,0 22-16,0 0 0,0 0 15,0 0-15,1 21 16,-1-22-16,0 22 15,0-21-15,0 21 0</inkml:trace>
  <inkml:trace contextRef="#ctx0" brushRef="#br0" timeOffset="62707.81">11239 6456 0,'0'0'0,"22"0"0,-1 0 0,-21 21 31,0 0-31,0 0 16,-21 1-16,-1-1 0,22 21 0,0-21 15,0 22-15,-21-22 0,21 21 16,0-21-16,0 22 0,0-22 0,0 21 16,0-21-16,0 0 0,0 1 15,0-1-15,0 0 0,0 0 0,21 0 16,1-21-16,-1 21 16,0-21-16,0 0 0,0 0 15,22 0-15,-22-21 0,0 0 0,0 0 16,21 21-16,-20-42 15,-1 20-15,0 1 0,0 0 0,0-21 16,0-1-16,1 22 0,-1-21 0,0 0 16,-21 20-16,0-20 0,0 21 15,0 0-15,21 0 0,-21 42 32,0 0-32,0 0 15,0 0-15,0 0 0,0 22 16,0-22-16,0 21 0,0 1 0,0-22 15,0 0-15,0 21 0,0-21 16,0 1-16,0-1 0,21 0 16,0 0-16,1 0 0,-1-21 0,0 21 15,21-21-15,-21 0 0,22 0 0,-22 0 16,21 0-16,1 0 0,-1 0 16,0-21-16,1 21 0,-1-21 0,-21 0 15,21 0-15,1 0 0,-22-1 16,21-20-16,-21 21 0,1-21 0,-1 20 15,-21-20-15,0 0 0,21-1 16,-21 22-16,0-21 0,0 21 0,0 0 16,0-1-16,-21 22 0,0 0 0,-1 0 15,1 22-15,0-1 0,0 0 16,0 0-16,0 21 0,-1 1 16,22-1-16,0-21 0,0 22 15,0-22-15,0 21 0,0-21 0,0 0 16,22 1-16,-1-1 0,0 0 0,0-21 15,0 21-15,22-21 0,-22 0 16,0 0-16,0 0 0,21 0 0,-20 0 16,-1 0-16,0 0 0,0-21 0,0 0 15,0 21-15,1-21 0,-22-1 16,0 1-16,21 0 0,-21 0 0,0 0 16</inkml:trace>
  <inkml:trace contextRef="#ctx0" brushRef="#br0" timeOffset="63236.51">14076 6816 0,'-21'21'16,"-1"-21"0,22-21-1,22 21 1,-1-21-16,-21-1 0,21 22 15,0-42-15,0 21 0,-21 0 0,21-22 16,1 22-16,-22-21 0,0 0 16,0 20-16,21-20 0,-21 0 15,21 21-15,-21-22 0,0 22 0,0 0 16,0 42 15,0 0-31,0 0 0,0 22 16,-21-1-16,21-21 0,-21 22 0,21-1 15,-22 0-15,22-21 0,0 22 16,0-22-16,0 0 0,0 0 0,0 0 16,0 1-16,0-1 15,22-21-15,-1 0 16,0 0-16,0 0 16,0-21-16,0-1 0,1-20 15,-22 21-15,21 0 0,-21-22 16</inkml:trace>
  <inkml:trace contextRef="#ctx0" brushRef="#br0" timeOffset="63614.53">14266 6075 0,'-21'0'0,"42"0"0,-63 0 0,21 0 0,0 0 16,-1 21-16,1 0 0,21 0 15,0 43 1,0-43-16,0 0 0,0 0 0,0 1 15,0-1-15,21-21 16,1 0-16,-1 0 0,0 0 16,0 0-16,21 0 0,-20 0 15,20-21-15,-21-1 0,21 22 0,-20-21 16,-1 0-16,0 0 0,0 0 16,-21 0-16,0-1 0,0 1 0,0 0 15,0 0-15,-21 0 0,0 0 0,0-1 16,-1 22-16,-20-21 0,21 21 15,-21 0-15,-1 0 0,22 0 0,-21 0 16,21 0-16,-22 21 0,22 1 16,0-1-16,0 0 0,0 0 15,21 0-15,-22 0 0,22 1 0,0 20 16,0-21-16,0 0 0,22 0 16,-1 1-16,0-22 0,21 21 0,1 0 15,-1-21-15,0 0 0,1 0 16,20 0-16</inkml:trace>
  <inkml:trace contextRef="#ctx0" brushRef="#br0" timeOffset="63895.51">15007 6096 0,'0'0'0,"0"-21"16,0 0-16,0 0 0,0-1 16,-21 22-16,0 0 15,0 0 1,-1 22-16,1-1 0,21 0 0,-21 0 15,21 21-15,-21-20 0,0 20 16,21 0-16,0 1 0,0 20 0,-21-21 16,21 1-16,-22 20 0,22-20 15,0-1-15,0 0 0,0 1 0,0-22 16,0 0-16,0 0 0,0 0 0,0 0 16,22-21-16,-1 0 0,0 0 15,0 0-15,0 0 0,0 0 16,-21-21-16,22 0 0,-1 0 15,0 0-15,-21 0 0,0-1 16,0-20-16</inkml:trace>
  <inkml:trace contextRef="#ctx0" brushRef="#br0" timeOffset="64076.41">14753 6392 0,'-21'0'0,"42"0"0,-42 22 31,42-22-15,0 0-16,0 0 16,1 0-16,-1 0 0,0 0 15,21-22-15,-21 22 0,22 0 16,-22-21-16,21 0 0,1 21 0</inkml:trace>
  <inkml:trace contextRef="#ctx0" brushRef="#br0" timeOffset="65612.34">16468 6329 0,'0'0'0,"0"-21"0,0 0 16,0-1-16,0 1 15,0 0-15,-22 21 16,22-21-16,0 0 16,22 21 296,-1 0-281,-21-21 32,0-1-48,-21 22-15,-1 0 16,1 0-16,0-21 0,0 21 16,0 0-16,0 0 0,-22 0 0,22 21 15,0 1-15,-21-1 0,20 0 0,-20 0 16,21 21-16,0 1 16,0-1-16,-1 0 0,1 22 0,21-22 15,-21 1-15,21-1 0,0 0 16,0-21-16,0 22 0,42-1 15,-20-42-15,-1 21 0,0-21 16,21 0-16,-21 0 0,22 0 0,-22 0 16,21-21-16,1 21 0,-1-21 0,0 0 15,-21 0-15,22-1 0,-22-20 16,0 21-16,0-21 0,0 20 16,1-20-16,-22 0 0,0-22 15,0 43-15,0-21 0,0 21 16,0-1-16,0 1 0,0 0 15,0 42 1,-22 0 0,22 1-16,0 20 0,0 0 15,-21 1-15,21-1 0,0 21 0,0-20 16,0 20-16,0 1 0,0-22 16,0 22-16,0-1 0,0-21 0,0 22 15,0 21-15,21-22 0,1 22 0,-1-1 16,-21 1-16,0 0 0,21 21 15,-21-22-15,21 1 0,-21 21 16,0-22-16,0 1 0,0-21 0,0 20 0,0-20 16,0-1-16,0-20 15,-21-1-15,0 0 0,0-21 0,-1 1 16,1-1-16,0 0 0,-21-21 0,-1 0 16,1 0-16,0-21 0,-1 0 15,1-1-15,0-20 0,-22 0 0,22-1 16,0 1-16,-1-21 0,1-1 15,-22-42-15,43 43 0,21-1 16,-21 1-16,21-1 0,0 1 0,0 20 16,0-20-16,0-1 0,21 22 15,0-21-15,22-1 0,-1 1 16,0 20-16,1-20 0,20-1 0,1 22 16,-1-22-16,1 22 0,-1-21 15,-20 20-15,20-20 0,1-1 0,-1 22 16</inkml:trace>
  <inkml:trace contextRef="#ctx0" brushRef="#br0" timeOffset="66035.62">17018 6308 0,'0'0'16,"0"-21"-16,0-1 0,0 1 15,-21 21 1,21 21 0,-21-21-16,-1 22 0,1 20 15,21-21-15,-21 21 0,21 1 16,-21-1-16,21 0 0,0 1 0,-21-1 15,21 0-15,0 1 0,0-22 0,0 21 16,0-21-16,0 1 0,0-1 16,21 0-16,0-21 0,0 0 15,0 0-15,1 0 0,20 0 16,-21 0-16,21-21 0,-20 0 0,20-1 16,0 1-16,-21-21 0,22 21 15,-22-22-15,0 1 0,0 0 0,-21-1 16,0 1-16,0-21 0,0 20 0,0 22 15,-21-21-15,0-1 16,0 22-16,-22 0 0,22 0 0,0 0 16,-21 21-16,21 0 0,-22 0 15,22 0-15,0 0 0,0 21 0,0 0 16,-1 0-16,1 0 0,0 1 16,21-1-16,0 21 0,0 0 0,0-20 15,0 20-15,0-21 0,0 0 0,0 0 16,0 1-16,0-1 0,21 0 15,22 0-15,-22-21 0,21 0 0,0 0 16,1 0-16,-1 0 16,0 0-16</inkml:trace>
  <inkml:trace contextRef="#ctx0" brushRef="#br0" timeOffset="66603.3">17589 6562 0,'22'0'0,"-44"0"0,65-21 15,-43-1 1,21 22-16,0-21 0,0 0 0,-21 0 15,21 0-15,-21 0 16,22-1-16,-22 1 0,21 0 0,-21 0 16,0 0-16,0 0 0,0-1 15,-21 22 17,-1 0-32,1 22 15,0-1-15,0 0 0,21 0 0,-21 0 0,0 22 16,21-22-16,-22 21 15,22 0-15,0-20 0,0 20 0,0-21 16,0 0-16,0 22 0,0-22 16,0 0-16,22-21 0,-1 21 0,0-21 15,0 0-15,0 0 0,0 0 0,22 0 16,-22 0-16,0 0 0,21 0 16,-20 0-16,20-21 0,-21 0 0,21 0 15,1-1-15,-1 1 0,0-21 16,1 0-16,-1-1 0,-21 1 15,22 0-15,-22 20 0,0-20 0,-21 21 16,0 0-16,0 0 0,0-1 16,-21 22-16,0 0 0,-1 0 0,1 0 15,-21 0-15,21 0 0,0 0 16,-1 22-16,1-1 0,21 0 0,0 0 16,0 21-16,0-20 0,0-1 15,0 0-15,0 21 0,21-21 0,1 1 16,-1-1-16,0 0 0,0 0 15,0 0-15,0 0 0,1-21 16,-22 22-16,0-1 16,-22-21-1,1 0-15,0 0 0,0 0 0,0 0 16,0 0-16,-22 0 0,43-21 16,-21 21-16,21-22 0,0 1 0,0 0 15,0 0-15</inkml:trace>
  <inkml:trace contextRef="#ctx0" brushRef="#br0" timeOffset="67498.78">19727 6604 0,'0'-21'31,"21"0"-15,-21 0-16,22-22 0,-1 22 15,-21-21-15,21-1 0,0 22 0,0-21 16,0 0-16,1-1 0,-1 1 15,0 0-15,-21-1 0,21 1 16,0 0-16,-21 20 0,0-20 0,0 21 16,0 0-16,0 0 0,0 42 31,-21 0-15,0 0-16,21 21 0,-21 1 0,0-22 15,21 21-15,-22 1 0,22-1 16,0 0-16,0 1 0,0-1 0,0 0 15,0 1-15,0-1 0,0 0 16,0-21-16,22 22 0,-1-22 0,0 0 16,0 0-16,0 0 0,0-21 15,1 0-15,-1 0 0,21 0 16,-21 0-16,0 0 0,22 0 0,-22 0 16,21-21-16,-21 0 0,22 0 15,-22 0-15,21-22 0,-21 22 0,1-21 16,-1 21-16,0-22 0,0 1 15,0 21-15,0 0 0,-21 0 0,0-1 16,0 1-16,0 42 31,-21 1-31,0-1 0,21 0 0,-21 21 16,0-21-16,21 22 0,-21-22 16,21 21-16,0 1 0,0-1 15,0 0-15,0-21 16,21 1-16,21-1 0,-21-21 0,0 21 15,22-21-15,-22 21 0,21-21 0,1 0 16,-22 0-16,21 0 0,0 0 16,1-21-16,-22 0 0,21 0 0,1-1 15,-22 1-15,21-21 0,-21 21 16,0-22-16,-21 1 0,0 0 0,22-1 16,-22 1-16,0 0 0,0-1 15,-22 1-15,1 21 0,0-21 0,0 20 16,-21 22-16,-1-21 0,1 21 15,0 0-15,-1 0 0,-20 0 0,20 21 16,1-21-16,-21 22 0,20-1 16,22 0-16,-21-21 0,21 21 15,-1 0-15,1 0 0,0 1 0,21-1 16,-21-21-16,21 21 16,21-21-1,0 0-15,-21-21 16</inkml:trace>
  <inkml:trace contextRef="#ctx0" brushRef="#br0" timeOffset="67755.64">19727 6117 0,'0'0'0,"-21"0"0,42 0 31,0 0-31,1 0 0,20 0 15,0 0-15,1 0 0,-1-21 16,0 21-16,1 0 0,-1 0 0,21-21 16,-20 21-16,-1 0 0,0 0 0,1 0 15,-1 0-15,-21 0 0,22 0 16,-65 0 15,1 0-31,-21 0 0,0 0 16,-1 0-16,1 0 0,-43 0 15,1 21-15</inkml:trace>
  <inkml:trace contextRef="#ctx0" brushRef="#br0" timeOffset="69341.75">529 9186 0,'21'0'15,"0"0"1,1-21 0,-1 0-1,-21 0-15,21 0 0,-21-22 16,21 22-16,0-21 0,-21 0 0,21-1 16,-21 1-16,22 0 0,-1-22 15,-21 22-15,0-1 0,0 1 16,21 0-16,-21-1 0,0 1 0,0 0 15,0 21-15,0-1 0,0 1 16,0 0-16,0 0 0,0 42 31,-21 0-31,21 22 0,-21-22 0,21 21 16,-22 0-16,22 1 0,0 20 16,-21 1-16,21-22 0,0 22 0,0-1 15,0-21-15,0 1 0,21-1 16,-21 0-16,22-20 0,-1-1 15,21 0-15,-21 0 0,0 0 16,1-21-16,20 0 0,-21 0 0,0 0 16,22-21-16,-22 0 0,21 0 0,-21-22 15,22 22-15,-22-21 0,21 0 16,-21-1-16,0 1 0,22-22 16,-22 22-16,0-21 0,0 20 15,-21 1-15,0-22 0,0 22 0,0 0 16,0-1-16,0 22 0,-21 0 15,21 0-15,-21 0 0,0 21 16,0 0-16,-1 21 0,1 0 16,21 0-16,-21 22 0,21-1 15,0 0-15,0 22 0,0-22 0,0 22 16,0-1-16,0-21 0,0 22 16,0-22-16,0 1 0,0-1 15,0 0-15,0-21 0,0 1 0,0-1 16,0 0-16,21-42 31,0 0-15,1-1-16,-1 1 0,-21-21 0,21 0 15,0 20-15,0-20 0,0 0 16,-21-1-16,22 22 0,-22-21 16,21 21-16,-21 0 0,21 21 15,0 0 1,0 21-16,-21 0 0,21 0 15,-21 21-15,22-20 0,-22-1 16,21 21-16,0-21 0,-21 22 0,21-22 16,0 0-16,0 0 15,1 0-15,-1-21 0,-21 21 0,21-21 16,0 0-16,21 0 0,-20 0 16,-1 0-16,0 0 0,0-21 0,21 21 15,-20-21-15,-1 0 0,21-21 16,-21 20-16,0 1 0,1-21 15,-1 0-15,-21 20 0,21-20 16,-21 0-16,21-1 0,-21 22 0,0-21 16,0 21-16,0 0 0,-21 21 31,0 0-31,21 21 0,0 0 16,0 21-16,0-21 0,0 22 0,0-1 15,0 0-15,0-20 0,0 20 16,0-21-16,0 21 0,0-20 15,21-1-15,0-21 0,0 21 0,0-21 16,22 0-16,-22 0 16,0 0-16,0 0 0,0-21 0,1 0 15,-1 21-15,0-22 0,0-20 16,0 21-16,0 0 0,-21-22 0,0 22 16,0-21-16,0 21 0</inkml:trace>
  <inkml:trace contextRef="#ctx0" brushRef="#br0" timeOffset="69552.16">741 8678 0,'0'0'16,"-21"22"-16,-43 20 15,85-42 1,22 0-16,-22 0 15,21 0-15,-21-21 0,22 21 16,-1-21-16,-21 21 0,21-22 0,-20 22 16,-1-21-16,0 21 15,0 0-15</inkml:trace>
  <inkml:trace contextRef="#ctx0" brushRef="#br0" timeOffset="71179.22">3514 8763 0,'0'-21'0,"0"42"0,-22-42 0,22 0 16,-21 0-16,21-1 0,0 1 16,0 0-16,0 0 15,0 0-15,0 0 0,21-22 0,-21 22 16,43 0-16,-22 0 0,0 0 0,21-1 15,1 1-15,-22 21 16,21 0-16,1 0 0,-22 0 0,21 0 16,-21 0-16,22 21 0,-22 1 15,0 20-15,0-21 0,0 21 0,0-20 16,-21 20-16,0 0 0,0 1 16,0-1-16,0-21 0,0 21 0,0 1 15,0-22-15,0 21 0,0-21 0,0 1 16,0-1-16,0 0 15,0-42 1,0 0 0,0-1-16,0-20 0,0 21 0,0-21 15,0 20-15,22-20 0,-22 0 16,21-1-16,0 1 0,0 0 16,0-1-16,0 1 0,-21 21 0,43-21 15,-43 20-15,21 22 0,0-21 16,0 21-16,0 0 0,1 21 15,-22 1-15,21-1 0,-21 0 16,21 21-16,-21-21 0,0 22 0,0-22 16,0 21-16,0-21 0,21 22 15,-21-22-15,21 21 0,-21-21 0,21 1 16,1-1-16,-1 0 0,0-21 16,21 0-16,-21 0 0,22 0 15,-22 0-15,21 0 0,1-21 0,-1 21 16,0-21-16,1-1 0,-1 1 15,-21-21-15,21 21 0,1 0 0,-1-22 16,-21 22-16,22-21 0,-22-1 0,0 22 16,-21-21-16,0 0 0,0 20 15,0-20-15,0 21 0,0 0 0,0 0 16,-21-1-16,0 22 0,-1 0 16,1 0-16,0 22 0,0-1 0,0 0 15,-22 21-15,22 1 16,21-22-16,0 21 0,-21 0 0,21-20 15,0 20-15,0-21 0,0 21 0,0-20 16,21 20-16,0-21 16,1 0-16,-1 0 0,0-21 0,0 22 15,0-22-15,0 0 0,1 0 16,-1 0-16,0 0 0,0 0 0,0-22 16,0 1-16,1 0 0,-1 0 0,0 0 15,0 0-15,0-1 0,0-20 16,1 21-16,-1-21 0,0-1 0,0 22 15,0-21-15,22-1 0,-22 22 16,21-21-16,-21 21 0,22 0 0,-1 21 16,0 0-16,-21 0 0,22 0 15,-22 0-15,0 0 0,0 21 0,-21 0 16,0 0-16,0 21 0,0-20 16,0 20-16,0-21 0,0 21 0,0-20 15,-21-1-15,0 21 0,21-21 16,-21 0-16,0 1 0,21-1 0,-22 0 15,22 0-15,0-42 32,0 0-17,22 0-15,-1-1 0,0-20 16,-21 21-16,21 0 0,0 0 16,0-22-16,1 22 0,-22-21 15,21 21-15,0-22 0,-21 22 0,0-21 0,21 21 16,-21-1-16,0 44 31,0-1-31,0 21 0,0-21 16,0 0-16,-21 22 0,21-22 15,0 21-15,0-21 0,0 22 0,0-22 16,0 0-16,0 21 0,0-20 0,0-1 16,21 0-16,0 0 0,0 0 15,1-21-15,-1 0 0,21 21 0,-21-21 16,0 0-16,22 0 15,-22 0-15,21-21 0,-21 0 0,1 21 16,20-21-16,-21 0 0,0-22 0,0 22 16,1 0-16,-1-21 0,0 21 15,-21-22-15,21 1 0,0 0 0,-21-22 16,0 22-16,0-22 0,21 1 16,-21 20-16,0-20 0,0 21 0,0-1 15,0 22-15,0-21 0,0 21 16,-21 42-1,21 0-15,0 0 0,-21 21 0,21 1 16,-21 20-16,21-20 0,0 20 16,0 1-16,0-22 0,-21 21 15,21-20-15,0-1 0,-21 0 0,21 1 16,0-1-16,0 0 0,0 1 16,0-1-16,0-21 0,21 0 0,0 1 15,0-1-15,0 0 0,0-21 16,1 0-16,-1 0 0,0 0 15,0 0-15,0-21 0,0 0 16,1-1-16,20 1 0,-21 0 0,0 0 16,0-21-16,-21 20 0,22-20 15,-22 21-15,0-21 0</inkml:trace>
  <inkml:trace contextRef="#ctx0" brushRef="#br0" timeOffset="71358.12">6244 8340 0,'-42'0'0,"84"0"0,-105 0 16,63 21-16,21-21 16,21 0-1,-21 0-15,0 0 0,22 0 16,-22 0-16,21 0 0,-21 0 16,1-21-16,20 21 0,-21 0 0,0 0 15,0-21-15,1 21 0</inkml:trace>
  <inkml:trace contextRef="#ctx0" brushRef="#br0" timeOffset="72942.72">7705 8361 0,'0'-21'0,"0"42"0,21-42 0,-21 0 15,21-22-15,-21 22 0,21 0 16,-21-21-16,21 20 0,-21-20 0,0 21 16,0 0-16,0-22 15,0 22-15,0 0 0,-21 42 32,21 0-32,-21 22 0,0-1 0,21 0 15,-21 22-15,-1-22 0,1 22 16,21-22-16,-21 22 0,0-22 15,0 21-15,0-20 0,-1 20 0,1-20 16,0-1-16,0 21 0,0-41 16,0 20-16,21-21 0,-22 21 0,1-20 15,0-22 1,21-22 0,-21 1-16,21 0 0,-21-21 15,21 21-15,0-22 0,0 1 16,0 21-16,0-22 0,0 1 0,0 0 15,-21-1-15,21 22 0,0-21 16,0 21-16,0 0 0,0-1 16,0 1-16,0 42 15,21 1 1,-21-1-16,21 21 0,-21-21 0,21 22 16,0-22-16,-21 21 0,21 0 15,1-20-15,-1 20 0,0 0 0,0-21 16,0 1-16,0 20 0,1-21 0,20 0 15,-21-21-15,21 21 0,-20-21 16,20 0-16,0 0 0,1 0 0,-1 0 16,0-21-16,1 0 0,-1 0 15,0 0-15,1 0 0,-1-22 0,0 22 16,-21-21-16,22 21 0,-22-22 16,0 22-16,-21-21 0,0 21 15,0-22-15,0 22 0,0-21 0,0 21 16,0-1-16,0 1 0,0 42 31,0 1-31,0-1 16,0 21-16,0-21 0,0 0 15,0 1-15,0 20 0,0-21 0,0 0 16,0 0-16,0 1 0,0 20 16,21-42-16,0 21 0,1 0 15,-1-21-15,0 0 0,0 0 0,0 0 16,0 0-16,22 0 0,-22 0 15,0 0-15,21-21 0,-20 0 0,20 0 16,-21 0-16,0-1 0,22 1 0,-22-21 16,-21 21-16,21 0 0,-21-22 15,0 22-15,21-21 0,-21 21 0,0-1 16,0 1-16,0 0 0,0 42 31,-21 0-31,21 1 0,0-1 16,-21 0-16,21 0 15,0 21-15,0-20 0,0-1 0,0 21 16,-21-21-16,21 0 0,0 1 0,-22-1 16,22 0-16,0 0 0,-21 0 15,21-42 17,21 0-32,1 0 0,-22 0 15,21-1-15,0 1 0,0 0 16,0 0-16,0-21 0,1 20 0,-22-20 15,42 21-15,-21 0 0,0-22 16,0 22-16,1 21 0,-1-21 16,0 21-16,0 0 0,0 0 15,-21 21-15,21 0 0,-21 1 16,0-1-16,0 0 0,0 0 16,0 0-16,0 0 0,0 1 0,0-1 15,0 21-15,22-21 0,-1 0 16,0 1-16,0-1 0,0-21 0,0 21 15,1 0-15,-1-21 0,0 0 0,0 0 16,21 0-16,-20 0 0,-1 0 16,0 0-16,21-21 0,-21 21 0,1-21 15,-1 0-15,0-1 0,0 1 16,0 0-16,0 0 0,1-21 16,-1 20-16,0-20 0,0 0 0,-21-1 15,21 1-15,-21 0 0,21-1 16,-21 22-16,0-21 0,0 0 0,0 20 15,0 1-15,-21 21 16,0 0-16,0 21 0,21 1 16,-21 20-16,21 0 0,-21 1 15,21-1-15,-22 0 0,22 1 0,0-1 16,0 0-16,0 1 0,0-22 0,0 0 16,0 21-16,22-21 0,-1 1 15,0-22-15,0 21 0,21-21 16,-20 0-16,-1 0 0,21 0 0,-21 0 15,22 0-15,-22 0 0,21-21 0,0-1 16,-20 22-16,20-21 0,-21 0 16,0 0-16,22 0 0,-43 0 15,21-22-15,-21 22 0,0 0 0,0-21 16,-21 20-16</inkml:trace>
  <inkml:trace contextRef="#ctx0" brushRef="#br0" timeOffset="73151.6">8509 8128 0,'-21'0'0,"42"0"0,-63 21 0,20-21 0,1 0 16,0 0-16,42 0 46,0 0-46,1 0 16,-1 0-16,0 0 0</inkml:trace>
  <inkml:trace contextRef="#ctx0" brushRef="#br0" timeOffset="74260.21">11155 8551 0,'0'0'0,"-21"22"0,-1-22 16,1 0-16,0 0 0,0 0 15,0 0 1,21-22-16,0 1 0,0 0 16,21 0-16,0 0 0,0 0 15,0-1-15,1 1 0,-1-21 16,0 21-16,0 0 0,0-22 16,0 22-16,-21-21 0,0 21 0,22 21 15,-22-22-15,0 1 0,0 42 31,0 1-31,0-1 0,0 21 0,-22-21 16,22 22-16,0-1 0,-21-21 16,21 21-16,0-20 0,0 20 15,0-21-15,0 21 0,0-20 0,0-1 0,0 0 16,0 0-16,21 0 0,1 0 16,-1 1-16,0-22 0,0 0 15,0 0-15,22 0 0,-22 0 0,0 0 16,21 0-16,-21-22 0,22 22 15,-22-21-15,0 0 0,0 0 0,0 0 16,1 0-16,-22-1 0,0 1 16,0 0-16,0 0 0,0-21 0,0 20 15,-22 1-15,1 0 0,0 0 16,-21 0-16,21 0 0,-22-1 0,22 22 16,-21 0-16,21 0 0,-22 0 15,22 0-15,0 0 0,0 0 0,0 0 0,21 22 16,-22-22-16,22 21 15,22-21 1,-1 0-16,21 0 0,-21 0 0,22 0 16,-1 0-16,0 0 0,1 0 15,-1-21-15,0-1 0,1 1 0,20 0 16,-21 0-16,1 0 0,20 0 16,-20-1-16,-1 1 0,-21 0 0,21 0 15,1 0-15,-43 0 16,21 21-1,-21 21 1,-21 21-16,21-21 16,0 22-16,-21-22 0,21 21 0,0 0 15,-22 1-15,22 20 0,0-20 0,0-1 16,0 0-16,0 22 0,0-1 16,0 1-16,0-1 0,0 1 0,0 20 15,0-20-15,0 21 0,0-1 16,0 1-16,0-22 0,0 22 0,0 0 15,-21-1-15,21 1 0,0 0 16,0-1-16,0 1 0,-21-21 0,21 20 0,0-20 16,0-1-16,0 1 15,0-1-15,21 22 0,-21-43 16,21-21-16,-21 22 0,0-22 16,0-42-1,0 0-15,0-22 16,0 1-16,0 21 0,0-43 15,-21 22-15,21-22 0,-42-63 16,42 43-16,0-1 0,-21 0 0,21-20 16,-21 20-16,21 0 0,0 1 15,0-1-15,0 0 0,0 1 0,21-1 16,0 0-16,0 22 0,0-1 16,22 1-16,-22-1 0,0 22 0,21-22 15,-21 22-15,22 0 0,-1-1 16,0 1-16,1 21 0,-1-21 0,0-1 15,1 22-15,-1-21 0</inkml:trace>
  <inkml:trace contextRef="#ctx0" brushRef="#br0" timeOffset="75398.94">13398 8467 0,'-21'21'0,"42"-42"0,-63 63 0,21-21 15,42-21 17,0 0-32,0 0 0,1-21 15,20 0-15,-21 0 0,21 0 16,1-1-16,-22-20 0,21 21 15,-21-21-15,22-1 0,-22 1 0,21-64 16,-21 64-16,1-1 16,-22 1-16,0 0 0,0-1 0,0 22 15,0-21-15,0 21 16,0 0-16,-22 21 16,22 21-16,0 0 0,-21-21 0,0 42 15,21-21-15,-21 22 0,0-1 16,21 22-16,0-22 0,0 0 0,0 22 15,0-22-15,0 0 0,0 1 16,0-1-16,0 0 0,0-20 0,0-1 16,21 21-16,0-21 0,0-21 15,22 21-15,-22-21 0,42 0 16,-42 0-16,22 0 0,41 0 16,-62-21-16,20 0 0,0 0 15,1 0-15,-1 0 0,0-22 16,-21 22-16,43-64 0,-43 43 15,0-21-15,-21 20 0,0 1 16,0-22-16,0 22 0,0 21 0,0-21 16,0 20-16,0 1 0,0 0 0,0 0 15,-21 42 1,0 0-16,21 0 0,-21 22 16,21-1-16,-21 0 0,21 1 15,0 20-15,0-20 0,-22-1 16,22 0-16,-21 1 0,21-1 0,0 0 15,0-21-15,0 22 0,-21-22 16,21 0-16,0 0 0,0 0 16,21-42 15,-21 0-31,21 0 0,1 0 16,-1 0-16,-21-1 0,21-20 15,0 21-15,0 0 0,0-22 16,1 22-16,-1-21 0,0 21 0,0 0 15,0-1-15,0 22 0,1 0 16,-1 0-16,-21 22 16,0-1-16,21-21 0,-21 42 15,0-21-15,0 0 0,21 1 0,-21-1 16,0 21-16,0-21 0,0 0 0,0 1 16,0-1-16,21 0 0,0 0 15,1 0-15,-1-21 0,0 0 16,0 21-16,21-21 0,-20 0 15,-1 0-15,21 0 0,-21 0 0,22 0 16,-1-21-16,-21 0 0,21 0 0,1 0 16,-22 0-16,21-1 15,1 1-15,-22-21 0,0 21 0,21-64 16,-42 64-16,0-21 16,0-1-16,0 22 0,0 0 0,0 0 15,0 0-15,-21 21 0,0 0 0,0 0 16,0 0-16,21 21 0,-22 0 15,1 21-15,0-21 0,0 22 0,21-22 16,0 21-16,0 1 0,0-22 16,0 42-16,0-42 0,0 1 15,0-1-15,0 0 0,21 0 0,0-21 16,0 0-16,1 21 0,20-21 16,-21 0-16,0 0 0,0 0 0,22 0 15,-1-21-15,-21 21 0,22-21 16,-22 0-16,21 0 0,-21-1 0,0 1 15,-21 0-15,0-21 0,22 21 16,-22-22-16,0 22 0</inkml:trace>
  <inkml:trace contextRef="#ctx0" brushRef="#br0" timeOffset="75611.24">13716 8149 0,'-21'21'0,"42"-42"16,-63 42-16,42 1 0,21-22 31,0 0-31,0 0 0,0 0 0,22 0 16,-1 0-16,-21 0 0,43 0 15,-22-22-15,0 22 0,1-21 0,20 0 16</inkml:trace>
  <inkml:trace contextRef="#ctx0" brushRef="#br0" timeOffset="77219.57">17378 7895 0,'63'-84'31,"-42"84"-31,-21-22 16,0 1-16,0 0 0,0 0 15,0 0-15,-21 21 16,0 0-16,0 21 16,0 0-16,0 0 0,-1 0 15,1 22-15,0-22 0,0 21 16,0 1-16,0 20 0,-1-21 0,22 1 15,0-1-15,0 0 0,0 1 16,0-1-16,0 0 0,0-20 16,0-1-16,0 21 0,0-21 0,22-21 15,20 21-15,-21 1 0,21-22 16,-20 0-16,20 0 0,0 0 0,22 0 16,-22-22-16,0 1 0,1 21 15,-1-21-15,0 0 0,1 0 0,-1 0 16,0-22-16,-20 22 0,-1 0 15,0-21-15,0-1 0,0 22 16,-21-21-16,0 21 0,0-1 0,0 1 16,0 0-16,0 0 0,-21 21 15,0 21-15,0 0 16,21 0-16,-21 1 16,-1 20-16,1-21 0,21 21 0,0-20 15,0 20-15,0-21 0,0 21 16,0-20-16,0-1 0,0 21 0,0-21 15,21-21-15,-21 21 0,22 1 0,-1-22 16,21 0-16,-21 0 0,0 0 16,1 0-16,20 0 0,-21 0 0,0 0 15,0 0-15,22-22 0,-22 1 16,0 0-16,0 21 0,0-42 0,-21 21 16,0-1-16,0-20 0,0 21 0,0-21 15,0 20-15,-21-20 16,0 0-16,0 21 0,-21-22 0,20 22 0,1 0 15,0 0-15,-21 0 16,21 21-16,-1 0 0,1-22 16,42 22 15,22 22-31,-22-22 0,21 0 0,1 0 16,-1 0-16,21 0 0,1 0 15,-1 0-15,1 0 0,21 0 0,-22 0 16,22-22-16,-22 22 0,-20 0 15,20-21-15,-21 21 0,1 0 0,-22 0 16,0-21-16,0 21 0,-21-21 16,-21 21-1,0 0-15,0 0 16,-22 0-16,22 0 0,-21 21 16,21 0-16,-22 0 0,22 1 0,0 20 15,-21-21-15,21 21 0,-1 1 16,1-22-16,0 21 0,0 1 0,21-22 15,-21 21-15,21-21 0,0 0 16,0 1-16,0-1 0,0 0 0,21 0 16,0-21-16,0 21 0,43-21 15,-43 0-15,21 0 16,-21 0-16,22 0 0,-22 0 0,21-21 0,-21 21 16,22-21-16,-22 0 0,0 0 15,0-22-15,0 22 0,1-21 16,-1-1-16,0 1 0,0-21 0,-21 20 15,21 1-15,-21-22 0,21 22 16,-21 0-16,0-1 0,0 1 0,0 0 16,0-1-16,0 22 0,0-21 15,0 21-15,0 0 0,-21 42 32,0-21-32,21 42 0,-21-21 15,21 0-15,0 22 0,-21-1 16,21 0-16,0 1 0,0-1 0,0 0 15,0 22-15,0-22 0,0 1 0,0-1 16,0 0-16,21 1 16,-21-22-16,21 21 0,0-21 15,0 22-15,1-22 0,-1 0 0,0-21 16,0 21-16,21 0 0,-20-21 0,20 0 16,0 0-16,1 0 0,-1 0 0,0 0 15,1-21-15,-1 0 0,0 21 16,22-21-16,-22-22 0,0 22 15,43-42-15,-64 20 0,22 1 16,-22 0-16,0-1 0,0 22 16,-21-21-16,0 21 0,0 0 0,0-1 15,-21 22-15,0 0 0,0 0 16,-1 22-16,1-1 0,-21 0 16,21 0-16,0 21 0,-1-20 15,1 20-15,21-21 0,0 0 0,0 22 16,0-22-16,0 0 0,0 0 15,21 0-15,1 0 0,-1-21 16,0 0-16,0 0 0,0 0 16,0 0-16,1 0 0,20 0 15,-21 0-15,0 0 0,0 0 0,1 0 16,-1-21-16,0 21 0,0-21 16,0 0-16,-21 0 0,21 21 15</inkml:trace>
  <inkml:trace contextRef="#ctx0" brushRef="#br0" timeOffset="77394.47">20426 8276 0,'0'21'32,"-21"-21"-32,-1 0 15,1 0 1,0 0-16,0 0 0,0 0 0,0 0 15,-1 0-15,-20 0 0,21 0 16</inkml:trace>
  <inkml:trace contextRef="#ctx0" brushRef="#br0" timeOffset="78503.37">783 10499 0,'0'0'0,"-21"0"0,-21-21 0,20 21 15,-20 0-15,0 0 0,21 0 16,-22 0-16,22 0 0,-21 0 16,21 0-16,-1 21 0,22 0 15,0 0 1,0 0-16,22-21 0,20 0 15,0 21-15,22-21 0,-22 0 0,22 0 16,-1 0-16,1 0 0,-1 0 16,1 0-16,-1 0 0,1 0 15,-1 0-15,1-21 0,63 0 16,-64 0-16,-21 21 0,1-21 16,-1 21-16,-21-21 0,0 21 15,-21-22-15,0 1 0,0 0 16,-21 0-16,-21 21 15,21-21-15,-22 21 0,1 0 16,0-21-16,-1 21 0,1 0 0,0 0 16,21 0-16,-22 0 0,22 0 15,0 0-15,21-22 16,21 22 0,0 0-1,0-21-15,1 21 0,20 0 0,-21 0 16,21 0-16,-20 21 0,-1-21 15,0 22-15,21 41 16,-42-42-16,0 22 0,0-1 16,0-21-16,0 21 0,-21 1 0,0-22 15,-21 21-15,20 1 0,-20-22 16,0 21-16,21-21 0,-22 0 16,22 1-16,-21-1 0,21 0 0,-1-21 15,22 21-15,0-42 31</inkml:trace>
  <inkml:trace contextRef="#ctx0" brushRef="#br0" timeOffset="79691.5">2286 10541 0,'0'0'0,"0"21"0,21-42 46,-21 0-46,21 0 16,0-22-16,1 22 0,-1 0 0,0-21 16,0-1-16,0 22 0,22-21 15,-22-22-15,0 22 0,-21 21 16,0 0-16,0-22 0,0 22 16,0 0-16,-21 21 15,21 21 1,0 0-16,0 1 0,-21 20 0,21-21 15,0 43-15,0-22 16,0 0-16,0 22 0,0-22 0,0 22 16,0-22-16,0 21 0,21-20 15,-21-1-15,0 0 0,0 1 0,0-22 16,0 0-16,0 21 0,0-20 16,0-1-16,-21-21 15,-1 0 1,1 0-16,-21 0 0,21-21 15,0-1-15,-1 22 0,-20-21 16,21 0-16,0 0 0,-22 0 16,22 0-16,0-1 0,0 22 0,21-21 15,-21 0-15,21 42 32,0 0-32,0 1 0,0-1 15,21 0-15,0 0 0,0 0 16,0 0-16,22-21 0,-22 22 15,21-22-15,1 0 0,20 0 0,-21 0 16,1 0-16,-1 0 0,22 0 16,-22 0-16,21-22 0,-20 1 0,20 0 15,-20-21-15,-1 21 0,0-22 16,1 1-16,-1 0 0,-21-1 16,21 1-16,-42-22 0,22 22 0,-22 0 15,0-1-15,0 1 0,0 0 16,0 21-16,0-1 0,0-20 0,0 21 15,-22 21-15,1 0 16,0 21 0,21 0-16,-21 0 0,21 22 0,0-1 15,0 0-15,-21 22 0,21-1 16,-21 1-16,-1-1 0,22 1 0,0-1 16,-21 22-16,0-21 0,21 20 15,-21 1-15,21 0 0,0 20 0,0 1 16,0 0-16,0-21 0,0 21 15,0-1-15,0 1 0,0 21 16,0-42-16,0 21 0,0 0 0,0-22 16,0-20-16,0-1 0,0 1 15,21-22-15,-21 0 0,21 1 0,0-22 16,-21 0-16,22-21 0,-1 0 16,0-21-16,0 0 0,0 0 0,0-22 15,1 1-15,20 0 0,0-1 16,-21-41-16,22 20 0,-1-21 0,0 22 15,-20-22-15,-1 1 0,0-1 0,0 0 16,-21 1-16,0-1 0,0 0 16,-21 22-16,0-22 0,-22 22 0,1-1 15,0 1-15,-1 20 0,-20 1 0,21 21 16,-22 0-16,1-1 16,20 1-16,-20 0 0,20 21 0,1 0 15,21-21-15,0 21 0,0 0 16,21-21-16,21 0 15,0 21 1,0-22-16,21 22 0,-20-21 16,20 21-16,0-21 0,-21 0 0,22 21 15,-22-21-15,21 0 0,-21-1 0,1 1 16</inkml:trace>
  <inkml:trace contextRef="#ctx0" brushRef="#br0" timeOffset="81715.56">4826 10118 0,'0'0'0,"21"-21"0,0-1 0,-21-20 16,21 21-16,1-21 0,-22 20 0,0-20 15,0 21-15,0 0 0,0-22 0,0 22 16,0 0-16,0 0 0,0 0 15,-22 21-15,1 0 0,0 0 0,0 0 16,0 0-16,0 0 0,-1 21 16,1 0-16,0 0 0,0 22 15,0-1-15,0 0 0,-1 1 16,22-1-16,-21 21 0,21-20 0,0 20 16,0 1-16,0-1 0,0 1 0,0-22 15,21 22-15,1-1 0,-1-21 16,0 1-16,0-22 0,21 21 0,-20-21 15,20 1-15,-21-22 0,21 21 16,1-21-16,-22 0 0,21 0 0,-21 0 16,22-21-16,-1-1 0,-21 1 15,22 0-15,-22 0 0,21-21 16,-21 20-16,22-20 0,-22 0 0,0-1 16,0 1-16,0 0 0,0-22 15,-21 22-15,0 21 0,0 0 16,0-1-16,0 1 0,0 0 0,-21 21 15,0 0-15,21 21 16,-21 0-16,21 1 0,-21-1 16,21 0-16,-21 21 0,21 1 15,0-1-15,0 0 0,0 1 0,0-1 16,42 21-16,-21-20 0,-21-22 16,42 0-16,-20 0 0,-1-21 15,21 0-15,-21 0 0,22 0 16,-1 0-16,-21 0 0,21-21 0,1 0 15,-1 0-15,0-22 0,1 22 16,-1-21-16,-21 21 0,22-22 0,-22 1 16,0 0-16,-21-1 0,0 1 15,0 21-15,0-21 0,0-1 0,-21 22 16,0-21-16,-22 21 0,22-1 16,-21 1-16,-1 0 0,-20 21 0,21 0 15,-1 0-15,1 0 0,0 0 0,-1 21 16,1 0-16,21 1 0,0 20 15,-1-21-15,1 21 0,21 1 0,0-1 16,0-21-16,0 22 0,0-1 16,21 0-16,1-21 0,-1 1 15,0-1-15,21 0 0,1-21 0,-1 0 16,0 0-16,1 0 0,-1 0 16,21 0-16,-20-21 0,20 0 0,-20-1 15,-1 1-15,0 0 0,22-42 16,-43 41-16,0 1 0,0 0 15,0 0-15,-21-21 0,22-1 16,-22 22-16,0 42 31,-22 0-15,22 1-16,0 20 0,0-21 16,0 0-16,-21 0 0,21 22 15,0-22-15,0 0 0,0 0 0,0 0 16,0 1-16,0-1 15,-21-21-15,21 21 0,0-42 32,0 0-32,0-1 15,0 1-15,21 0 0,-21 0 0,0-21 16,21 20-16,-21-20 0,22 21 16,-1-43-16,0 43 15,0 0-15,-21 0 0,21 0 0,-21 0 16,21 21-16,1 0 15,-1 0-15,-21 21 16,0 0-16,21 0 0,-21 0 16,21 0-16,-21 1 0,0 20 15,0-21-15,21 21 0,0-20 0,1-1 16,-1 21-16,21 0 0,0-20 16,-20-1-16,62 0 0,-41-21 15,-22 21-15,21-21 0,22 0 16,-22 0-16,0 0 0,1-21 15,-1 0-15,-21 21 0,21-21 0,1-1 16,-22 1-16,0 0 0,21-21 16,-42-1-16,22 22 0,-22 0 15,0-21-15,0 21 0,0-1 0,-22 1 16,1-21-16,0 21 0,0 0 16,0 21-16,0-22 0,-1 22 0,-20 0 15,-21 0 1,-1 22-16,43-1 0,0 0 15,-22 0-15,22 21 16,21-20-16,0-1 0,0 0 0,0 0 16,0 0-16,0 22 0,0-22 0,0 0 15,0 0-15,21 0 16,1-21-16,-1 0 0,0 0 16,0 0-16,0 0 0,0 0 15,1 0-15,-1-21 0,0 0 16,0 21-16,0-21 0,0 0 0,1-1 15,-1-20-15,0 21 0,-21 0 0,21-22 16,-21 22-16,21-21 0,-21 0 16,0-1-16,21 1 0,-21 0 0,22-1 15,-22 1-15,0 21 0,0-22 16,0 22-16,0 0 0,0 0 0,0 0 16,0 42-1,0 0 1,0 21-16,0-20 0,0 20 0,0 0 15,0 1-15,0-1 0,0 0 16,0 1-16,0-22 0,0 21 16,0 0-16,21-20 0,-21 20 0,21 0 15,0-21-15,-21 1 0,21-1 16,0 0-16,-21 0 0,22 0 0,-1 0 16,0-21-16,0 0 0,0 0 15,0 0-15,1 0 0,20 0 0,-21 0 16,0-21-16,0 0 0,1 0 0,-1 0 15,0 0-15,0-1 0,0-20 16,-21 21-16,0 0 16,21 0-16,-21-1 0,0 1 0,0 0 15,0 0-15,0 42 32,0 0-32,0 0 0,0 1 15,0-1-15,0 0 0,0 0 16,0 0-16,0 0 0,0 1 0,0-1 15,0 0-15,22-21 16,-1 21-16,0-21 16,0 0-16,0-21 15,-21 0-15,21 0 16,1-1-16,-22 1 16,0 0-16,0 0 0,0 0 0</inkml:trace>
  <inkml:trace contextRef="#ctx0" brushRef="#br0" timeOffset="81931.96">7683 9927 0,'0'0'16,"-21"0"-16,0 0 16,0 0-1,21 21 32</inkml:trace>
  <inkml:trace contextRef="#ctx0" brushRef="#br0" timeOffset="83999.41">8340 9821 0,'0'0'0,"0"-21"16,0 0-16,0 0 16,0 0-16,0 0 0,0-1 0,0 1 15,0 0-15,0 0 16,-22 42 15,22 0-31,0 22 0,0-1 0,0 0 16,-21 1-16,21-1 0,0 0 0,0 22 15,-21-22-15,21 22 16,-21-22-16,21 21 0,0 1 0,-21-22 16,0 1-16,21 20 0,0-21 15,0 1-15,0-22 0,0 21 0,0-21 16,0 1-16,21-22 0,0 0 0,0 0 16,21 0-16,-20 0 15,-1 0-15,0-22 0,0 1 0,21 0 16,-20-21-16,-1 21 0,0-22 15,0 22-15,21-21 0,-20-1 0,-1 22 16,0-21-16,0 0 0,0 20 16,-21 1-16,0 0 0,21 0 0,-21 0 15,0 0-15,22 21 16,-22 21 0,0 0-16,-22 0 15,22 0-15,0 0 0,-21 1 0,21 20 16,0-21-16,0 21 0,0-20 0,0 20 15,0-21-15,0 0 0,0 0 16,0 1-16,0-1 0,21 0 0,1-21 16,-1 0-16,0 0 0,21 0 15,-21 0-15,22 0 0,-22 0 0,21 0 16,1 0-16,-1-21 0,0 0 16,1-1-16,-22-20 0,21 21 15,0 0-15,-20-22 0,20 22 0,-21 0 16,0-21-16,0 21 0,-21-1 0,0 1 15,22 21-15,-22-21 0,0 42 47,-22 0-47,22 1 0,0-1 16,0 0-16,0 0 0,0 21 0,-21-20 16,21-1-16,0 21 0,0-21 15,0 0-15,0 1 0,0-1 0,0 0 16,0 0-16,21-21 0,1 21 15,-1-21-15,0 0 0,0 0 16,0 0-16,0 0 0,1-21 16,-1 21-16,0-21 0,0 0 15,0 0-15,0-1 0,-21 1 0,0 0 16,0 0-16,0-21 0,0 20 0,0 1 16,0 0-16,-21 0 0,0 0 15,0 0-15,0-1 0,0 1 0,-1 0 16,1 21-16,0 0 0,0-21 0,0 21 15,0 0-15,21-21 16,21 21 0,-21-21-1,42 21-15,-21 0 0,0 0 0,1-22 16,20 22-16,0 0 0,-21 0 16,22-21-16,20 21 0,-20 0 15,-1 0-15,0 0 0,-21 0 0,22 21 16,-22-21-16,0 22 0,0-1 0,-21 0 15,0 0-15,0 0 16,0 0-16,0 1 0,0-1 0,0 21 16,0-21-16,0 0 0,-21 1 15,21-1-15,-21 0 0,21 21 16,0-21-16,0 1 0,-21-22 0,21 21 16,0 0-16,-21-21 15,21 21-15,0-42 31,0 0-31,0 0 0,0-1 16,0 1-16,21-21 0,0 21 0,-21-22 16,21 1-16,0 21 0,0-21 0,22-1 15,-22 22-15,21-21 16,-21 21-16,22-22 0,-1 22 0,-21 21 16,43-21-16,-22 21 0,-21 0 15,0 0-15,1 21 0,-1 0 0,-21 0 16,21 1-16,-21-1 0,21 0 15,-21 21-15,0-21 0,0 22 16,0-22-16,0 0 0,0 21 0,0-20 16,0 20-16,0-21 0,-21 0 0,21 0 15,0 1-15,0-1 16,-21-21 0,0-21-1,21-1-15,-22 1 16,22 0-16,-21 0 0,0 0 0</inkml:trace>
  <inkml:trace contextRef="#ctx0" brushRef="#br0" timeOffset="84188.31">9969 9843 0,'22'21'0,"-44"-42"0,1-1 0,0 1 0,0 0 16,0 21-16,0 0 0,-1-21 15,1 21-15,0 0 16,0 0-1,0 21 1,0-21 0,-1 0-1,1 0-15,0 0 0,0 21 0</inkml:trace>
  <inkml:trace contextRef="#ctx0" brushRef="#br0" timeOffset="84387.19">8445 10054 0,'-21'21'0,"42"-42"0,-63 42 0,63-21 31,0 0-15,1 0-16,20 0 0,-21 0 15,64 0-15,-43 0 0,0 0 16,1-21-16,-1 21 0,0 0 0,1 0 15,-22-21-15</inkml:trace>
  <inkml:trace contextRef="#ctx0" brushRef="#br0" timeOffset="84862.82">11705 10118 0,'0'0'16,"0"-21"-16,0-1 0,21 1 15,-21 0-15,0 0 0,21 21 0,-21-21 16,0 0-16,0 42 47,0 0-47,0 0 0,0 0 15,0 0-15,0 1 0,0-1 0,0 0 16,0 21-16,0-21 0,0 1 16,-21-1-16,21 0 0,0 0 0,0 0 15,0 0-15,0 1 16,21-22 15,-21-22-31,22 22 0,-1-21 16</inkml:trace>
  <inkml:trace contextRef="#ctx0" brushRef="#br0" timeOffset="85282.45">12298 9991 0,'42'-43'15,"-84"86"-15,126-107 0,-62 43 0,-1 21 16,0-21-16,0 21 0,-42 0 31,0 21-31,-22 0 16,22-21-16,0 21 0,0 1 0,-21-1 15,20 0-15,1 0 0,0 21 16,21-20-16,0-1 0,0 0 16,0 0-1,21-21-15,0 0 16,1 0-16,-1 0 0,21 0 16,-21 0-16,0 21 0,1-21 0,-1 0 15,21 0-15,-21 0 0,0 0 16,1 21-16,-1-21 0,-21 22 15,21-22-15,-21 21 16,0 0-16,0 0 0,-21-21 16,0 21-16,-1-21 0,1 21 0,0 1 15,0-22-15,-21 0 16,20 21-16,1-21 0,-21 0 0,21 0 0,0 0 16,-1 0-16,1 0 0,0 0 15,0 0-15,0 0 0,0 0 16,-1 0-16,1 0 0,21-21 15,0-1-15,-21 22 0,0-21 16,21 0-16,-21 0 0</inkml:trace>
  <inkml:trace contextRef="#ctx0" brushRef="#br0" timeOffset="85659.65">11769 9694 0,'0'0'0,"-22"0"0,1 0 0,0 0 0,0 0 16,21 22-16,-21-22 15,21 21-15,-21-21 0,21 21 16,21-21 0,0 0-1,0 0-15,0 0 0,0-21 16,1 0-16,-22-1 15,0 1-15,0 0 16,-22 21-16,1-21 16,0 21-16,0-21 0,0 21 15,0 0 1,-1 0-16,22 21 16,0 0-1,0 0 1,0 0-16,0 1 0,0-1 15,0 0-15,22 0 16,-1-21-16,0 0 0,0 21 16</inkml:trace>
  <inkml:trace contextRef="#ctx0" brushRef="#br0" timeOffset="92598.83">13758 9991 0,'0'0'0,"-21"0"16,0 0-1,0 0 1,21-21-16,0-1 16,0 1-16,0 0 0,0 0 15,21 0-15,0 0 0,-21-1 16,21 1-16,0 0 0,1 0 16,-1 21-16,0-21 0,0 21 15,0 0-15,0 0 0,1 21 16,-1 0-16,0 0 0,0 0 0,0 22 15,0-22-15,1 21 0,-22-21 16,0 22-16,21-1 0,-21-21 0,0 22 16,21-22-16,-21 21 0,0-21 0,0 0 15,0 22-15,0-22 0,0 0 16,0 0-16,-21-21 16,0 0-1,21-21 1,0 0-16,0 0 0,0 0 15,0-22-15,0 22 0,0 0 16,21-21-16,0-1 0,0 1 16,0 0-16,22-1 0,-22 1 15,21 0-15,0 20 0,-20-20 0,20 21 16,0 0-16,1 21 0,-22 0 0,21 0 16,-21 0-16,22 21 0,-22 0 15,0 21-15,0-20 0,0-1 16,-21 21-16,0-21 0,0 22 0,0-22 15,0 0-15,0 21 0,0-21 0,0 1 16,0-1-16,0 0 0,-21 0 0,21 0 16,0 0-1,0 1 1,21-22 0,0-22-1,-21 1-15</inkml:trace>
  <inkml:trace contextRef="#ctx0" brushRef="#br0" timeOffset="93059.57">15155 9737 0,'0'0'15,"0"-21"-15,-21 42 32,0 0-32,0 0 15,0 0-15,-1 43 0,1-43 16,0 42-16,21-20 0,-21-22 15,21 21-15,0-21 0,0 1 16,0 20-16,0-21 0,0 0 0,0 0 16,0 1-16,21-22 0,0 0 15,22 0-15,-22 0 0,0 0 16,0 0-16,21 0 0,-20 0 0,20-22 16,-21 22-16,21-21 0,-20 0 15,20 0-15,-21 0 0,0 0 0,0-22 16,1 22-16,-22-21 0,0 21 15,0-22-15,0 1 0,0 21 0,0-22 16,-22 1-16,-20 21 16,21 0-16,-21 0 0,20-1 0,-20 1 15,21 21-15,-21 0 0,20 0 0,-20 21 16,21 1-16,-21-22 0,20 21 16,1 21-16,-21-21 0,42 0 0,-21 1 15,21-1-15,-21 21 0,21-21 16,0 0-16,0 1 0,21-1 15,0-21-15,0 0 0,0 0 0,127-21 47</inkml:trace>
  <inkml:trace contextRef="#ctx0" brushRef="#br0" timeOffset="93304.43">15811 9462 0,'0'-22'0,"0"1"16,-127 254-16,276-487 0,-171 318 0,44-149 0,-22 106 31,0 0-15,0 22-16,-22-22 0,22 21 15,0 0-15,0 1 0,-21-1 16,21 0-16,0 1 0,0-1 0,0 0 16,0 1-16,0-1 0,0-21 15,0 22-15,0-22 0,0 0 0,0 0 16,0 0-16,0 0 0,21-21 15,1 0 1,-1 0-16,0 0 0,0-21 16,0 0-16,0 0 15,-21 0-15</inkml:trace>
  <inkml:trace contextRef="#ctx0" brushRef="#br0" timeOffset="93481.33">15684 9631 0,'-21'0'0,"42"0"0,-63 0 16,21 0-16,21-21 16,21 21-1,0 0 1,0 0-16,1-21 0,20 21 0,-21 0 16,0 0-16,0-22 0,1 22 15,-1 0-15,0 0 0</inkml:trace>
  <inkml:trace contextRef="#ctx0" brushRef="#br0" timeOffset="94142.75">17886 9631 0,'21'0'16,"0"-21"-16,-21 0 0,21-1 15,0 1-15,1 0 0,20 0 0,0-21 16,1 20-16,-22 1 16,21 0-16,-21 0 0,0 0 0,-21 0 15,0-1-15,0 1 0,0 0 16,-21 0-16,0 21 0,0 0 16,-21 0-16,20 0 0,-20 0 0,0 0 15,21 0-15,-22 21 0,22 0 16,-21-21-16,21 21 0,-1 1 0,1-1 15,21 21-15,0-21 16,0 0-16,0 1 0,21-1 16,1 21-16,-1-21 0,21 0 0,0 22 15,-20-22-15,20 21 0,0-21 16,1 1-16,-1 20 0,0-21 0,1 21 16,-1 1-16,-21-22 0,-21 21 15,0-21-15,0 1 0,-21-1 16,-21 0-16,-1 0 0,-41 0 15,41 0-15,1-21 0,0 0 16,-1 0-16,1 0 0,0 0 0,-1 0 16,22 0-16,-21 0 0,21-21 0,-1 0 15,1 0-15,0 0 16,21 0-16,0-1 0,0-20 0,0 21 16,0-21-16,0 20 0,0-20 0,0 21 15,21 0-15,0 0 0,1-1 16,-1 1-16,21 0 0,-21 21 0,0-21 15,22 21-15,-1 0 0,-21 0 16</inkml:trace>
  <inkml:trace contextRef="#ctx0" brushRef="#br0" timeOffset="95136.21">18775 9694 0,'42'0'0,"-84"0"0,126 0 15,-62 0-15,-1-21 0,0 21 16,0-21-16,0 21 0,-21-21 0,21 0 15,-21 0-15,0-1 16,0 1-16,0 0 0,0 0 0,0 0 16,-21 0-16,0-1 0,0 22 0,0-21 15,0 0-15,-1 21 0,-20 0 16,21 0-16,0 0 0,-22 0 0,22 21 16,-21 0-16,21 22 0,-22-22 15,1 21-15,21 1 0,0-1 16,-22 0-16,22 1 0,21-1 0,0 0 0,0 1 15,0-22-15,0 21 0,0-21 16,0 0-16,0 1 0,21-1 16,1-21-16,20 0 0,-21 0 15,0 0-15,22 0 0,-1 0 0,-21 0 16,21 0-16,-20-21 0,20-1 0,0 1 16,-21 0-16,1 0 0,20 0 15,-21-22-15,0 1 0,-21 0 16,21-43-16,-21 43 0,0 21 15,0-22-15,0 1 0,0 21 0,0 0 16,0-1-16,0 1 0,0 0 16,-21 21-1,21 21-15,0 0 0,0 22 16,-21-22-16,21 21 0,-21 1 16,21-1-16,0 0 0,0 1 0,0-1 15,0 0-15,0-21 0,0 22 0,0-22 16,0 0-16,21 0 0,0 0 15,0 1-15,1-22 0,-1 0 0,0 0 16,0 0-16,0 0 0,22 0 16,-22 0-16,21 0 0,-21 0 0,22-22 15,-1 1-15,-21 0 0,21-21 0,-20 21 16,-1-22-16,0 1 16,0 0-16,0-1 0,-21-20 0,21 20 15,-21 1-15,0-21 0,0 20 16,0 1-16,0 0 0,22-1 0,-22 22 15,0 0-15,0-21 0,0 20 16,21 22-16,-21 22 16,0-1-16,0 0 15,0 21-15,0-21 0,0 22 16,0-1-16,0 0 0,-21 1 0,21 20 16,-22-20-16,22-1 0,0 0 0,0 1 15,0-1-15,0-21 0,0 21 16,0-20-16,22-1 0,-1 0 15,0-21-15,0 21 0,0-21 16,0 0-16,1 0 0,-1 0 0,0 0 16,21 0-16,-21 0 0,22 0 0,-22-21 15,21 0-15,-21 0 0,22-1 16,-22 1-16,0-21 0,0 21 0,0-22 16,1 1-16,-1 0 0,-21 21 15,0-22-15,0 22 0,0 0 0,0 0 16,0 42-1,0 0 1,0 21-16,0-20 0,0-1 0,0 21 16,0-21-16,0 22 15,0-22-15,0 0 0,0 0 0,0 0 16,0 0-16,0 1 0,0-1 16,0-42 15,0-1-31,21 1 15,-21 0-15,21 0 0</inkml:trace>
  <inkml:trace contextRef="#ctx0" brushRef="#br0" timeOffset="95322.13">20129 9186 0,'-21'-21'0,"42"42"0,-63-42 15,21 21-15,0 0 0,0 0 16,-1 0-16,1 0 31</inkml:trace>
  <inkml:trace contextRef="#ctx0" brushRef="#br0" timeOffset="95504.08">19177 9419 0,'0'0'0,"-21"21"16,42-21 15,0 0-31,0 0 0,0 0 16,1-21-16,20 21 0,0-21 15</inkml:trace>
  <inkml:trace contextRef="#ctx0" brushRef="#br0" timeOffset="96215.73">20807 9525 0,'0'-21'32,"0"0"-32,0 0 15,0-1-15,21 1 16,-21 0-16,21 21 0,-21-21 15,0 0-15,0 0 16,0-1-16,-21 22 16,0 0-16,0 0 0,-1 0 0,1 0 15,0 0-15,0 0 0,-21 0 16,20 0-16,1 22 0,0-22 0,0 21 16,0-21-16,21 21 0,0 0 15,0 0-15,21 0 16,0-21-16,0 22 0,0-1 0,22-21 15,-22 21-15,0 0 0,21 0 16,-20 0-16,20 1 0,-21-22 0,0 21 16,0 0-16,1 0 0,-1 0 0,-21 0 15,0 1-15,0-1 16,0 0-16,0 0 0,-21 0 0,-1 0 16,-20-21-16,21 22 0,-43-22 0,22 0 15,0 0-15,-22 0 0,22 0 16,-22 0-16,22 0 0,0 0 0,21-22 15,-22 22-15,22-21 0,0 0 16,21 0-16,0 0 0,0 0 16,0-1-16,0 1 0,0 0 15,21 0-15,0 0 0,22 0 16,-1-1-16,0 1 0,1 0 0,-1 21 16,21-21-16,-20 0 0</inkml:trace>
  <inkml:trace contextRef="#ctx0" brushRef="#br0" timeOffset="97785.94">21272 9377 0,'43'0'16,"-86"0"-16,107-21 0,-43 0 15,0 21 1,0-22-16,1 1 0,-1 0 0,-21 0 16,21 21-16,-21-21 0,21 0 15,-21-1-15,0 1 0,0 0 0,0 0 16,0 0-16,0 0 15,-21 21-15,0 0 0,0 0 0,-1 0 16,1 21-16,0 0 16,0 0-16,0 21 0,21-20 15,-21 20-15,-1 0 0,1 1 0,0 20 16,0-21-16,21 43 0,-21-21 16,0 20-16,21-20 0,-22 105 15,22-105-15,0 20 0,0 1 0,0 0 16,0-1-16,0 1 0,0 21 15,0-22-15,0 1 0,0 0 0,-21-22 16,21 22-16,0 0 0,-21-22 0,21 1 16,0-1-16,0 1 0,0-22 15,0 0-15,0-21 0,0 1 16,21-22-16,0 0 0,1 0 0,-1-22 16,21 1-16,-21 0 0,22-21 0,-22-1 15,21 1-15,0 0 0,1-22 16,-22 22-16,21-22 0,1 1 0,-22-1 15,42-84-15,-42 64 16,-21 20-16,0-21 0,0 1 0,0 20 16,-21 1-16,-21-1 0,21 22 15,-22-22-15,1 22 0,0 0 0,-1 21 16,22-22-16,-21 22 0,0 0 0,20 0 16,1 0-16,0 21 0,0 0 15,21-22-15,0 1 16,0 0-16,21 0 15,0 21-15,0-21 16,1 21-16,20-21 0,0-1 0,1 1 16,-22 0-16,21 0 0,0 0 15,1 0-15,-1-1 0,-21 1 0,22 0 16,-22 0-16,21 0 0,-21 21 0,0-21 16,-21-1-16,22 1 15,-22 0 1,0 42-1,0 0 1,0 1-16,0-1 16,0 0-16,0 0 0,0 21 15,0-20-15,0-1 0,0 21 0,0-21 16,21 0-16,-21 1 0,21-1 16,0 0-16,21 0 15,1-21-15,-22 0 0,21 0 16,-21 0-16,22 0 0,-22-21 15,0 0-15,0 21 0,22-21 0,-22-22 16,0 22-16,0 0 0,21-21 16,-20 20-16,-1-20 0,-21 21 15,21-43-15,0 43 0,-21 0 16,0 0-16,0 0 16,0 0-16,-21 21 15,0 0-15,0 0 0,-1 21 16,1 0-16,21 0 0,0 0 15,-21 0-15,21 1 0,0 20 0,0-21 16,0 21-16,0-20 0,0 20 16,21-21-16,0 21 0,1-20 0,-1-1 15,0 0-15,21 0 0,1 0 16,-1-21-16,0 0 0,1 21 16,20-21-16,-21 0 0,149-21 15,-128 0-15,1 0 16,-1 0-16,-20 0 0,-1-1 0,0-20 15,1 21-15,20-64 0,-42 43 16,-21 21-16,0-22 0,0 1 16,0 21-16,0-21 0,0 20 0,0 1 15,0 0-15,-21 21 0,0-21 16,0 21-16,0 0 0,0 0 16,-22 0-16,22 0 0,-21 21 0,21 0 15,-22 0-15,1 1 0,21-1 16,-22 0-16,22 0 0,0 21 0,0-20 0,0 20 15,21-21-15,0 21 16,0-20-16,0-1 0,0 21 0,21-21 16,0 0-16,0-21 0,0 22 0,1-22 15,-1 0-15,0 0 0,0 0 16,21 0-16,-20 0 0,-1 0 0,0-22 16,0 1-16,0 0 0,0 0 15,1 0-15,-1-22 0,-21 22 0,21-21 16,0 0-16,0-1 0,-21 1 15,0 0-15,21-1 0,-21 1 16,22 0-16,-22-1 0,0-20 0,0 20 16,0 1-16,0 0 0,0-1 0,0 1 15,0 21-15,0-21 0,0 20 16,0 1-16,0 64 31,0-22-31,0 21 0,0 22 16,0-22-16,0 21 0,0 1 0,0-22 15,0 22-15,0-1 0,0-20 0,0 20 16,0 1-16,0-22 0,-22 21 16,22-20-16,0-1 0,0 0 0,0-20 15,0 20-15,0-21 0,0 0 16,0 0-16,22 1 0,-1-22 16,0 0-16,0 0 0,0 0 15,0 0-15,1 0 0,-1 0 16,21-22-16,-21 1 0,22 0 0,-22-21 15,21 21-15,-21-22 0,0 22 0,1-21 16,-1 21-16,-21-22 0,0 22 16</inkml:trace>
  <inkml:trace contextRef="#ctx0" brushRef="#br0" timeOffset="98003.82">21907 9059 0,'0'0'0,"-21"0"15,-21 0-15,21 0 0,-22 0 0,22 0 16,0 0-16,0 0 0,0 0 16,0 0-16,-1 0 0,1 0 15,0 0-15,0 0 0,0 22 16,0-22-16,-1 0 0,1 21 0,-21-21 15</inkml:trace>
  <inkml:trace contextRef="#ctx0" brushRef="#br0" timeOffset="99515.07">1312 11790 0,'0'0'16,"-42"-21"-1,42 42 1,0 0-16,0 0 15,0 22-15,0-1 0,0 0 16,21-21-16,0 22 0,0-1 0,-21 0 16,22 1-16,-1-22 0,0 0 15,0 21-15,21-42 0,-20 22 16,-1-22-16,0 0 0,21 0 0,-21 0 16,1 0-16,20-22 0,-21 1 15,0 0-15,0 0 0,43-21 0,-43-1 16,0 22-16,-21-21 15,0 21-15,0-22 0,0 22 0,0-21 16,-21 21-16,21-22 0,-21 22 16,21 0-16,-21 21 0,0 0 0,-1 21 31,22 0-31,-21 22 0,21-1 0,0 0 16,0 1-16,0 20 0,0 1 15,0-1-15,0 1 0,0-22 0,0 21 16,0-20-16,0 20 0,0-20 15,0-1-15,0 0 0,0-21 16,0 22-16,0-22 0,0 0 0,0 0 16,0-42 15,-21 0-31,0 0 0,0 0 16,0-1-16,-22 1 0,22 0 15,-21-21-15,21 21 0,-22-22 16,22 22-16,-21 0 0,21 0 0,-22 0 15,22-1-15,0 22 16,0 0-16,21 22 0,0-1 16,0 0-16,0 0 0,21 21 15,0-20-15,0-1 0,0 0 0,1 21 16,-1-21-16,21 1 16,0-1-16,-20 0 0,20 0 0,0-21 15,1 0-15,-1 0 0,0 0 16,-21 0-16,22 0 0,-1 0 15,0-21-15,1 0 0,-22 0 0,21-1 16,1 1-16,-22 0 0,0-21 16,21-1-16,-21 1 0,1 0 0,-1-22 15,0 22-15,-21-22 0,0 1 16,0 21-16,0-22 0,0 22 0,0-43 16,0 43-16,0 21 15,0-1-15,-21 22 16,21 22-16,0-1 15,-21 21-15,21 0 0,0 1 16,0 20-16,0-20 0,0 20 16,0 1-16,0-22 0,0 21 0,0-20 15,0-1-15,0 0 0,21-20 16,0 20-16,-21-21 0,21 0 0,0-21 16,0 21-16,1-21 15,-1 0-15,0 0 0,0 0 16,0-21-16,0 0 0,-21 0 15,0 0-15,0 0 0,0-1 0</inkml:trace>
  <inkml:trace contextRef="#ctx0" brushRef="#br0" timeOffset="99686.02">1990 12319 0,'21'0'31,"0"0"-15,21 0-16,-21 0 0,1 0 16,20-21-16,-21 0 0,21 21 0,1-21 15,-22 21-15,21-22 0</inkml:trace>
  <inkml:trace contextRef="#ctx0" brushRef="#br0" timeOffset="100717.52">3979 12086 0,'0'-42'0,"0"84"0,-21-105 0,21 20 16,-21 22-16,21 0 0,-21 0 16,0 21-1,21 21 1,0 0-16,0 0 0,0 22 0,0-1 15,0-21-15,0 22 0,0-1 16,0 0-16,0 1 0,0-1 0,0-21 16,0 21-16,0-20 0,0-1 15,0 0-15,0 0 0,0 0 16,0 0-16,21-21 16,-21-21-1,21 21-15,0-21 0,-21 0 16,0 0-16,21 0 0,-21-1 15,21-20-15,-21 21 0,0-21 0,22 20 16,-22-20-16,21 21 0,-21-21 0,0 20 16,0 1-16,21 21 15,0 0-15,0 21 0,-21 1 16,21 20 0,-21 0-16,22-21 0,-22 22 0,0-22 15,21 0-15,0 21 0,0-20 0,-21-1 16,21 0-16,0 0 0,1 0 15,-1-21-15,0 0 0,0 0 0,0 0 16,0 0-16,1 0 0,20 0 16,-21 0-16,21-21 0,-20 21 0,20-21 15,-21-21-15,0 20 0,22 1 16,-22-21-16,0 0 0,42-43 16,-63 43-16,22-22 0,-1 22 15,-21-1-15,0 1 0,0 21 16,0-21-16,0 20 0,0 1 0,-21 21 31,21 21-31,0 1 16,0-1-16,0 21 0,0-21 0,0 22 15,0-1-15,0 0 0,0 1 16,0-1-16,0 0 0,21 1 0,-21-22 16,21 0-16,0 0 0,0 0 15,0 0-15,1-21 0,41 0 16,-42 0-16,0 0 0,1 0 15,-1 0-15,0 0 0,0-21 0,0 0 16,0 0-16,1-21 16,-1 20-16,0-20 0,-21 0 15,21 21-15,-21-22 0,0 1 0,0 0 16,0 20-16,0-20 0,0 21 0,0 42 31,0 0-31,0 0 16,0 1-16,0 20 0,0-21 15,0 21-15,0-20 0,0 20 0,0-21 16,0 0-16,0 0 0,0 1 16,0-1-16,0 0 15,21-21-15,0 0 16,-21-21-16,0 0 16,0-1-16,0 1 0</inkml:trace>
  <inkml:trace contextRef="#ctx0" brushRef="#br0" timeOffset="100867.44">5228 11705 0,'0'0'0,"-63"-42"15,41 42 1,1 0-16,42 0 47,1 0-47</inkml:trace>
  <inkml:trace contextRef="#ctx0" brushRef="#br0" timeOffset="101362.89">5778 11472 0,'-42'22'16,"21"-1"-16,0 0 0,21 0 15,-21 0-15,21 0 0,-22 22 16,1-1-16,21-21 0,0 22 0,0-1 16,-21 0-16,21 22 0,-21-22 15,21 0-15,0 1 0,0-1 0,0 0 16,0-20-16,0 20 0,0-21 16,0 0-16,0 0 0,21-21 0,0 0 15,0 0-15,1 0 0,20 0 0,-21 0 16,0 0-16,22-21 0,-22 0 15,21 0-15,-21-21 0,22 20 0,-22-20 16,42-21-16,-42 20 16,1 1-16,-1 0 0,0-1 15,0 1-15,-21 0 0,0-1 0,0 1 0,0 0 16,0-1-16,0 22 0,0 0 16,0 0-16,0 0 0,0 42 15,-21 0-15,21 0 16,-21 0-16,21 22 0,-21-1 15,21 0-15,0 1 0,0-1 0,0 0 16,0 1-16,0-1 0,0 0 0,0 1 16,0-1-16,0 0 0,0-21 15,21 1-15,0-1 0,-21 0 0,21 0 16,-21 0-16,21-21 0,0 0 16,1 0-16,-1 0 0,0 0 0,0 0 15,0-21-15,0 0 0,22 21 16</inkml:trace>
  <inkml:trace contextRef="#ctx0" brushRef="#br0" timeOffset="102501.54">7662 11663 0,'0'0'0,"0"-21"15,0 0-15,-21-1 16,0 22-16,0-21 0,0 0 16,-1 21-16,1-21 0,0 0 0,0 21 15,0 0-15,0 0 0,-1 0 16,1 0-16,0 0 0,0 0 0,0 21 16,0 0-16,21 21 0,0-20 0,0 20 15,0 0-15,0-21 16,0 22-16,0-1 0,0 0 0,21 1 15,0-1-15,0 0 0,-21 1 0,21-1 16,0-21-16,1 0 0,20 1 16,-21-1-16,0-21 0,22 0 0,-1 0 15,-21 0-15,21 0 0,1 0 16,-1-21-16,0-1 0,1 1 0,-1 0 16,0-21-16,1-1 0,-1 22 0,0-21 15,-20 0-15,20-1 0,-21 1 16,0-22-16,0 22 0,-21 0 0,0-1 15,0 1-15,0-21 0,0 41 16,0-20-16,0 0 0,0 21 16,0-1-16,-21 22 0,0 0 15,21 22-15,0-1 16,-21 0-16,0 21 0,21 1 0,-21-1 16,21 0-16,0 22 0,0-22 0,0 0 15,0 22-15,0-22 0,0 22 16,0-22-16,0 0 0,0 1 0,0-1 15,0 0-15,0 1 0,0-22 0,0 0 16,21 0-16,-21 0 0,0 1 0,21-22 16,0 0-16,0-22 15,-21 1-15,21 0 16,-21 0-16,22 0 0,-1 0 0,-21-22 16,21 22-16,0-21 0,-21-1 15,21 22-15,0-21 0,-21 21 0,0 0 16,22-1-16,-22 1 0,21 21 0,0 0 15,0 21 1,-21 1 0,0-1-16,21 0 0,-21 0 0,0 0 15,21 0-15,-21 1 0,0-1 16,22 0-16,-1 0 0,0 0 16,0-21-16,0 21 0,0-21 0,1 0 15,-1 0-15,21 0 0,-21 0 0,22 0 16,-1 0-16,-21 0 0,21-21 15,1 0-15,-1 0 0,0 0 0,1 0 16,-22-1-16,21-20 0,-21 21 16,1 0-16,-1-22 0,-21 22 0,0-21 15,0 21-15,0 0 0,0-22 0,0 22 16,0 0-16,0 0 0,-21 21 16,-1 0-16,1 0 0,0 0 15,0 0-15,0 21 0,0 0 0,-1 0 16,22 0-16,0 22 0,-21-22 0,21 21 15,0-21-15,0 22 0,0-1 16,0-21-16,0 22 0,0-22 16,0 0-16,21 0 0,1 0 0,-1 0 15,0 1-15,0-1 0,21-21 16,-20 0-16,-1 0 0,21 0 16,-21 0-16,22 0 0,-22 0 0,63-43 15,-62 22-15,-1 0 0,21 0 16,-21 0-16,22-22 0,-22 22 15</inkml:trace>
  <inkml:trace contextRef="#ctx0" brushRef="#br0" timeOffset="103335.3">9715 11663 0,'0'0'0,"0"-21"15,0 0-15,0-1 0,0 1 16,-21 21-16,0 0 0,0 0 16,0 0-16,0 0 15,-1 21-15,22 1 0,-21-1 0,21 0 16,0 0-16,0 0 0,-21 0 0,0 22 15,21-22-15,0 21 0,0-21 0,42 1 16,-21 83-16,-21-83 0,0-1 16,0 0-16,0 0 0,22 0 15,-1-21-15,0 21 0,0-21 0,0 0 16,0 0-16,22 0 0,-22 0 16,0 0-16,0 0 0,85-42 15,-85 21-15,0 0 0,22 0 0,-22-1 16,0-20-16,0 21 0,0-21 0,1 20 15,-1-20-15,-21 0 0,21-1 0,0 1 16,-21 0-16,0-1 0,21 1 0,-21-43 16,0 43-16,0 21 0,0-21 15,0-1-15,0 22 0,0 0 0,0 0 16,-21 42 0,21 0-16,-21 0 0,0 22 0,21-1 15,0 0-15,-21 1 0,-1-1 16,22 0-16,-21 1 0,21-1 0,0 0 15,0-21-15,-21 22 0,21-22 16,0 21-16,-21 1 0,21-22 16,0 0-16,0 0 0,0 0 15,0 0-15,21-21 32,0-21-32,-21 0 0,21 21 0,1-21 15,-22-21-15,21 20 0,-21 1 0,21 0 16,0 0-16,21 0 0,-20-22 0,-1 22 15,0 0-15,0 0 0,0 0 0,0 0 16,22-1-16,-22 1 0,0 21 16,-21-21-16,-21 21 47,0 0-47,0 0 0,-1 21 15,-20-21-15,21 21 0,0-21 16,0 0-16,-1 0 0,1 22 15,21-1-15,-21-21 0,21 21 16,0 0 0,0 0-16,0 0 0,0 1 15,0-1-15,0 0 0,0 0 0,21 0 16,-21 0-16,43 22 16,-43-22-16,21-21 0,0 21 15,-21 0-15,21-21 0,0 0 0,0 21 16,1-21-16,-1 0 0,0 0 15,0 0-15,0 0 0,0 0 0,1 0 16,-22-21-16,21 21 0,21-21 16,-42 0-16,0 0 15,0 0-15,0-1 0,0 1 16,0 0-16,0 0 0,0 0 16</inkml:trace>
  <inkml:trace contextRef="#ctx0" brushRef="#br0" timeOffset="104603.48">12044 11790 0,'0'0'0,"0"21"16,21-42 31,0 0-47,0 0 15,0 21-15,-21-22 0,22 1 16,-1 0-16,0-21 0,-21 21 16,21-22-16,0 1 0,0 0 0,1-43 15,-1-21 1,-21 85-16,0-21 0,0-43 15,0 64-15,0 0 0,0-1 0,-43 44 16,22-22-16,21 21 16,0 0-16,-21 0 0,21 21 0,0-20 15,-21 41-15,21-21 0,0 1 0,0-1 16,0 0-16,0 22 0,0-22 16,0 1-16,21-1 0,0-21 15,0 21-15,-21-20 0,0 20 0,22-42 16,-1 21-16,0 0 0,21 0 0,-21 1 15,22-22-15,-22 0 0,21 0 0,-21 0 16,1 0-16,41 0 0,-21 0 16,-20-22-16,41-20 0,-42 21 15,0 0-15,22 0 0,-22-22 16,0 22-16,0-21 0,0-1 0,-21 1 16,0 0-16,0-1 0,0 1 0,0 0 15,0-1-15,0 1 0,0 0 16,0 21-16,0-1 0,0 1 0,-21 0 15,0 21-15,21 21 16,-21 22-16,21-22 0,0 0 16,0 21-16,0 1 0,0-1 0,0 0 15,0 1-15,0-1 0,0 0 0,0 1 16,0-22-16,0 21 0,0-21 0,-21 22 16,21-22-16,0 0 0,0 0 0,-21 0 15,21 0-15,0 1 0,0-1 16,0-42-1,-22 21-15,44 0 16,-1-22-16,0 1 0,0 0 16,0 0-16,0 0 0,1-22 0,-1 22 15,0-21-15,42-22 0,-41 43 16,-1-21-16,0 21 16,0 0-16,0-1 0,0 22 0,1 0 15,-1 0-15,0 0 16,-21 22-16,0-1 15,0 0-15,0 0 0,0 0 0,0 22 16,21-22-16,-21 0 0,21 0 0,0 21 16,-21-20-16,22-1 0,-1-21 15,0 21-15,0 0 0,0-21 0,0 0 16,1 21-16,20-21 0,-21 0 16,0 0-16,22 0 0,-22 0 0,0-21 15,21 21-15,-21-21 0,1 0 16,-1 0-16,0-1 0,0 1 0,0-21 15,0 0-15,-21 20 0,22-20 16,-22 21-16,0-21 0,0 20 16,0-20-16,0 21 0,0 0 0,0 0 15,0-1-15,-22 22 0,1 0 0,21 22 16,-21-1-16,0 21 0,21-21 16,-21 0-16,21 1 0,0 20 0,-21-21 15,21 0-15,0 0 0,0 22 16,0-22-16,0 0 0,21 0 0,-21 0 15,21-21-15,-21 22 0,21-22 0,0 0 16,0 0-16,1 0 0,-1 0 0,0 0 16,0 0-16,0 0 0,22 0 0,-22 0 15,21-22-15,-21 22 0,0-21 16,1 0-16,-1 21 0,0-21 0,-21-21 16,0 20-16,0 1 0,0 0 15,0 0-15,0-21 0</inkml:trace>
  <inkml:trace contextRef="#ctx0" brushRef="#br0" timeOffset="104727.42">12234 11557 0,'0'0'0,"-21"0"0</inkml:trace>
  <inkml:trace contextRef="#ctx0" brushRef="#br0" timeOffset="104813.37">12234 11557 0,'21'0'15,"64"-21"1,-64 21-16,-148 21 0,297-42 0,-149 21 0,21-21 16,0 21-16,1-21 0,-1-1 0,0 22 15,1-21-15,-1 21 0</inkml:trace>
  <inkml:trace contextRef="#ctx0" brushRef="#br0" timeOffset="105451.76">15748 11684 0,'0'0'0,"0"-21"15,21 21-15,-21-21 0,0 0 16,21-1-16,0 1 0,-21 0 15,0 0-15,0 0 0,0 0 16,0-1-16,0-20 0,0 21 16,0 0-16,-21 0 0,0-1 0,-21 1 15,21 21-15,-22 0 0,-20 0 16,20 0-16,1 0 0,0 0 0,-1 21 16,1 22-16,0-22 0,-1 0 15,1 21-15,21 1 0,0-1 0,21-21 16,-21 22-16,21-22 0,0 0 15,0 21-15,0-21 0,0 1 0,21-1 16,0-21-16,0 21 0,21 0 0,-20-21 16,20 0-16,0 0 0,1 0 0,-1 0 15,0 0-15,1 0 0,-1-21 0,0 21 16,1-21-16,-22 0 0,21 21 0,-21-22 16,22 1-16,-22 0 0,0 0 15,-21 0-15,0 0 0,0-1 16,0 1-16,0 0 15,-21 21-15,0 0 0,-1 0 16,1 42-16,0-20 16,42-1-16,-21 21 0,-21-21 15,0 22-15,0-1 0,21 0 16,-21 1-16,63-1 0,-42 0 0</inkml:trace>
  <inkml:trace contextRef="#ctx0" brushRef="#br0" timeOffset="105717.17">15727 12446 0,'0'21'15,"0"64"1,0-191-16,21 254 0,-21-84 0,21-1 0,-21 1 0,0-1 15,21 1-15,-21-1 0,0 1 0,0-22 16,0 0-16,0 1 0,0-1 0,21-21 16,-21 22-16,0-22 0,0 0 15,0 0-15,-21-21 16,0 0-16,0 0 0,-21 0 0,20 0 16,-20-21-16,0 21 0,-22-21 0,22 0 15,-22-22-15,1 22 0,-1-21 16,1-1-16,-1-20 0,1-1 0,21 22 15,20-21-15,-20-1 0,21 1 0,21-1 16,0 1-16,0-1 0,21 22 16,0-22-16,22 22 0,-1-22 0,0 1 15,1-1-15,20 1 0,1-1 16,-1 1-16,1-1 0,-1 22 0,1-21 16,-22-1-16,21 22 0</inkml:trace>
  <inkml:trace contextRef="#ctx0" brushRef="#br0" timeOffset="105952.06">16087 11430 0,'0'-21'0,"0"42"0,0-21 31,0 21-31,0 0 0,0 1 16,0-1-16,0 0 0,0 0 0,0 0 16,0 0-16,0 1 15,0-1-15,0 0 0,0 0 0,0 0 16,0 0-1,0-42 32,0 0-31,0-21-16</inkml:trace>
  <inkml:trace contextRef="#ctx0" brushRef="#br0" timeOffset="106146.5">16129 11261 0,'-64'-85'32,"64"64"-17,-21 21-15,0 0 16,0 0 0,21 21-1,0 0-15,0 0 16,21-21-16,0 22 15,0-22-15,-21 21 0,22-21 0,-1 21 16</inkml:trace>
  <inkml:trace contextRef="#ctx0" brushRef="#br0" timeOffset="107091">16341 11303 0,'0'21'31,"0"0"-16,0 1-15,0-1 0,0 0 16,0 0-16,0 0 0,0 22 16,0-22-16,21 0 0,0 0 0,-21 0 15,0 0-15,21 22 0,0-43 0,-21 21 16,0 0-16,21 0 0,1-21 16,-1 21-16,0-21 15,0 0-15,0 0 16,0 0-16,1 0 15,-22-21-15,21 0 0,0 21 0,0-21 0,-21 0 16,21 0-16,0-22 0,1 22 16,-22 0-16,21-21 0,-21-1 15,21 22-15,-21-21 0,0 21 0,0-1 16,0 1-16,0 0 0,0 0 16,0 42-1,0 0-15,0 0 16,0 1-16,0-1 0,0 21 15,0-21-15,0 0 0,0 22 0,0-22 16,0 0-16,21 0 16,-21 0-16,21 1 0,-21-1 0,21 0 0,-21 0 15,22-21-15,-1 21 0,0-21 16,0 0-16,0 0 0,0 0 16,1 0-16,-1 0 0,0 0 0,21 0 15,-21 0-15,22-21 0,-22 21 0,21-21 16,-21 0-16,1 0 0,20-22 15,21-41-15,-63 62 16,0-20-16,0 21 0,0 0 16,0-22-16,0 22 0,0 0 15,-21 21-15,0 0 0,0 0 16,0 0-16,0 21 0,-1 0 16,22 1-16,-21 20 0,0 0 15,21-21-15,0 1 0,0 20 16,0-21-16,0 0 0,0 0 15,21 1-15,-21-1 0,21 0 0,1 0 16,-1-21-16,0 21 0,0-21 16,0 0-16,0 0 0,22 0 0,-22 0 15,21 0-15,-21 0 0,22 0 0,-22-21 16,21 21-16,-21-21 0,1 0 16,-1 0-16,0-1 0,-21 1 15,21 0-15,-21 0 0,0 0 0,21 0 16,-21-22-16,0 22 0,0 0 0,0 0 15,0 0-15,0 42 32,0 0-32,-21 0 0,21 0 0,0 0 15,0 1-15,-21-1 0,21 0 0,0 0 16,0 0-16,0 0 0,-21 1 0,21-1 16,0 0-16,0 0 15,0 0-15,-21-21 16,21-21 15,0 0-31,0 0 0,0 0 16,0-1-16,21 1 0,0-21 15,0 21-15,0-22 0,0 1 16,1 0-16,20-1 0,-21 1 0,21 0 16,-20 21-16</inkml:trace>
  <inkml:trace contextRef="#ctx0" brushRef="#br0" timeOffset="107234.92">18182 11367 0,'0'84'31,"0"-41"-31,0-170 0,-21 275 0,21-127 16,-21 0-16,0 0 0,21 0 15,0 1-15,-22-22 0,22 21 16,-21-21-16,0 0 16</inkml:trace>
  <inkml:trace contextRef="#ctx0" brushRef="#br0" timeOffset="109052.82">18859 11536 0,'-21'0'16,"21"21"15,21-21-31,-21 21 16,22-21-1,-1 0-15,0 0 0,-21-21 16,21 21-16,0 0 0,0-21 0,1 0 16,-1 21-16,0-21 0,21-1 0,-21 1 15,1 0-15,20-21 0,-21 21 0,0-22 16,0 22-16,-21-21 0,22-1 16,20 1-16,-21 0 0,-21 21 15,0-22-15,-21 22 0,0-21 0,21 21 16,0-1-16,0 1 0,0 0 0,-21 21 15,-1 0-15,1 0 16,0 21-16,0 0 16,21 1-16,-21 20 0,21-21 0,-21 21 15,21 1-15,-22 20 0,22-20 16,0-1-16,0 21 0,0-20 0,0-1 16,0 0-16,0 1 0,22-22 15,-1 21-15,0-21 0,0 1 0,0-1 16,0 0-16,22-21 0,-22 0 15,21 21-15,-21-21 0,22 0 0,-1 0 16,0 0-16,1-21 0,-1 21 0,-21-21 16,22 0-16,-1-1 0,-21 1 15,0 0-15,0 0 0,1-21 16,-1-1-16,-21 22 0,0-21 0,0-1 16,0 1-16,0 21 0,0 0 15,0 0-15,0-1 0,0 44 16,0-1-1,0 0-15,0 0 0,0 0 16,0 22-16,0-22 0,0 21 16,0-21-16,0 0 0,0 22 0,0-22 15,0 0-15,21 0 0,0-21 16,-21 21-16,21 1 0,0-22 0,1 0 16,-1 0-16,0 0 0,21 0 15,-21 0-15,1 0 0,20 0 0,-21 0 16,0-22-16,22 1 0,-22 0 0,21 0 15,-21 0-15,0 0 0,1-1 16,-1-20-16,0 21 0,-21-21 0,0-1 16,0 22-16,0-21 0,0 21 15,0-1-15,0 1 0,0 42 16,-21-21 0,21 22-16,0 20 0,0-21 15,-21 0-15,21 22 0,0-22 16,0 21-16,-22-21 0,22 0 0,0 22 15,0-22-15,0 0 0,0 0 16,0 0-16,0 1 0,22-22 47,-22-22-47,21 1 16,-21 0-16,21-21 15,0 21-15,0-1 0,-21-20 16,21 0-16,1 21 0,-22-22 0,21 22 15,21-42-15,-42 41 16,21 1-16,0 21 0,1 21 16,-1 1-1,-21 20-15,0-21 0,21 0 16,-21 0-16,0 22 0,0-22 16,0 0-16,21 0 0,-21 0 0,21 1 15,-21-1-15,21 0 0,22 0 16,-22 0-16,0-21 15,0 0-15,0 0 16,1 0-16,-1 0 0,-21-21 16,21 0-16,0 21 0,0-21 15,0 0-15,1-1 0,-1-20 0,0 21 16,21-43-16,-21 22 16,1 0-16,-1 21 0,0-22 15,-21 22-15,21 0 0,0 0 0,-21 0 0,0-1 16,21 22-1,-21 22-15,0-1 16,0 0-16,0 0 0,0 0 16,0 22-16,0-22 0,0 21 0,0-21 15,0 22-15,0-22 0,0 0 0,22 21 16,-1-21-16,-21 1 16,21-22-16,0 21 0,0 0 0,0-21 15,1 0-15,20 21 0,-21-21 0,0 0 16,22 0-16,-22 0 0,21 0 15,-21-21-15,22 21 0,-1-21 0,-21 0 16,21-1-16,-20 1 0,20-21 16,-21 21-16,0-22 0,22-41 15,-22 41-15,0 1 0,-21 0 16,0 21-16,0-22 0,0 22 16,0 0-16,-21 21 0,0 0 0,-1 0 15,1 21 1,0 0-16,0 0 0,0 22 0,21-1 15,-21 0-15,21 1 0,0-22 16,0 21-16,0 1 0,0-22 0,0 0 16,0 0-16,21 0 0,0 0 0,0 1 15,0-1-15,0-21 0,1 0 16,-1 21-16,21-21 0,-21 0 0,22 0 16,-22 0-16,21 0 0,-21-21 0,0 0 15,22 21-15,-22-22 16,0 1-16,21 0 0,-20-21 0,-1 21 15,0-1-15,0-20 0,-21 21 16,0-21-16,21 20 0,-21-20 0,0 21 16,0 0-16,0 0 0,-21-1 0,0 1 15,0 0-15</inkml:trace>
  <inkml:trace contextRef="#ctx0" brushRef="#br0" timeOffset="109286.68">20849 10837 0,'-21'0'0,"42"0"0,-63 0 0,21 0 16,-1 0-16,1 0 0,0 0 0,0 0 16,0 0-1,0 0 1,-1 0-16,1 0 15,0 22-15,0-22 0,0 0 16,0 0-16,-1 21 16</inkml:trace>
  <inkml:trace contextRef="#ctx0" brushRef="#br0" timeOffset="109499.58">19262 11197 0,'0'0'0,"-22"0"0,1 21 0,42-21 47,1 0-47,20 0 16,-21-21-16,21 21 0,-20 0 0,20 0 16,0-21-16,-21 21 0,22 0 0,-22 0 15,21-21-15,-21 21 0,1 0 0</inkml:trace>
  <inkml:trace contextRef="#ctx0" brushRef="#br0" timeOffset="110059.44">17949 11282 0,'0'-21'16,"21"21"0,1 0-16,-1 0 15,0 0 1,-21 21-16,21-21 0,0 21 15,-21 0-15,0 0 16,0 1-16,0-1 16,0 0-1,0 0-15</inkml:trace>
  <inkml:trace contextRef="#ctx0" brushRef="#br0" timeOffset="111383.07">1651 13568 0,'0'0'0,"0"-21"16,0 0 0,-21 21 15,21 21-31,-21 0 15,21 0-15,-22 21 16,22-20-16,0-1 0,0 21 0,0-21 16,0 22-16,0-22 0,0 0 15,0 0-15,0 21 0,0-20 0,0-1 16,0 0-16,0 0 16,0 0-1,22-42 1,-1 0-1,-21 0-15</inkml:trace>
  <inkml:trace contextRef="#ctx0" brushRef="#br0" timeOffset="111746.84">2011 13483 0,'0'0'16,"21"-21"-16,-21 0 0,-21 21 31,0 0-31,-1 21 15,1-21-15,0 21 0,0 0 0,0 22 16,21-22-16,0 0 0,-21 0 16,21 0-16,0 1 0,0-1 15,0 0-15,0 0 0,21-21 16,21 21-16,-21-21 0,0 0 16,1 0-16,20 0 0,-21 0 15,21 0-15,-20 0 0,-1 0 0,0 0 16,0 0-16,0 21 0,0 1 15,1-22-15,-22 21 0,0 0 16,0 0-16,0 0 16,-22 0-16,1-21 0,-21 22 0,21-1 15,0-21-15,-1 0 0,1 21 16,0-21-16,0 0 0,0 0 0,0 0 16,-1 0-16,1 0 0,0-21 15,0 21-15,0-21 16,21-1-16,-21 1 0</inkml:trace>
  <inkml:trace contextRef="#ctx0" brushRef="#br0" timeOffset="111935.68">1482 13335 0,'-22'0'16,"44"0"31,-1 0-47,0 0 0,0 0 15,0 0-15,22 0 0,-22 0 0</inkml:trace>
  <inkml:trace contextRef="#ctx0" brushRef="#br0" timeOffset="113674.88">4339 13123 0,'0'0'15,"0"-21"-15,0 0 0,-21 0 0,0 0 16,0 0-16,-1-1 15,1 22-15,0 0 0,0 0 0,0 0 16,0 22-16,-1-22 16,1 42-16,0-21 0,0 0 0,21 22 15,0-1-15,-21 0 0,21 1 16,0-1-16,0 0 0,0 1 0,0 20 16,0-21-16,0 22 0,0-22 15,0 1-15,21 20 0,0-42 0,0 22 16,0-1-16,1-21 0,-1 0 15,0-21-15,21 21 0,-21-21 0,22 0 16,-22 0-16,21 0 16,-21 0-16,1-21 0,20 21 0,-21-21 15,21 0-15,-20-21 0,20 20 0,-21-20 16,0 0-16,22-1 0,-22 1 16,0 0-16,0-1 0,0 1 0,-21 0 15,0-22-15,0 22 0,0 0 16,0-22-16,-42 22 0,21-1 0,0 1 15,-22 0-15,1 21 0,0-22 16,20 22-16,-20 21 0,-43 0 16,43 0-16,21 21 0,-21 0 15,20 1-15,1-1 0,-21 63 16,42-41-16,0-1 16,0 0-16,0 1 0,0-1 0,0 0 15,21 1-15,0-22 0,0 21 16,1 1-16,-1-22 0,21 0 0,0 0 15,1 0-15,-1 0 0,-21-21 0,22 0 16,-1 0-16,0 0 0,1 0 16,-1 0-16,0-21 0,-21 0 0,22 0 15,-1 0-15,-21 0 0,22-1 16,-1 1-16,-21-21 0,0 21 0,22 0 16,-22-1-16,0 1 0,-21 0 15,21 21-15,-21-21 16,21 21-16,-21 21 15,0 0 1,0 0-16,0 1 0,0-1 16,0 0-16,0 0 0,0 21 15,0-20-15,0-1 0,21 0 0,1 0 16,-22 0-16,21-21 16,0 0-16,0 0 15,0 0-15,0 0 16,1-21-16,-1 0 0,0 0 0,0 0 15,0-1-15,-21-20 0,21 21 16,1 0-16,-1-22 0,0 22 16,-21 0-16,21-21 0,-21 21 15,21-1-15,-21 1 0,0 42 47,0 1-47,0-1 0,0 0 16,0 0-16,0 0 0,0 0 0,0 22 15,0-22-15,0 21 0,0-21 16,0 22-16,0-22 0,21 0 0,1 0 16,-1 0-16,21 1 0,-21-22 15,0 0-15,22 21 0,-22-21 16,21 0-16,1 0 0,-22 0 0,63-43 16,-41 43-16,-1-21 15,22-42-15,-22 42 0,-21-1 16,0-20-16,0 21 0,1-21 0,-22 20 15,21-20-15,-21 21 0,0-21 16,0 20-16,0-20 0,0 21 0,0 0 16,-21 0-16,-1 21 0,1 0 15,0 0-15,0 0 16,0 0-16,21 21 0,0 0 16,-21 0-16,21 0 0,-22 0 0,22 22 15,0-22-15,0 0 0,0 21 16,0-20-16,0-1 0,0 21 15,0-21-15,0 0 0,22 1 0,-1-1 16,-21 0-16,21-21 0,0 0 0,0 0 16,0 0-16,1 0 0,-1 0 15,0 0-15,0 0 0,0-21 0,0 0 16,22-1-16,-22 1 16,42-21-16,-41 21 0,-1-22 0,21 22 15,-21-21-15,0 21 0,1-22 0,-22 22 16,0-21-16,0 21 15,0 0-15,0-22 0,0 22 0,0 0 16,-22 21 0,1 0-16,0 0 15,42 0 17,0 0-32,1 0 15,-1 0-15,0 0 0,0 0 16,0 0-16,0 0 0,1 0 15,-1 0-15,0 21 0,0 0 0,0-21 16,-21 21-16,0 1 0,21-1 16,-21 0-16,22 0 0,-22 0 0,0 0 15,0 1-15,0-1 0,0 0 16,0 0-16,0 0 0,0 0 0,0 1 16,21-22-16,-21 21 0,21 0 15,0 0 1,0-21-16,0 0 15,1 0-15,-1 0 0,0 0 16,0 0-16,0-21 16,0 0-16,1 21 0,-1-21 15</inkml:trace>
  <inkml:trace contextRef="#ctx0" brushRef="#br0" timeOffset="113892.89">7429 13293 0,'22'0'109</inkml:trace>
  <inkml:trace contextRef="#ctx0" brushRef="#br0" timeOffset="114070.74">7789 13229 0,'0'21'0,"0"-42"0,0 64 16,21-43 62,1-22-78,-1 22 0</inkml:trace>
  <inkml:trace contextRef="#ctx0" brushRef="#br0" timeOffset="114494.88">8953 12996 0,'-63'-21'16,"21"21"-1,20 0-15,1-21 0,-21 0 16,21 21-16,0-21 0,-1 0 0,1-1 15,0 1-15,21 0 0,-21 0 16,21 0-16,0 0 0,0-22 0,0 22 16,21 0-16,0-21 0,22 20 0,-22 1 15,21 0-15,0 0 0,1 0 16,-1 0-16,0 21 0,1 0 0,-1 0 16,-21 0-16,0 0 0,22 0 15,-22 21-15,0 21 0,-21-21 16,0 22-16,0-1 0,0 0 0,0 1 15,-21-1-15,0 0 0,0 1 16,-22-1-16,22 0 0,0 1 16,-21-1-16,20 0 0,1-21 0,-21 1 15,42 20-15,-21-21 0,0 0 16,21 0-16,-22 1 0,22-1 16,0 0-16,0 0 15,0 0-15,0 0 16,0 1-16</inkml:trace>
  <inkml:trace contextRef="#ctx0" brushRef="#br0" timeOffset="114682.8">8869 13610 0,'0'0'0,"-21"0"16,-1 0-1,1 0-15,0 0 78,0 0-78,0 0 0</inkml:trace>
  <inkml:trace contextRef="#ctx0" brushRef="#br0" timeOffset="115542.79">1016 15304 0,'0'0'0,"-21"0"0,-43 0 16,43 0 0,0 0-16,0 0 0,21 21 0,0 0 0,0 0 15,21-21 1,0 21 0,21-21-16,1 0 0,-1 0 0,22 0 15,-1 0-15,22 0 16,-22-21-16,22 21 0,-22-21 0,22 0 15,-21 21-15,-1-21 0,1-1 16,-22 22-16,21-21 0,-41 0 0,41 21 16,-42 0-16,-21-21 15,-21 0 1,0 21-16,0 0 0,0 0 16,-22 0-16,22 0 0,-21 0 0,21 0 15,-1 0-15,1-21 16,0 21-16,21-22 15,21 1-15,0 21 16,1 0-16,-1 0 16,0 0-16,0 0 0,21 0 0,-20 0 15,-1 21-15,0-21 0,0 22 16,-21-1-16,0 21 0,0-21 0,0 0 16,0 22-16,0-22 0,0 21 15,-21-21-15,0 1 0,-22 20 0,22-21 16,0 0-16,0 22 15,0-43-15,0 21 0,-1 0 0,44-21 32</inkml:trace>
  <inkml:trace contextRef="#ctx0" brushRef="#br0" timeOffset="116391.22">2963 14901 0,'-21'-21'0,"42"42"0,-63-63 16,21 42-16,0-21 0,21 0 15,0 0-15,0-1 0,0 1 0,0 0 16,0 0-16,0 0 0,0 0 16,0-1-16,21 22 0,0-21 0,0 0 15,0 21-15,22 0 0,-22 0 16,0 0-16,0 21 0,0 0 0,0 1 15,1-1-15,-1 21 16,-21-21-16,21 0 0,-21 22 0,0-22 16,0 21-16,0-21 0,0 22 15,0-22-15,0 21 0,0-21 0,0 1 16,0-1-16,0 0 0,0 0 16,21-21-16,0 0 15,0 0-15,1-21 16,-1 0-16,0 0 0,0-1 0,21 1 15,-20-21-15,-1 21 0,21-22 16,-21 22-16,0-21 0,22-22 16,-22 43-16,0 0 0,-21-21 15,0 21-15,0-1 0,0 44 47,0-1-47,0 0 0,0 0 16,0 21-16,0-20 0,0 20 15,0 0-15,0 1 0,0 20 0,0 1 16,0-22-16,0 43 0,21-22 16,0 1-16,-21-1 0,22 1 0,-1-1 15,0 1-15,-21-1 0,21 1 16,0-22-16,-21 0 0,21 1 16,1-1-16,-22-21 0,0 0 15,21 0-15,-21 1 0,0-1 0,0 0 16,-21-21-16,-1 0 15,1 0-15,-21 0 0,0 0 16,-1 0-16,1-21 0,0 0 0,-22-1 16,22 1-16,-1 0 0,-62-21 15,83 21-15,-20-22 0,21 22 16,0 0-16,0 0 0,-1-43 16,22 22-16,0 21 0,0-22 15,0 22-15,0-21 0,22 21 16,-1-22-16,-21 1 0,21 0 15,0 21-15,21-22 0,-20 1 16</inkml:trace>
  <inkml:trace contextRef="#ctx0" brushRef="#br0" timeOffset="117054.6">3895 15007 0,'0'0'0,"21"0"16,-21-21-16,21 0 15,-21 0-15,0 0 16,21 21-16,-21-22 0,21 1 16,-21 0-16,0 0 0,0-21 15,21 20-15,-21 1 0,0 0 16,0 0-16,0 0 0,0 0 16,0-1-16,-21 22 15,0 0 1,0 0-16,0 22 0,21-1 0,0 21 15,0-21-15,-21 0 0,21 22 16,0-22-16,0 21 0,0 1 0,0-22 16,0 21-16,0-21 0,21 0 15,0 22-15,0-22 0,0 0 0,0-21 16,1 21-16,-1-21 0,0 0 16,21 0-16,-21 0 0,1 0 15,20 0-15,-21-21 0,0 0 0,22 0 16,-22 0-16,21-1 0,0 1 15,-20-21-15,20 21 0,-21-22 0,21 22 16,-20-21-16,-1 0 0,21-1 16,-42 1-16,21 0 0,-21 20 0,0-20 15,0 21-15,0 0 0,0 0 16,0-1-16,-21 22 16,0 0-16,0 22 15,0-1-15,-1 0 0,1 21 0,21-21 16,-21 1-16,21 20 0,0-21 0,0 21 15,0-20-15,42-1 16,-20 0-16,-1 0 0,0 0 0,21-21 16,-21 21-16,22 1 0,-22-22 15,0 21-15,0-21 0,0 0 0,1 0 16,-22 21-16,-22 0 16,1-21-16,0 21 15,0-21-15,-21 0 0,-1 0 0,22 21 16,-21-21-16,-1 0 0,22 0 15,-21 22-15,21-22 0,0 0 0,-1 0 16,1 0-16,42 0 31,1-22-31</inkml:trace>
  <inkml:trace contextRef="#ctx0" brushRef="#br0" timeOffset="117807.2">6350 14436 0,'0'0'0,"0"-21"0,0-1 0,0 1 15,0 0-15,0 0 0,0 0 16,0 42-1,0 0 1,0 0-16,0 22 0,0-1 16,0 0-16,0 22 0,0-22 0,21 0 15,-21 22-15,0-22 0,21 1 16,-21-1-16,0 0 0,0-21 16,0 22-16,21-22 0,-21 21 0,22-21 15,-22 1-15,0-1 16,21-21-16,-21-21 47,0-1-47,-21 1 0,21 0 15,-22 0-15</inkml:trace>
  <inkml:trace contextRef="#ctx0" brushRef="#br0" timeOffset="118995.26">6244 14690 0,'0'0'0,"-21"0"16,0 0-16,0 0 0,-1 21 0,1-21 15,21 21 1,21-21 0,1 0-16,-1 0 15,0 0-15,21 0 0,1 0 16,-1 0-16,0-21 0,1 0 0,20 0 16,-21-1-16,22 1 0,42-21 15,-64 21-15,0 0 0,1-1 16,-1 1-16,-21 0 0,0 0 15,1 0-15,-22 0 0,0-1 16,0 1-16,0 0 0,0 0 0,-22 0 16,22 0-16,-21 21 0,0 0 15,0 0-15,0 0 0,0 21 16,-1 21-16,22-21 0,-21 22 16,21-1-16,0 0 0,0 1 0,0-1 15,0 0-15,0 1 0,0-1 0,0 0 16,0 1-16,0-1 0,0-21 15,0 21-15,21-20 0,-21 20 0,0-21 16,0 0-16,0 0 0,22 1 16,-1-22 15,0-22-31,-21 1 16,21 0-16,0 0 0,-21 0 0,21 0 15,-21-1-15,22-20 0,-1 21 16,0-43-16,0 43 0,0 0 15,0-21-15,-21 21 0,22 21 16,-1 0-16,0 0 16,-21 21-16,21 0 15,0 0-15,-21 0 0,21 0 16,-21 1-16,22-1 0,-1 0 16,-21 0-16,21 0 0,0 0 0,0 1 15,0-1-15,1-21 16,-1 0-16,0 0 0,0 0 0,0 0 15,22 0-15,-22 0 0,0 0 0,0 0 16,0 0-16,22-21 0,-22-1 16,0 1-16,0 0 0,0 0 15,0 0-15,1 0 0,-1-22 0,0 22 0,-21-21 16,0 21-16,0-22 0,0 1 16,0 21-16,-21 21 15,0 0-15,-1 0 0,1 0 16,0 21-16,0 21 15,0-21-15,21 1 0,0 20 0,-21-21 16,21 21-16,0-20 0,0-1 16,0 0-16,0 21 0,21-21 0,0 1 15,0-1-15,0-21 0,0 0 16,1 21-16,-1-21 0,21 0 16,-21 0-16,22 0 0,-22 0 0,21-21 15,0 21-15,1-21 0,20-1 16,-20 1-16,-1 0 0</inkml:trace>
  <inkml:trace contextRef="#ctx0" brushRef="#br0" timeOffset="119872.63">9313 14605 0,'0'0'0,"0"21"0,21-21 31,1-21-16,-22 0-15,21 0 0,0 0 0,-21-1 16,21 1-16,-21 0 0,0-21 16,0 21-16,0-1 0,0-20 0,0 21 15,0 0-15,0-22 0,-21 22 16,0 0-16,-22 0 0,22 21 0,-21-21 16,0 21-16,20 0 0,-20 0 0,0 0 15,-1 21-15,1 0 0,0 0 16,21 0-16,-22 22 0,22-1 0,0 0 15,0 1-15,21-1 0,0 0 16,0 1-16,0-22 0,0 21 16,0 1-16,0-22 0,21 0 0,0 0 15,0 0-15,22-21 0,-22 0 16,0 0-16,64 0 0,-64 0 16,21 0-16,0-21 0,1 0 15,-1 0-15,-21 0 0,22-1 0,-22-20 16,21 21-16,-21 0 0,0 0 0,-21-22 15,0 22-15,0 0 16,0 0-16,0 0 0,0 42 31,0 0-31,0 21 0,0-21 16,0 1-16,0 20 0,0 0 0,0 1 16,0-1-16,22 0 0,-22 1 15,21-1-15,-21 0 0,0 1 0,0-1 16,21 21-16,-21 1 0,21-1 15,-21 1-15,0-1 0,21 1 0,0-1 16,-21 22-16,0-21 0,0-1 0,0 1 16,0 20-16,0-20 0,0-22 15,0 22-15,0-22 0,0 21 0,0-20 16,-21-22-16,21 21 0,-21-21 0,0 1 16,-21-1-16,20-21 0,-20 0 15,0 0-15,-1 0 0,1 0 16,0-21-16,-22-1 0,22-20 0,0 21 15,-22-43-15,22 22 0,21-21 16,-22-1-16,22 1 0,0-1 0,0 1 16,21-22-16,0 0 0,0 22 0,21-22 15,0 22-15,21-22 0,1 21 16,-1 1-16,22-1 0,84-84 16,-106 106-16,0 0 15,1-1-15,-1 1 0,22-43 16,-22 43-16,-21 0 0</inkml:trace>
  <inkml:trace contextRef="#ctx0" brushRef="#br0" timeOffset="120090.4">9842 14203 0,'0'0'0,"0"21"32,0 0-17,0 0-15,0 1 0,0-1 0,0 21 16,0-21-16,0 0 0,0 22 0,-21-22 15,21 0-15,0 0 0,0 0 16,0 1-16,0-1 16,0-85 31,0 43-47</inkml:trace>
  <inkml:trace contextRef="#ctx0" brushRef="#br0" timeOffset="120250.82">9864 14097 0,'0'0'0,"-22"0"16,1 0-16,0 0 0,0 0 31,0 0-31,42 21 47,0-21-47,0 0 0</inkml:trace>
  <inkml:trace contextRef="#ctx0" brushRef="#br0" timeOffset="121279.81">10160 14224 0,'0'21'0,"0"-42"0,21 63 0,-21 1 16,0-22-16,21 21 0,-21-21 0,0 22 0,0-22 15,21 21-15,-21-21 16,22 1-16,-22-1 0,0 0 0,0 0 16,21 0-16,-21 0 0,21-21 15,0 0-15,0 0 16,0-21-16,1 21 0,-22-21 16,21 0-16,0 0 0,0-22 15,0 22-15,0-21 0,-21 21 0,22-22 16,-1 1-16,0 21 0,0-21 15,0 20-15,-21 1 0,0 0 16,0 0-16,0 0 0,0 42 31,0 0-31,0 0 0,0 0 16,0 1-16,0 20 0,0-21 16,0 21-16,0-20 0,0 20 0,0-21 15,0 21-15,0-20 0,0-1 0,0 0 16,21 0-16,1-21 0,-1 21 15,0-21-15,21 0 0,-21 0 0,22 0 16,-22 0-16,21 0 0,1-21 16,-1 21-16,0-21 0,1 0 0,-1 0 15,-21-1-15,21 1 0,-20 0 16,-1-21-16,0 21 0,0-1 16,-21-20-16,0 21 0,0-21 0,0 20 15,0 1-15,0 0 0,-21 0 16,0 0-16,0 21 0,-1 0 0,1 0 15,0 0-15,0 0 0,0 21 16,21 0-16,-21 21 0,21-20 16,0 20-16,0-21 0,0 21 0,0 1 15,0-22-15,0 0 0,21 0 16,0 22-16,0-43 0,0 21 0,0 0 16,1-21-16,-1 0 0,0 0 0,0 0 15,0 0-15,0 0 0,22 0 16,-22-21-16,0 21 0,0-21 0,0-1 15,1 1-15,-1 0 0,0 0 16,0-21-16,-21 20 0,0-20 16,0 21-16,21-21 0,-21 20 0,0-20 15,21 21-15,-21 0 0,0 0 16,0 42 0,0 0-1,0 0-15,0 0 0,0 0 16,0 1-16,0 20 0,0-21 0,0 0 15,0 0-15,0 1 0,0-1 16,0 0-16,0 0 0,0 0 16,0 0-16,-21-21 15,21-21 1,0 0 0,0 0-16,0 0 0,0 0 15,0-22-15,0 22 0,21-21 0,1 21 16,-1-22-16,0 1 0,0 21 15,0-22-15,22 22 0,-1 0 0,0 0 16,-21 0-16,22 21 0,-1 0 0,0 0 16,-20 0-16,20 21 0,-21-21 15,0 21-15,0 0 0,-21 22 0,0-22 16,0 0-16,0 21 0,0-21 0,0 1 16,0 20-16,0-21 0,-21 0 15,0 0-15,21 1 0,0-1 16,-21 0-16,21 0 0,-21-21 0,21 21 15,0-42 1</inkml:trace>
  <inkml:trace contextRef="#ctx0" brushRef="#br0" timeOffset="122919.87">12827 14393 0,'0'0'0,"0"22"0,-21-22 15,0 21-15,-1-21 16,22-21 15,0-1-31,22 1 16,-1-21-16,0 21 16,0 0-16,21-1 0,-20-20 0,-1 0 15,21 21-15,-21-22 0,0 1 0,1-22 16,-1 22-16,0-21 0,-21 20 15,21-20-15,-21 20 0,0 1 0,0-21 16,0 20-16,-21 22 0,0-21 16,0 21-16,-1 21 0,1 0 0,0 0 15,0 0-15,0 21 16,0 0-16,21 21 0,0 1 0,0-1 16,0 0-16,0 22 0,0-22 15,0 22-15,0-1 0,0-21 0,0 1 16,0 20-16,0-20 0,0-1 15,21 0-15,0 1 0,0-22 16,0 0-16,0 21 0,22-21 0,-22-21 16,21 22-16,1-22 0,-22 0 15,21 0-15,0 0 0,1 0 0,-22-22 16,21 1-16,1 0 0,-22 0 0,21 0 16,0-22-16,-20 22 0,-1 0 15,0-21-15,0 21 0,0-22 0,-21 22 16,0 0-16,0-21 0,0 20 15,0 1-15,0 0 0,0 42 32,0 0-17,0 1-15,0 20 0,0-21 0,0 0 16,0 22-16,0-1 0,0-21 16,0 0-16,0 22 0,0-22 0,21 0 15,1 0-15,-1 0 0,0-21 0,0 0 16,0 0-16,22 0 0,-22 0 15,21 0-15,-21 0 0,0-21 0,22 0 16,-22 0-16,21 0 0,-21-1 16,1 1-16,-1 0 0,0 0 15,-21-21-15,0 20 0,0-20 0,0 21 16,0-21-16,0 20 0,0 1 16,0-21-16,0 21 0,0 0 15,-21 21 1,21 21-16,0 0 0,0 0 15,0 0-15,0 0 0,0 22 16,-21-22-16,21 0 0,0 21 0,0-20 16,0-1-16,0 21 0,0-21 0,0 0 15,0 1-15,0-1 0,0 0 16,21-21 15,0 0-31,-21-21 16,21 0-16,0-1 0,-21 1 0,21 0 15,1 0-15,-22 0 0,21-22 16,0 22-16,-21 0 0,21-21 0,0 21 16,0-1-16,1 1 0,-1 0 15,0 0-15,0 21 0,0 0 16,0 0-16,1 0 0,-22 21 16,21 0-16,-21 0 0,0 1 15,21-1-15,-21 21 0,21-21 0,0 0 16,-21 1-16,0-1 0,21 0 15,1 0-15,-22 0 16,21-21-16,0 21 0,0-21 16,0 0-1,0 0-15,1-21 0,-1 21 16,0-21-16,0 0 0,0 0 16,0 0-16,1-1 0,-1-20 0,0 21 15,0 0-15,0-22 0,-21 22 16,21-21-16,1 21 0,-1 0 0,-21-1 15,0 1-15,0 0 0,21 21 16,-21 21 0,0 0-16,0 1 0,0-1 15,0 0-15,0 0 0,0 0 16,0 22-16,0-22 0,0 0 16,0 0-16,21 0 0,-21 0 0,21 1 15,-21-1-15,21 0 0,1 0 0,-1-21 16,0 21-16,0-21 0,21 0 15,-20 0-15,20 0 0,0 0 0,-21 0 16,22 0-16,-1 0 0,0-21 16,-20 21-16,20-21 0,0 0 0,1 0 15,-22-1-15,21 1 0,-21 0 16,0-21-16,1 21 0,-22-22 0,0 22 16,21-21-16,-21-1 0,0 22 15,0 0-15,0 0 0,0 0 16,-21 21-16,-1 0 0,1 21 15,0 0-15,0 0 0,0 0 0,0 22 16,-1-22-16,22 21 0,-21-21 16,21 22-16,0-22 0,0 21 15,0-21-15,21 1 0,1-1 16,-1 0-16,21 0 0,-21-21 16,0 0-16,22 0 0,-22 0 0,21 0 0,-21 0 15,22 0-15,-1 0 16,-21 0-16,22-21 0,-22 0 0,21 21 15,-21-21-15,0-1 0,1 1 0,-1-21 16,0 21-16,-21-22 0,0 22 16,0-21-16,0 0 0,0-1 0</inkml:trace>
  <inkml:trace contextRef="#ctx0" brushRef="#br0" timeOffset="123122.75">14563 13420 0,'-22'0'15,"44"0"-15,-86 0 0,43 21 0,0-21 16,0 0-16,-1 0 0,1 0 0,0 0 16,0 0-16,0 0 15,0 0-15,-1 0 16,1 0-16,0 0 0</inkml:trace>
  <inkml:trace contextRef="#ctx0" brushRef="#br0" timeOffset="123332.63">12869 13864 0,'0'0'0,"-21"21"0,0 1 0,42-22 31,0 0-31,22 0 0,-1 0 16,21 0-16,-20-22 0,20 22 0,1-21 15,20 0-15,-20 21 0,-1-21 16,1 21-16,-1-21 0,-20 0 0,20 21 16</inkml:trace>
  <inkml:trace contextRef="#ctx0" brushRef="#br0" timeOffset="123783.38">17526 13737 0,'0'0'15,"21"-21"-15,-21 0 0,21 0 0,0 0 16,-21-1-16,0 44 31,0-1-31,0 0 16,0 0-16,0 21 0,0-20 0,0 20 15,0-21-15,0 21 0,0-20 16,0 20-16,0-21 0,0 0 16,0 0-16,-21 1 0,21-1 0,0 0 15,0 0 1,21-21-1,1 0-15,-1-21 16,0 0-16,0 21 0,21-21 0,-20-1 16</inkml:trace>
  <inkml:trace contextRef="#ctx0" brushRef="#br0" timeOffset="124143.17">18161 13589 0,'0'-21'15,"0"42"-15,0-63 0,0 21 0,0-1 16,-21 22-1,0 0-15,-1 0 16,1 22-16,0-1 0,-21-21 0,21 21 16,-1 0-16,1 0 0,0 0 0,21 1 15,0-1-15,0 0 16,0 0-16,0 0 0,21 0 16,0-21-16,1 22 0,-1-22 15,0 21-15,21-21 0,-21 21 0,22 0 16,-22-21-16,21 21 0,-21 0 15,22-21-15,-22 22 0,0-1 16,0-21-16,-21 21 0,0 0 0,0 0 16,0 0-1,-21-21-15,0 22 0,0-22 0,0 0 16,-1 0-16,1 21 0,0-21 0,0 0 16,0 0-16,0 0 0,-1 0 15,1 0-15,0 0 0,0 0 0,0 0 16,0-21-16,-1 21 15,22-22-15,-21 1 0,21 0 0,-21 0 16</inkml:trace>
  <inkml:trace contextRef="#ctx0" brushRef="#br0" timeOffset="124327.06">17505 13420 0,'0'0'15,"0"-21"-15,-21 21 0,-1-22 0,1 22 16,42 0 31,1 0-47</inkml:trace>
  <inkml:trace contextRef="#ctx0" brushRef="#br0" timeOffset="126074.9">20193 13272 0,'0'0'0,"0"-22"0,0 1 0,0 0 16,0 0-16,0 0 15,-21 21-15,21-21 0,-21 21 16,-1 0-16,1 0 0,0 0 15,0 21-15,0 0 0,0 0 16,-1 0-16,1 22 0,0-22 16,0 21-16,0 0 0,21 22 0,-21-22 15,-1 22-15,1-1 0,0 1 0,21-1 16,0-20-16,0 20 16,0-21-16,0 1 0,0-1 0,0 0 15,21 1-15,0-22 0,1 0 0,-1 0 16,21 0-16,-21-21 0,22 0 15,-1 0-15,0 0 0,-21 0 16,22 0-16,-1 0 0,0 0 0,1-21 16,-1 0-16,0 0 0,1 0 0,-1-22 15,0 22-15,1-21 0,-1 0 0,0-22 16,-20 22-16,-1-22 0,0 1 16,-21-1-16,0 1 0,0 20 0,0-20 15,0-1-15,-21 22 0,0 0 16,-22-1-16,1 1 0,0 0 15,-1 21-15,1-1 0,0 1 0,-1 21 16,-20 0-16,20 0 0,1 0 16,21 21-16,-21 1 0,-1-1 0,22 21 15,-21 0-15,21 1 0,-1 20 16,1-20-16,0 20 0,0 22 0,0-22 16,21 1-16,0-22 0,0 22 15,0-1-15,0-21 0,21 1 0,0-22 16,21 21-16,-20-21 0,20 1 0,0-1 15,-21 0-15,43-21 0,-22 0 16,1 0-16,-1 0 0,21 0 0,1 0 16,-22 0-16,22-21 0,-1 0 15,-20-1-15,20 1 0,-21 0 16,22-21-16,-22 21 0,1-1 0,-22-20 16,21 0-16,-21 21 0,0-22 15,-21 22-15,0-21 0,22 21 0,-22-1 16,0 44 15,0-1-31,0 0 0,-22 0 16,22 21-16,0-20 0,0 20 0,-21-21 15,21 0-15,0 22 0,0-22 0,0 0 16,0 0-16,0 0 0,0 0 16,0 1-16,21-22 15,1 0-15,-1 0 16,0 0-16,0 0 0,0 0 0,0 0 15,1-22-15,-1 1 0,0 21 0,0-21 16,0 0-16,0-21 0,1 20 16,-1 1-16,0-21 0,0 21 15,0-22-15,-21 1 0,21 0 0,1-1 16,-22 1-16,21 42 0,-21-21 16,0 0-16,21 21 0,-21 21 15,0 0 1,0 0-16,0 0 0,0 1 0,-21-1 15,21 21-15,0-21 16,-21 0-16,21 22 0,0-22 0,0 0 16,0 21-16,0-20 0,0-1 0,0 0 15,21-21-15,0 21 0,0 0 16,0-21-16,0 0 0,1 21 0,-1-21 16,0 0-16,0 0 0,21 0 15,-20 0-15,-1 0 0,21-21 16,0 21-16,-20-21 0,-1 0 0,21 0 15,-21 0-15,0-1 0,1 1 0,-1-21 16,0 21-16,-21-22 0,21 22 16,-21-21-16,0 0 0,0 20 0,0-20 15,0 21-15,0 0 0,0 0 16,-21 21 0,0 0-16,0 0 0,21 21 15,-22 0-15,1 0 0,0 21 0,21-20 16,0 20-16,-21-21 0,21 21 15,0-20-15,-21-1 0,21 21 0,0-21 16,0 0-16,0 1 0,21-1 16,0 0-16,0 0 0,0-21 15,1 0-15,-1 0 0,21 0 16,-21 0-16,0 0 0,1 0 0,20 0 16,-21 0-16,0 0 0,22-21 15,-22 0-15,0 0 0,21-1 16,-21 1-16,1 0 0,-1-21 0,0 21 15,-21-22-15,0 22 0,21-21 0,-21 21 16,0-22-16,0 22 0,0 0 16,0 0-16,0 0 0,-21 21 15,21-22-15,0 44 32,0-1-17,21 0-15,0 0 0,-21 0 16,0 0-16,21 1 0,-21 20 0,22-21 15,-22 0-15,0 0 0,0 22 16,0-22-16,0 0 0,0 0 16,0 0-16,0 1 0,0-1 15,0 0-15,0 0 0,0 0 32,21-21-32,0 0 15,0 0-15,0 0 0,0 0 16,22-21-16,-22 21 0,0-21 15,0 21-15,0-21 0,1 21 16,-1-21-16,0-1 0,0 22 0,0-21 16,-21 0-1,0 0-15</inkml:trace>
  <inkml:trace contextRef="#ctx0" brushRef="#br0" timeOffset="126226.9">22754 13907 0,'0'0'0,"-21"0"15,0 0-15,0 0 0,-1 0 16,1 0 0,0 0-16,0 0 0,0 0 0,0 0 15,-1 0-15</inkml:trace>
  <inkml:trace contextRef="#ctx0" brushRef="#br0" timeOffset="127043.02">1884 16383 0,'-21'0'31,"-1"-21"-15,22 42 0,0 0-1,0 0-15,0 1 0,0-1 16,0 0-16,0 0 0,0 0 16,0 0-16,0 1 15,0-1-15,0 0 0,0 0 16,22-21-1,-1-21 1,-21 0 0,0 0-16</inkml:trace>
  <inkml:trace contextRef="#ctx0" brushRef="#br0" timeOffset="127355.03">1905 16129 0,'0'-21'0,"0"42"0,-21-63 0,0 42 15,-1 0-15,1 0 16,42 0 31,1 0-31,-1 0-16,-21-21 0,21-1 15,-21 1 1,0 0-16,0 0 15,-21 21 1,0 0-16,-1 0 16,22 21 15,0 0-31,0 0 0,22-21 16,-1 22-16,0-22 15,0 0-15,0 0 0</inkml:trace>
  <inkml:trace contextRef="#ctx0" brushRef="#br0" timeOffset="127605.93">2413 15896 0,'0'-21'0,"0"42"0,0-21 32,0 21-32,0 1 15,0-1-15,0 0 0,0 21 0,0 1 16,0-1-16,0 0 0,0 1 15,0-1-15,0 0 0,0 1 16,0-1-16,0 0 0,0-21 0,0 22 16,0-22-16,0 21 0,0-21 15,0 1-15,0-1 0,0 0 16,0 0-16,0-42 31</inkml:trace>
  <inkml:trace contextRef="#ctx0" brushRef="#br0" timeOffset="127786.89">2222 16362 0,'22'0'32,"-1"0"-17,0 0-15,0 0 16,21 0-16,-20 0 0,20-21 0,0 21 15,1-21-15,20-1 0,-21 22 16,1-21-16,-1 0 0,0 0 0,1 21 16,-22-21-16</inkml:trace>
  <inkml:trace contextRef="#ctx0" brushRef="#br0" timeOffset="128844.1">4381 16150 0,'0'0'0,"0"-21"16,0-21-16,0 21 0,0-22 15,0 1-15,0 21 0,-21-22 0,21 22 16,0 0-16,-21-21 0,21 21 16,-21 21-16,21-22 0,0 1 15,-21 21-15,21 21 16,0 22-16,0-22 0,0 21 15,0 1-15,0-1 0,0 0 16,0 22-16,0-22 0,0 0 0,0 22 16,0-22-16,0 1 0,0-22 15,0 21-15,0-21 0,21 0 0,-21 1 16,0-1-16,21-21 16,0-21-1,-21-1 1,21 1-16,-21-21 0,22 21 15,-22 0-15,0-22 0,21 1 16,0 21-16,-21-22 0,21 1 0,-21 21 16,0 0-16,21 0 0,0-1 15,-21 1-15,22 21 0,-1 0 16,0 21-16,-21 1 0,21-1 16,-21 21-16,21-21 0,-21 0 0,0 22 15,21-22-15,1 21 0,-22-21 16,21 1-16,0-1 0,-21 21 0,21-21 15,0-21-15,0 21 0,1-21 16,-1 0-16,0 0 0,21 0 16,-21 0-16,1 0 0,-1 0 0,0 0 15,0-21-15,21 0 0,-20 0 16,-1 0-16,-21-22 0,21 22 0,0-21 16,-21 0-16,21-1 0,-21 1 15,0-22-15,0 22 0,0 0 0,0-1 16,0 1-16,0 21 0,0 0 15,0 0-15,0-1 16,0 44 0,0-1-16,0 0 0,0 0 15,0 21-15,0 1 0,0-1 0,0 0 16,0 1-16,0-22 0,0 21 16,21 1-16,1-22 0,-1 0 0,-21 0 15,21 0-15,0 0 0,0 1 16,0-22-16,1 0 0,-1 0 0,0 0 15,0 0-15,0 0 0,0 0 16,1-22-16,20 1 0,-21 21 0,0-21 16,0-21-16,1 21 0,-1-1 0,-21-20 15,0 21-15,21-21 0,-21 20 16,0-20-16,0 21 0,0 0 0,0 42 47,0 21-47,0-21 0,-21 1 15,21 20-15,0-21 0,0 0 0,0 22 16,0-22-16,0 0 0,0 0 16,0 0-16,0 0 0,0 1 15,21-22-15,0 0 0,0 0 16,0-22 0,-21 1-16,22 0 0</inkml:trace>
  <inkml:trace contextRef="#ctx0" brushRef="#br0" timeOffset="129191.08">5609 15663 0,'-21'-21'0,"148"402"0,-233-741 0,64 318 15,21 21-15,-22 21 0,22 0 16,0 21 0,21 0-16,0 0 0,0 1 15,0-1 1,21-21-16,0 0 0,0 0 0,1 0 15,-1 0-15,0 0 0,0 0 16,0 0-16,0-21 0,1 21 0,-22-22 16,0 1-16,0 0 15,0 0 1,-22 21-16,1-21 0,0 21 0,0 0 16,0 0-16,-22 0 0,22 0 15,0 0-15,0 0 0,0 21 0,0 0 16,-1 0-16,22 0 0,-21 1 0,21-1 15,0 0-15,0 21 0,0-21 16,0 22-16,21-22 0,1 21 0,-1-21 16,0 1-16,21-1 0,-21-21 15,64 0-15,-64 0 0,22 0 16</inkml:trace>
  <inkml:trace contextRef="#ctx0" brushRef="#br0" timeOffset="129677.48">6223 15685 0,'0'-85'16,"0"64"-16,-254 338 0,508-528 16,-275 105-16,0 106 15,-1 21-15,1 0 16,21 0-16,-21 22 0,21-22 16,-21 21-16,21 0 0,-21 1 0,21 41 15,0-41-15,0-1 16,0 0-16,0 1 0,0-1 15,0 22-15,21-43 0,0 0 16,0 0-16,0-21 16,1 0-16,-1 0 0,0 0 0,0 0 15,0-21-15,0 21 0,22-21 16,-22 0-16,0-1 0,21-20 0,-20 21 16,-1-21-16,0-1 0,0 1 15,0 0-15,22-43 0,-43 43 16,0 20-16,0-20 0,0 0 0,0-1 15,0 1-15,0 21 16,0 0-16,-22 21 16,1 42-1,0-21-15,21 22 0,0-22 16,-21 21-16,21 0 0,0 1 0,0-1 16,0 0-16,0 1 0,0-1 15,0 0-15,0 1 0,0-22 0,0 0 16,21 0-16,-21 0 0,21 1 15,0-1-15,1-21 0,-1 0 16,0 0-16,0 0 0,0 0 16,0-21-16,1-1 0,-1 1 15</inkml:trace>
  <inkml:trace contextRef="#ctx0" brushRef="#br0" timeOffset="130130.85">8996 15621 0,'0'0'0,"0"-21"0,0 0 16,-21 21-16,21-21 0,0-1 16,0 1-16,-22 0 0,1 21 0,0-21 15,0 21-15,0 0 16,0 0-16,21 21 15,0 0-15,0 0 0,0 22 0,0-22 16,0 21-16,0 1 0,0-1 16,0 21-16,21-20 0,-21 20 15,21-20-15,-21-1 0,0 0 16,21 1-16,-21-1 0,21 0 0,-21-21 16,0 1-16,0-1 0,21 0 0,-21-42 46</inkml:trace>
  <inkml:trace contextRef="#ctx0" brushRef="#br0" timeOffset="132342.12">8615 15960 0,'-43'-21'16,"276"169"-16,-423-275 0,126 84 0,22 43 0,21-21 0,0 21 16,42 0 15,0 0-31,0 0 0,21 0 15,1 0-15,-1 0 0,22 0 0,-22 0 16,43-21-16,-22 21 0,1-21 16,-1 0-16,22 0 0,-22-1 0,1 1 15,-22 0-15,22-21 0,-22 21 0,0-1 16,-21 1-16,1 0 0,-1-21 16,-21 21-16,0-1 0,0 1 0,0 0 15,0 0-15,-21 21 16,-1 0-16,1 0 15,0 21-15,21 0 0,0 0 16,0 1-16,0 20 0,0 0 16,0-21-16,0 22 0,0-1 0,0 0 15,0 1-15,0-1 0,0-21 16,0 22-16,0-1 0,0 0 0,0-21 16,0 1-16,0 20 0,0-21 0,0 0 15,0 0-15,21-42 31,0 0-15,-21 0-16,22-21 0,-1 20 16,0 1-16,-21-21 15,21 0-15,0 20 0,0 1 0,1-21 16,-1 21-16,0 0 0,-21-1 0,21 22 16,0 0-16,0 0 0,1 0 15,-1 22-15,0-22 16,-21 21-16,0 0 0,0 21 15,0-21-15,0 1 0,21-1 0,-21 21 16,0-21-16,21 0 0,-21 1 0,0-1 16,21 0-16,1 0 0,-1 0 15,0-21-15,0 0 0,0 0 16,22 0-16,-22 0 0,0 0 16,21-21-16,-21 0 0,22 0 15,-22 0-15,0-1 0,21-20 0,-20 21 16,-1-21-16,0-1 0,0 22 15,0-21-15,-21 21 0,0-22 0,0 22 16,0-21-16,0 21 0,-21-1 16,0 22-16,0 0 0,0 0 15,-1 0-15,1 0 0,21 22 16,-21-1-16,21 0 0,0 0 16,0 0-16,0 0 0,0 1 0,0-1 15,0 0-15,21 0 0,0 0 16,1 0-16,-22 1 0,21-1 0,0 0 15,0 0-15,0 0 0,0 0 16,1-21-16,-1 22 0,0-22 16,0 0-16,0 0 0,0 0 0,1 0 15,-1 0-15,0 0 0,0 0 16,0 0-16,0-22 0,1 1 0,-1 0 16,0 0-16,0 0 0,0 0 15,0-1-15,1 1 0,-1 0 0,0 0 16,-21 0-16,0-22 0,21 43 0,-21-21 15,21 0-15,-21 0 0,0 42 32,0 0-17,0 0-15,-21 1 0,21-1 16,0 0-16,-21 21 0,21-21 0,0 1 16,0-1-16,0 0 0,0 0 15,0 0-15,21 0 0,0 1 0,0-22 16,1 21-16,-1-21 0,0 0 0,0 0 15,21 0-15,-20 0 0,20 0 16,0 0-16,-21 0 0,22-21 0,-1-1 16,-21 22-16,0-21 0,1-21 15,-1 21-15,0 0 0,-21-1 16,21-20-16,-21 21 0,0-21 0,0 20 16,0-20-16,-21 21 0,0-21 0,0 20 15,-1-20-15,1 21 0,-21 0 16,0 0-16,20 21 0,-20 0 15,0 0-15,-1 0 0,1 0 0,21 0 16,-21 21-16,-1 0 0,22 0 16,0 0-16,0 0 0,21 22 15,0-22-15,0 0 0,0 21 0,0-20 0,21 20 16,0-21-16,0 0 0,0 22 16,1-22-16,20-21 0,0 21 0,-21 0 15,22-21-15,-1 0 0,0 0 0,1 0 16,-22 0-16,21 0 0,1 0 15,-22 0-15,21-21 0,-21 0 0,22 0 16,-22-1-16,0 1 16,0-21-16,21 21 0,-42 0 0,22-22 15,-1 22-15,-21 0 0,21 0 0,-21-22 16,0 22-16,0 0 16,0 42 15,0 0-31,0 1 0,-21-1 15,21 0-15,0 0 0,0 0 0,0 0 16,0 1-16,0-1 16,0 0-16,0 0 0,0 0 15,21-21-15,0 0 16,0 0-16,0 0 16,1 0-16,-1 0 0,0-21 15,-21 0-15,21 0 0,0 0 0,-21-1 16,21 1-16,-21 0 0,22 0 0,-22-21 15,0 20-15,0 1 0,21-21 16,-21 21-16,0 0 0,0-1 0,21 1 16,-21 0-16,0 42 15,0 0-15,0 1 16,0-1-16,0 0 0,0 0 0,0 21 16,-21-20-16,21-1 0,-21 0 15,21 21-15,0-21 0,0 1 0,0-1 16,0 0-16,0 0 0,0 0 15,0 0-15,21-21 0,0 0 16,-21 22-16,21-22 0,0 0 0,0 0 16,1 0-16,-1-22 0,0 22 15,0-21-15,0 0 0,0 0 0,-21 0 16,22 0-16,-1-1 0,0 1 16,-21 0-16,21 0 0,-21 0 0,0-22 15,0 22-15,0 0 0,0 0 0,0 0 16,0 0-16,0-1 0,0 44 31,0-1-31,0 0 16,0 0-16,0 0 15,0 22-15,0-22 0,0 0 0,0 0 16,0 0-16,0 0 0,0 1 16,0-1-16,0 0 0,0 0 15,0 0-15,21-21 0,0 0 0,1 21 16,-1-21-16,0 0 0,0 0 15,21 0-15,-20 0 0,20 0 0,0-21 16,-21 0-16,22 0 0,-22 0 16,21 0-16,-21-1 0,1 1 15,-1 0-15,0-21 0,0 21 0,0-22 16,0 22-16,-21 0 0,0-21 16,0 20-16,0 1 0,0 0 0,0-21 15,-21 42 1,0 0-16,0 0 0,0 21 15,0 0-15,-1 0 0,22 0 0,0 1 16,0-1-16,0 21 0,0-21 16,0 0-16,0 1 0,0-1 0,0 0 15,22 0-15,-1-21 0,-21 21 16,21-21-16,0 21 0,0 1 16,-21-1-1,21-21-15,-42 0 31,0 0-31,0 0 16,0 0-16,0 0 16,21 21-16,-22-21 31,22-21-15,0 0-16</inkml:trace>
  <inkml:trace contextRef="#ctx0" brushRef="#br0" timeOffset="132531.51">12615 15812 0,'-21'0'32,"0"0"14,0 0-30,21-22 0</inkml:trace>
  <inkml:trace contextRef="#ctx0" brushRef="#br0" timeOffset="135912.96">14372 15177 0,'0'0'0,"-21"-22"0,0 1 15,21 0-15,-21 0 0,-1 0 16,1 0-16,21 42 31,0 21-31,0-21 0,0 22 16,0-22-16,21 21 0,1 0 15,-1-20-15,0 20 0,0-21 0,0 0 16,0 0-16,1 1 0,-1-1 16,0-21-16,0 0 0,21 0 15,1 0-15,-22 0 0,0 0 16,0-21-16,0 21 0,1-22 15,-1 1-15,0-21 0,0 21 0,-21 0 0,0-22 16,21 22-16,-21-21 16,0 21-16,0-22 0,0 22 0,0 0 15,0 0-15,-21 0 0,0-1 16,0 22-16,0 0 16,21 22-16,-22-1 15,22 21-15,0-21 0,0 22 0,0-1 16,0 0-16,0 22 0,0-22 15,0 0-15,0 1 0,0-1 16,0 0-16,0 1 0,0-1 0,0 0 16,0 1-16,22-1 0,-1 0 15,0 1-15,-21-22 0,0 0 0,0 21 16,21-20-16,-21-1 16,0 0-16,-21-21 31,0-21-31,0 0 0,-1-1 0,-20 1 15,21 0-15,0 0 0,-22 0 0,22 0 16,-21-1-16,0 1 0,20-21 16,-20 42-16,21-21 0,0 0 0,0 21 15,21 21 17,0 0-32,21 0 0,0 0 15,0 0-15,21 1 0,-20-1 16,-1-21-16,21 21 0,0 0 0,-20 0 15,20-21-15,0 0 0,-21 21 16,22-21-16,-1 0 0,0 0 0,1 0 16,-1-21-16,0 0 0,1 0 15,-1 0-15,22 0 0,-22-1 0,0 1 16,-21 0-16,22-21 0,-22 21 16,0-1-16,0-20 0,-21 21 0,0-21 15,0-1-15,0 22 0,0 0 16,0-21-16,-21 20 0,21 1 15,-21 21-15,0 0 16,21 21-16,-21 1 0,21-1 16,0 0-16,0 0 0,0 21 0,0-20 15,0 20-15,0-21 0,0 0 16,0 22-16,0-22 0,0 0 0,0 0 16,21 0-16,0 0 0,0-21 0,0 22 15,22-22-15,-22 0 0,0 0 16,21 0-16,-21 0 0,22 0 0,-22-22 15,0 22-15,21-21 0,-20 0 16,20 0-16,-21 0 0,0 0 16,0-22-16,-21 22 0,0 0 0,22-21 15,-22 20-15,0-20 0,0 21 16,0 0-16,0 0 0,0 42 31,0 0-31,0 0 16,0 0-16,0 0 0,0 1 0,0 20 15,0-21-15,0 0 0,0 0 16,0 1-16,0-1 0,21 0 0,-21 0 16,0 0-16,0 0 15,21-21 17,-21-21-32,21 0 0,-21 0 15,0 0-15,21 0 16,-21-22-16,21 22 0,-21 0 15,0-21-15,0 20 0,22-20 0,-22 21 16,21 0-16,-21 0 0,21-1 16,0 22-1,0 22-15,-21-1 16,21 0-16,-21 0 0,22 0 0,-22 22 16,0-22-16,0 0 0,21 0 0,-21 0 15,21 0-15,-21 1 0,21-1 16,0 0-16,0 0 15,1-21-15,-1 0 0,0 0 16,21 0-16,-21 0 16,1 0-16,20 0 0,-21-21 0,21 0 15,1 0-15,-22 21 0,21-43 16,-21 22-16,22 0 0,-22 0 0,42-43 16,-41 22-16,-1 0 15,-21 20-15,21 1 0,-21-21 0,21 21 16,-21 0-16,0-1 0,0 44 31,0-1-31,0 21 16,0-21-16,0 0 15,0 1-15,0 20 0,0-21 0,0 0 16,0 0-16,0 22 0,0-22 16,0 0-16,21 0 0,0 0 0,1 1 15,-1-1-15,0-21 0,0 0 16,0 0-16,22 0 0,-22 0 15,21 0-15,0 0 0,-20 0 0,20 0 16,0-21-16,1 21 0,-1-22 16,-21 1-16,21 0 0,22-42 15,-43 41-15,0-20 0,0 21 16,-21-21-16,0-1 0,0 22 16,0-21-16,0-1 0,-21 22 0,0-21 15,0 21-15,0 21 0,0 0 16,-1 0-16,1 0 0,0 21 0,0 0 15,0 0-15,0 22 0,21-22 16,0 21-16,0 0 0,0-20 0,0 20 16,0-21-16,21 21 0,0-20 0,0-1 15,0 0-15,0 0 16,1 0-16,-1 0 0,0-21 0,0 22 0,21-22 16,-20 0-16,20 0 15,0 0-15,1 0 0,-1 0 0,0-22 16,1 22-16,-1-21 0,0 0 0,-21 0 15,22 0-15,-43 0 0,21-22 16,-21 1-16,0 21 16,0 0-16,-21-22 0</inkml:trace>
  <inkml:trace contextRef="#ctx0" brushRef="#br0" timeOffset="136126.73">15811 15134 0,'-42'0'0,"84"0"0,-105 0 15,42 0-15,0 0 16</inkml:trace>
  <inkml:trace contextRef="#ctx0" brushRef="#br0" timeOffset="137532.71">18923 14901 0,'0'-21'16,"0"42"-16,0-63 0,0 21 0,0 0 16,0 0-16,-21 21 15,0 0 1,-1 0-16,1 0 16,0 21-16,0 0 0,21 0 0,-21 21 15,0-20-15,-1 20 0,1 21 16,0-20-16,21 20 0,0-20 0,-21 20 15,21 1-15,0-22 0,0 0 16,0 1-16,0-1 0,0 0 0,21 1 16,0-22-16,22 0 0,-22 0 15,21-21-15,0 0 0,1 0 16,-1 0-16,22 0 0,-22 0 0,0-21 16,1 0-16,20 0 0,-21-1 15,1 1-15,-1-21 0,0 21 0,-20-22 16,-1 1-16,0-21 0,-21 20 15,0-20-15,0 20 0,0 1 0,-21-21 16,0 20-16,-1 1 0,-20-22 0,21 22 16,-21 21-16,-1-21 0,1 20 15,21 1-15,-22 21 0,1 0 0,0 0 16,21 0-16,-22 21 0,22 1 16,-42 62-16,41-63 0,1 43 15,0-22-15,0 22 16,21-22-16,0 22 0,0-22 0,0 21 15,0-20-15,0-1 0,21 0 0,0 1 16,0-22-16,43 42 16,-22-41-16,-21-22 0,22 21 0,-1-21 15,0 0-15,1 0 0,-1 0 16,22 0-16,-22-21 0,0-1 0,22 1 16,-22 0-16,0 0 0,1-21 15,-1 20-15,-21-20 0,22 21 0,-22-21 16,0-1-16,0 1 0,-21 21 15,0 0-15,0-1 0,0 1 16,21 0-16,-21 42 16,0 0-16,0 1 15,0-1-15,0 0 0,0 21 0,0-21 16,0 22-16,0-22 0,0 0 16,0 0-16,0 0 0,21 1 0,-21-1 15,22 0-15,-1 0 0,0-21 16,0 0-16,0 21 0,0-21 0,1 0 15,-1 0-15,0 0 0,21 0 0,-21-21 16,1 21-16,-1-21 16,21 0-16,-21 0 0,0-1 0,1 1 15,-1-21-15,0 21 0,-21-22 16,0 22-16,0-21 0,21 21 0,-21-22 16,0 22-16,0 0 0,0 42 31,0 0-31,0 22 15,0-22-15,0 0 0,-21 21 0,21-20 16,0 20-16,0-21 0,0 0 16,0 0-16,0 1 0,0-1 0,21 0 15,0 0-15,22-21 0,-22 21 16,0-21-16,21 0 0,1 0 0,-1 0 16,0 0-16,1 0 0,-1 0 15,0-21-15,1 0 0,-1 0 0,0 0 16,1-22-16,-22 22 0,21-21 15,-21-1-15,0-20 0,1 21 16,-1-22-16,0 22 0,0-22 0,0 22 16,-21 0-16,0-22 0,0 22 15,0-1-15,0 22 0,0 0 0,0 0 16,0 0-16,-21 21 16,0 0-16,0 0 0,0 21 0,-1 0 15,1 21-15,0 1 0,-21-22 16,42 21-16,-21 1 0,-1-1 15,22 0-15,-21 1 0,21 20 0,0-21 16,0 1-16,0-1 0,0 0 16,21 1-16,1-1 0,-1-21 0,0 0 15,0 22-15,0-22 0,0-21 16,1 21-16,-1 0 0,21-21 0,-21 0 16,0 0-16,22 0 0,-22 0 0,0-21 15,21 0-15,-20 21 0,20-21 16,-21-22-16,21 22 0,-20 0 0,-1-21 15,0-1-15,0 1 0,-21 21 16,0-21-16,0-1 0,0 22 16</inkml:trace>
  <inkml:trace contextRef="#ctx0" brushRef="#br0" timeOffset="137750.57">20680 14986 0,'-21'0'0,"42"0"0,-42 21 15,42-21-15,0 0 16,21 0-16,-21 0 0,22 0 0,20 0 16,-20 0-16,-1 0 0,21 0 15,-20 0-15,20 0 0,-20-21 0,-1 21 16,21-21-16,-20 21 0,-1-21 16,-21 21-16,22 0 0,-22-21 0,-64 21 31,22 0-31,-21 0 15</inkml:trace>
  <inkml:trace contextRef="#ctx0" brushRef="#br0" timeOffset="138828.46">10202 17082 0,'21'0'31,"1"-22"-31,-22 1 0,21 21 0,0-21 16,0 0-16,0 0 0,-21 0 16,21-1-16,-21 1 0,22 0 0,-22 0 15,0 0-15,0 0 16,0-1-16,0 1 0,0 0 0,-22 21 15,1 0-15,0 0 16,0 0-16,0 21 0,0 0 0,-22 22 16,22-22-16,0 21 0,0-21 15,0 22-15,21-1 0,0 0 0,0 1 16,0-22-16,0 21 0,0 1 16,0-1-16,21-42 0,0 21 15,21 0-15,-21-21 0,1 0 16,20 0-16,-21 0 0,21 0 0,-20 0 15,-1 0-15,0-21 16,0 21-16,0-21 0,-21 0 16,0 0-1,-21-1-15,-21 22 0,21 0 16,-22 0-16,1 0 0,0 0 16,-1 0-16,1 22 0,0-1 0,-1 0 15,1 0-15,21 0 0,-22 0 16,22 22-16,0-22 0,21 21 0,0-21 15,0 22-15,0-1 0,0-21 16,21 0-16,22 22 16,-1-22-16,0 0 0,-21-21 15,43 0-15,-22 0 0,1 0 0,-1 0 16,0-21-16,1 0 0,20 0 16,-21-1-16,1-20 0,-1 21 0,0 0 15,-20-22-15,20 22 0,-21 0 16,0 0-16,0-21 0,-21 20 0,0 1 15,0-21-15,0 21 0,0 0 16,0-22-16,0 22 0,0 0 16,0 0-16,22 42 31,-1 0-31,0 0 0,0 0 16,0 1-16,0-1 0,1 0 15,-1 0-15,0 0 0,0 0 0,0 1 16,0-1-16,1-21 0,-22 21 15,21 0-15,0 0 0,-21 0 16,21-21-16,-21 22 0,21-22 16,0 0-1,1 0 1,-22-22-16,21 1 0,-21 0 16</inkml:trace>
  <inkml:trace contextRef="#ctx0" brushRef="#br0" timeOffset="139038.32">11218 17187 0,'0'-84'15,"0"211"-15,0-170 0,0-62 0,0 83 16,-21 22-16,0 0 0,0 0 16,-22 0-16,22 22 15,-21-1-15,21 0 0,-22 0 0,1 0 16,0 0-16,21 1 0,-22 20 16,22-21-16,-21 0 0,21 0 0,-1 22 15,1-22-15,0 0 16,21 0-16,-21 22 0,21-22 15,0 0-15,21-21 0,0 0 16,0 0-16,22 0 0,-1-21 16,0 21-16</inkml:trace>
  <inkml:trace contextRef="#ctx0" brushRef="#br0" timeOffset="139398.6">11451 17082 0,'0'-22'15,"-21"44"17,21-1-32,0 0 15,0 0-15,0 0 0,0 0 16,0 1-16,0 20 0,0 0 0,0 1 16,0-1-16,0 0 0,0 22 15,0-1-15,0 22 0,21-22 16,-21 22-16,0 0 0,0-1 15,0 1-15,0 0 0,0 21 0,0-22 16,0 22-16,0-21 0,0-1 16,0 1-16,-21-21 0,21-1 15,-21 1-15,21-1 0,-21-21 0,21 22 16,0-85 31,21-22-32,0-20-15,-21-1 0,21 1 16,0-22-16</inkml:trace>
  <inkml:trace contextRef="#ctx0" brushRef="#br0" timeOffset="139712.42">11557 17399 0,'0'42'15,"0"-84"-15,-21 0 0,0-1 0,21 22 0,0-21 0,0 21 16,0-22-16,0 22 0,0-21 15,0 21-15,0 0 0,0-22 0,21 22 16,-21 0-16,21 0 16,0 21-16,21 0 0,-20 0 0,-1 0 15,21 0-15,0 0 0,-20 21 16,20 0-16,-21 21 0,21-20 0,-20-1 16,-1 21-16,0-21 0,-21 0 15,0 22-15,0-22 0,-21 21 0,0-21 16,-1 1-16,1-1 0,-21 21 15,21-21-15,-22 0 0,22 1 16,-21-1-16,21 0 0,0-21 0,-1 21 16,1 0-16,0-21 0,0 0 15,42 0 17</inkml:trace>
  <inkml:trace contextRef="#ctx0" brushRef="#br0" timeOffset="139913.82">12636 17484 0,'0'21'0,"0"-42"63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3:25:49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1355 0,'0'0'0,"-21"0"0,-21 0 0,21 0 16,-1 0-16,1 0 15,42 0 17,1 21-32,20-21 15,0 0-15,1 0 0,-1 21 0,0-21 16,22 0-16,-22 0 0,22 0 15,-1 0-15,1 21 0,20-21 16,-20 0-16,-1 0 0,1 0 16,20 0-16,-20 0 0,-22-21 15,22 21-15,-22-21 0,0 21 0,1 0 16,-22-21-16,0 21 0,0 0 16,-21-21-16,0-1 15,-21 22 1,0 0-16,-21 0 0,-1-21 0,1 21 15,0 0-15,-1 0 0,1 0 16,0 0-16,-1 0 0,1 0 16,21-21-16,0 21 0,-1 0 15,22-21 1,22 21-16,-1 0 0,21 0 0,-21-21 16,22 21-16,-1 0 0,0 0 15,-21 0-15,22 0 0,-22 21 16,0 0-16,0 0 0,-21 0 0,0 1 15,0-1-15,0 21 0,0-21 16,-21 22-16,0-1 0,-21-21 0,-1 21 16,22 22-16,-42-22 0,20 1 15,1-22-15,0 21 0,-1 0 16,22-20-16,0-1 0,0 0 0</inkml:trace>
  <inkml:trace contextRef="#ctx0" brushRef="#br0" timeOffset="1321.1">3133 1249 0,'0'0'0,"0"21"15,21-21 32,0 0-31,0-21-16,0 21 0,0-21 16,1 0-16,-1-1 0,21-20 0,-21 21 15,0-21-15,22 20 0,-22-20 16,0 21-16,0-21 0,0 20 15,1-20-15,-22 21 0,0 0 0,0 0 16,0-1-16,-22 22 16,1 0-1,21 22-15,0 20 0,-21-21 16,0 21-16,21 1 0,0-1 0,0 22 16,-21-22-16,21 0 0,-21 1 15,21 20-15,0-21 0,-22 1 16,22-1-16,0 0 0,0 1 15,0-1-15,0-21 0,0 22 16,0-22-16,0 21 0,0-21 0,0 0 16,-21-21-16,0 0 15,0 0 1,0-21-16,0 0 16,-1 0-16,1 0 0,21 0 0,-21-1 15,0 1-15,0 0 0,0 21 16,-1-21-16,22 0 0,-21 21 15,0 0-15,0 0 16,21 21 0,0 0-16,0 0 15,0 0-15,0 1 0,21-1 0,-21 0 16,21 0-16,0 0 0,1-21 16,-1 21-16,0-21 0,21 0 15,1 0-15,-1 0 0,0 0 0,22-21 16,-22 0-16,22 0 0,-1 0 15,1 0-15,-1-22 0,1 22 0,-1-21 16,1 21-16,-22-22 0,0 22 16,1-21-16,-1-1 0,-21 1 15,21 0-15,-42-1 0,22 22 16,-22-21-16,0 0 0,0-1 0,0 1 16,0 21-16,0-22 0,0 22 15,0 0-15,0 0 0,-22 0 0,22 0 16,-21 84-1,0-21 1,21 22-16,-21-22 0,21 22 0,0-1 16,0 1-16,-21-22 0,21 22 15,-21-1-15,-1 22 0,22-1 0,0-20 16,0 21-16,-21-1 0,21 1 16,0 21-16,0-22 0,0 1 0,0 21 15,0 84-15,0-105 0,0 21 16,0-21-16,0-1 15,0-20-15,0 20 0,0-20 0,0-1 16,21 1-16,-21-1 0,0-20 16,22-1-16,-22 0 0,21-20 0,0-1 15,0-21-15,0 0 0,0-21 16,1-1-16,-1-20 16,21 0-16,-21 21 0,0-22 0,22-20 15,-22 20-15,21-20 0,-21 21 0,1-22 16,20-21-16,-21 22 0,-21-22 15,0 1-15,0 20 0,0-21 0,0 22 16,-21-22-16,0 22 0,0-1 16,-22 1-16,1 20 0,-22-20 0,22 21 15,-21-1-15,20 1 0,-20 21 16,20 0-16,1-1 0,-21 1 0,41 0 16,-20 21-16,21 0 0,0-21 15,0 21-15,21-21 16,21 21-1,0-21-15,21 21 16,-21 0-16,1-22 0,20 1 16,-21 21-16,0-21 0,0 21 0</inkml:trace>
  <inkml:trace contextRef="#ctx0" brushRef="#br0" timeOffset="2201.75">5736 1376 0,'21'0'16,"0"-21"-1,1 21-15,-1-21 0,-21-1 16,21 1-16,0-21 0,0 21 16,-21-22-16,0 22 0,0-21 0,0 0 15,0 20-15,0-20 0,0 0 0,0 21 16,-21-1-16,0 1 0,0 0 15,-22 21-15,22 0 0,-21 0 16,0 0-16,-1 21 0,1 0 16,0 22-16,-1-22 0,1 21 15,21-21-15,-22 22 0,22-1 0,0 0 16,0-20-16,21 20 0,0-21 16,0 0-16,0 0 0,0 1 0,42-22 15,-21 0-15,1 0 0,20 0 16,0 0-16,1 0 0,-1 0 0,21 0 15,-20-22-15,-1 1 0,0 0 16,1 0-16,-1 0 0,0 0 0,-20 21 16,20-22-16,-21 1 15,-21 0-15,0 0 0,21 21 0,-21-21 16,0 42 15,0 21-15,0-21-16,0 22 0,0-1 0,0 0 15,0 1-15,0 20 0,0 1 16,0-1-16,0 1 0,21-1 0,-21 22 16,22 0-16,-1-22 0,0 22 0,0-1 15,0-20-15,-21 21 0,21-1 16,1 1-16,-1 0 0,-21-1 0,0 1 16,21 0-16,-21-22 0,0 1 15,0-1-15,0 1 0,0-22 0,0 0 16,0 1-16,-21-22 0,0 0 15,-1 0-15,1-21 0,0 0 16,-21 0-16,-1 0 0,1-21 0,0 0 16,-22 0-16,1-1 0,-1 1 15,1-21-15,-1 0 0,1-1 0,-1-20 16,22 20-16,0-20 0,-1-22 16,22 22-16,-21-22 0,42 22 15,0-1-15,0-21 0,0 22 0,0-1 0,0 1 16,42 21-16,-21-22 0,22 1 15,-1-1-15,0 1 0,1 20 16,20-20-16,-21-1 0,22 22 16,-22 0-16,22-22 0,-22 22 0,22-1 15</inkml:trace>
  <inkml:trace contextRef="#ctx0" brushRef="#br0" timeOffset="2423.62">6308 1080 0,'0'0'0,"0"21"32,0 0-32,0 0 0,0 0 15,-22 0-15,22 1 0,0-1 16,0 0-16,0 21 0,-21-42 16,21 21-16,0 1 0,0-1 0,0-42 46,0-1-30</inkml:trace>
  <inkml:trace contextRef="#ctx0" brushRef="#br0" timeOffset="2596.37">6265 826 0,'-21'0'0,"42"0"0,-63 0 15,21 0-15,21 21 32,0 0-17,0 0 1,21 0-16</inkml:trace>
  <inkml:trace contextRef="#ctx0" brushRef="#br0" timeOffset="3721.18">6625 974 0,'0'21'31,"0"0"-15,0 0-16,0 0 0,0 1 0,0 20 15,21-21-15,-21 0 0,21 22 16,1-22-16,-22 21 0,0-21 0,21 0 15,0 1-15,-21-1 0,0 0 16,0 0-16,21 0 0,-21 0 16,21-21-16,0 22 0,1-22 15,-1 0-15,0 0 16,0 0-16,0-22 0,0 1 0,1 0 16,-1 21-16,0-21 0,0-21 15,0 20-15,22 1 0,-22-21 0,0 0 16,0 20-16,0-20 0,0 0 15,1-1-15,-1 22 0,-21-21 0,0 21 16,0 0-16,0-1 0,0 44 31,0-1-31,0 0 0,0 21 16,0-21-16,-21 22 0,21-1 16,-22-21-16,22 22 0,0-1 0,0-21 15,0 43-15,0-22 16,0-21-16,22 0 0,-1 0 15,0 1-15,0-1 0,0-21 16,0 0-16,22 0 0,-22 0 16,21 0-16,-21 0 0,22 0 0,-1-21 15,0-1-15,-20 1 0,20 0 16,0 0-16,1 0 0,-22 0 0,21-1 16,-21-20-16,0 21 0,1-21 15,-1 20-15,-21-20 0,0 0 0,0 21 16,0-1-16,0 1 0,0 0 15,-21 21-15,-1 0 16,1 0-16,0 21 0,0 0 16,0 1-16,21 20 0,0-21 15,0 21-15,0-20 0,0 20 16,0-21-16,0 0 0,0 0 0,0 1 16,0-1-16,21 0 0,0 0 15,-21 0-15,21-21 0,0 0 0,1 0 16,-1 21-16,21-21 0,-21 0 0,22 0 15,-22 0-15,0 0 0,21-21 16,-21 0-16,1 0 0,20 21 0,-21-21 16,-21 0-16,21-22 0,0 22 15,-21 0-15,22-21 0,-22 20 16,0-20-16,0 21 0,0 0 16,0 0-16,0-1 0,0 44 31,0-1-31,0 0 0,0 0 15,0 21-15,0-20 0,0 20 16,0-21-16,0 21 0,0-20 0,0-1 16,0 0-16,0 0 0,0 0 15,0 0-15,-22 1 0,22-1 16,-21-21 15,21-21-15,0-1-16,0 1 15,0 0-15,0 0 0,21 0 0,1-22 16,-1 22-16,-21-21 0,42 0 16,-21-1-16,0 1 0,22 0 0,-22-1 15,21 22-15,1-21 0,-22 21 16,21 21-16,0 0 0,-20 0 0,-1 21 16,0 21-16,0-21 0,0 22 15,-21-1-15,21 0 0,-21-21 0,0 22 16,0-1-16,0-21 0,0 22 15,-21-22-15,0 21 0,21-21 0,-21 0 16,21 1-16,0-1 16,-21-21-16,21-21 31</inkml:trace>
  <inkml:trace contextRef="#ctx0" brushRef="#br0" timeOffset="5390.17">9313 1461 0,'0'0'0,"-21"0"0,0 21 16,42-42 31,0 21-47,0-22 0,1 1 16,-1 0-16,-21 0 0,21-21 15,0 20-15,0-20 0,0 0 0,1-1 16,-1-20-16,0 21 0,0-22 15,0 1-15,-21 20 0,0-20 16,21 20-16,-21 1 0,0 0 0,0 21 16,0-22-16,0 22 0,0 0 15,-21 21-15,0 0 16,0 21-16,0 0 0,21 22 16,0-1-16,0 0 15,0 1-15,0 20 0,0-21 0,0 22 16,0-1-16,0-20 0,0 20 0,0-20 15,0-1-15,0 0 0,0 1 16,0-22-16,0 21 0,21-21 16,0 0-16,0 1 0,0-1 0,22-21 15,-22 0-15,0 0 0,21 0 16,1 0-16,-22 0 0,21 0 0,1-21 16,-1 21-16,0-22 0,-21 1 15,22 0-15,-1 0 0,-21-21 0,0 20 16,1-20-16,-1 21 0,0-21 15,0-1-15,-21 22 0,0-21 0,0-1 16,0 22-16,0 0 0,0 0 16,-21 21-1,0 21 1,21 21-16,-21-20 0,21-1 16,0 21-16,0 0 0,0-20 0,0 20 15,0-21-15,0 21 0,0-20 16,0-1-16,0 0 0,21 0 0,0 0 15,0 0-15,0-21 0,0 0 16,1 0-16,20 0 0,-21 0 0,0 0 16,22 0-16,-22 0 0,21 0 15,0 0-15,-20-21 0,20 0 0,-21 0 16,21 0-16,-20 0 0,20-1 16,-21-20-16,0 21 0,0-21 0,1-1 15,-22 22-15,0-21 0,0-1 16,0 22-16,21-21 0,-21 21 15,0 0-15,0 42 32,0 0-32,0 0 0,-21 21 0,21-20 15,-22 20-15,22-21 0,0 21 16,0 1-16,0-22 0,-21 0 16,21 21-16,0-20 0,-21-1 0,21 0 15,0 0-15,0 0 0,0-42 47,0 0-31,0 0-16,0 0 15,0-1-15,21 1 0,-21-21 0,21 21 16,-21-22-16,22 1 0,-1 21 16,0-21-16,0 20 0,0-20 0,0 21 15,-21 0-15,22 0 0,-1 21 16,0 0-16,0 21 0,0 0 15,-21 0-15,21 0 0,1 0 16,-22 22-16,21 20 16,0-42-16,-21 22 0,0-22 15,21 0-15,-21 21 0,21-20 0,-21-1 16,0 0-16,0 0 16,21-21-16,1 0 15,-1 0 1,0 0-16,0-21 0,0 21 15,0-21-15,1 0 0,-1-1 0,0-20 16,0 21-16,21-21 0,-20 20 16,-1-20-16,0 0 0,0-1 0,0 22 15,0-21-15,1 21 0,-1 0 16,-21-1-16,0 1 0,21 21 16,-21 21-1,0 1-15,0 20 0,0-21 16,0 0-16,0 22 0,0-22 15,0 21-15,0-21 0,0 22 0,0-22 16,0 0-16,21 21 0,-21-21 16,0 1-16,21-1 0,0-21 0,1 21 15,-1-21-15,0 0 0,0 21 16,0-21-16,0 0 0,1 0 0,20 0 16,-21 0-16,21 0 0,-20-21 15,20 21-15,-21-21 0,21 0 0,-20-1 16,20 1-16,-21 0 0,0-21 0,0 21 15,1-22-15,-1 22 16,-21-21-16,21-1 0,-21 1 0,0 0 16,0 21-16,0-22 0,0 22 15,-21 0-15,0 21 0,-22 0 16,22 21-16,0 0 0,0 22 16,21-22-16,-21 21 0,21 0 0,-22 1 15,22-1-15,0-21 0,0 22 16,0-1-16,0-21 0,0 0 0,22 22 15,-1-22-15,0-21 16,0 21-16,0 0 0,22-21 0,-1 0 0,-21 0 16,21 0-16,1 0 0,-1 0 15,0 0-15,1 0 0,-22 0 16,21-21-16,-21 0 0,22 0 0,-22 21 16,0-43-16,0 22 0,0 0 15,1-21-15,-22 20 0,0-20 0,0 0 16</inkml:trace>
  <inkml:trace contextRef="#ctx0" brushRef="#br0" timeOffset="5609.04">11197 635 0,'0'0'0,"-42"0"16,-1 0-16,1 0 0,21 0 0,0 0 15,0 0-15,-1 0 0,1 0 16,0 0-16,0 0 31,0 0-15,0 0-16,-1 0 16</inkml:trace>
  <inkml:trace contextRef="#ctx0" brushRef="#br0" timeOffset="5830.14">9567 995 0,'-21'0'16,"42"0"-16,-63 21 0,63-21 31,0 0-31,0 0 0,1 0 0,20 0 16,-21 0-16,21 0 0,1-21 15,-1 21-15,0 0 0,-20 0 0,20 0 16,0 0-16,-21 0 16,22 0-16,-22 0 0,21 0 0,-21 0 15,1 0-15</inkml:trace>
  <inkml:trace contextRef="#ctx0" brushRef="#br0" timeOffset="6343.87">13398 1207 0,'0'0'15,"0"-22"-15,22 1 0,-22 0 0,0 0 0,21 0 16,-21 0-16,21-22 0,-21 22 15,0 0-15,0 0 0,0 0 16,0-1-16,0 1 0,-21 21 31,21 21-31,0 1 16,0-1-16,0 21 0,0-21 0,0 22 16,0-1-16,0-21 0,0 21 15,0 1-15,0-22 0,-21 0 0,21 21 16,0-20-16,0-1 0,-22 0 15,22 0-15,0 0 0,22-21 32,-1 0-32,0 0 15,0-21-15,0 0 0,0 21 16,1-21-16</inkml:trace>
  <inkml:trace contextRef="#ctx0" brushRef="#br0" timeOffset="6695.64">13885 974 0,'21'-21'15,"-42"42"-15,64-64 0,-43 22 0,0 0 16,0 0-16,-22 21 16,1 0-16,0 0 15,0 21-15,0 0 0,0 0 0,-22 1 16,22-1-16,0 0 0,0 0 16,21 0-16,0 0 0,0 1 15,0-1-15,0 0 16,21-21-16,0 0 0,0 0 15,22 21-15,-22-21 0,0 0 16,21 21-16,-21 0 0,22-21 0,-22 22 16,0-22-16,0 21 0,0 0 0,1 0 15,-22 0-15,0 0 16,-22 1-16,1-1 16,0-21-16,0 0 0,-21 21 15,20-21-15,1 0 0,0 0 0,0 0 16,0 0-16,0 0 0,-1 0 15,1 0-15,0 0 16,0-21-16,0 0 0,21-1 16,0 1-16,0 0 0</inkml:trace>
  <inkml:trace contextRef="#ctx0" brushRef="#br0" timeOffset="6880.09">13398 720 0,'0'0'16,"-21"0"-16,0 0 16,0 0-16,21 21 15,0 0 1,21-21 0,0 21-16,0-21 0,1 21 0,-1-21 15,0 22-15</inkml:trace>
  <inkml:trace contextRef="#ctx0" brushRef="#br0" timeOffset="7543.7">14859 1164 0,'0'-21'15,"0"0"1,0 0-16,0 0 16,0-1-16,0 1 0,0 0 0,0 0 15,21 0-15,0 0 0,0-1 16,1 1-16,-1 0 0,0 21 15,0 0-15,0 0 0,22 0 0,-22 0 16,0 0-16,21 21 0,-21 0 16,22 1-16,-22 20 0,0-21 15,0 21-15,0 1 0,1-22 0,-22 21 16,0 1-16,21-22 0,-21 0 16,0 21-16,0-21 0,0 1 0,0-1 15,0 0-15,0 0 16,-21-21-16,-1 0 31,22-21-15,0 0-16,0 0 0,0-1 15,0 1-15,22-21 0,-1 0 16,0 20-16,0-20 0,21 0 0,-20-1 16,20 1-16,0 0 0,-21 21 15,22-1-15,-1 1 0,-21 0 0,22 21 16,-22 0-16,0 21 0,0 0 15,0 1-15,0 20 0,-21-21 0,0 21 16,0 1-16,0-1 0,0-21 16,0 22-16,0-1 0,0-21 0,0 21 15,0-20-15,0-1 0,0 0 16,0 0-16,0 0 0,0 0 0,0 1 16,0-44 15,22 1-16,-1 0-15,0 0 0,0 0 16</inkml:trace>
  <inkml:trace contextRef="#ctx0" brushRef="#br0" timeOffset="7957.05">16192 974 0,'22'-43'0,"-44"86"0,44-107 0,-22 43 16,21 21-16,-21-21 0,0 0 15,-21 42 1,21 0-16,-22 0 0,1 22 15,21-22-15,-21 21 0,21 0 16,0 1-16,-21-22 0,21 21 16,-21 1-16,21-1 0,0-21 15,0 21-15,0-20 0,0 20 0,0-21 16,0 0-16,0 0 0,21-21 0,0 22 16,0-22-16,0 0 15,22 0-15,-22 0 0,21 0 0,-21 0 16,22-22-16,-1 22 0,-21-21 15,22 0-15,-22 0 0,0 0 0,0-22 16,0 22-16,-21-21 0,21 0 16,-21-1-16,0 1 0,0 0 15,0-22-15,0 22 0,0-1 16,-21 1-16,0 21 0,0-21 0,0 20 16,0 22-16,-1-21 0,-20 21 15,21 0-15,0 0 0,-22 0 0,22 21 16,-21 1-16,21-22 0,0 21 15,-1 0-15,1 0 0,0 0 0,21 0 16,0 1-16,0-1 0,0 0 16,21-21-16,0 0 0,22 0 0,-1 0 15,-21 0-15</inkml:trace>
  <inkml:trace contextRef="#ctx0" brushRef="#br0" timeOffset="8243.6">16933 720 0,'0'0'0,"0"-21"15,0-1-15,0 1 0,0 0 16,0 0-16,0 42 31,-21 0-31,21 22 16,0-1-16,-21 0 0,21 1 16,-21 20-16,21 1 0,-21-22 0,21 21 15,0-20-15,-22-1 0,22 0 16,0 1-16,-21-1 0,21 0 0,0-20 15,0-1-15,0 0 16,21 0-16,-21 0 0,22-21 0,-1 0 16,0 0-16,0 0 0,0 0 15,0 0-15,1 0 0,-1 0 0,0-21 16,0 0-16,-21 0 0,21 21 0,0-21 16,-21-1-16,22 1 0</inkml:trace>
  <inkml:trace contextRef="#ctx0" brushRef="#br0" timeOffset="8441.17">16658 974 0,'0'21'16,"42"-21"-16,-20 0 15,-1 0-15,0 0 0,0 0 0,0 0 16,22 0-16,-22 0 0,21 0 15,-21 0-15,0 0 0,1 0 16,20 0-16,-21 0 0,0 0 16</inkml:trace>
  <inkml:trace contextRef="#ctx0" brushRef="#br0" timeOffset="10313.11">18965 804 0,'0'0'0,"0"-21"0,21-42 31,-21 42-31,0-1 0,0 1 0,0 0 15,0 0-15,0 0 0,0 0 16,-21 21 15,0 0-31,0 21 16,0 0-16,0 0 0,-1 21 0,1 1 16,0-1-16,0 0 0,0 22 15,21-1-15,-21-20 0,-1 20 0,22 1 16,-21-22-16,21 0 0,0 1 15,0-1-15,0 0 0,0-20 16,21-1-16,1 0 0,-1 0 0,0-21 16,21 0-16,-21 21 0,22-21 15,-1 0-15,-21 0 0,22 0 0,-1-21 16,0 0-16,1 0 0,-1 0 16,21-1-16,-20 1 0,41-42 15,-41 20-15,-22 22 0,21-21 16,-42 0-16,0-22 0,0 22 0,0-1 15,0 1-15,0-21 0,-21 20 16,0 1-16,-21 0 0,20-1 16,-20 22-16,0-21 0,-1 21 15,-62-22-15,62 43 0,1 0 16,21 0-16,-22 0 0,1 21 16,0 1-16,21-1 0,-1 21 0,-20 0 15,42 22-15,0-22 0,-21 22 16,21-1-16,0 1 0,0-22 0,21 22 15,0-22-15,0 0 0,1 1 16,20-22-16,21 42 16,-20-42-16,-1-21 0,0 22 0,1-22 15,20 0-15,-20 0 0,-1 0 16,21 0-16,-20 0 0,20-22 0,-20 1 16,-1 0-16,21 0 0,-20 0 15,-22 0-15,21-1 0,1-20 0,-22 21 16,0-21-16,0-1 0,0 22 15,0 0-15,-21-21 0,0 20 16,0 44 15,0-1-31,0 21 0,0-21 0,-21 22 16,21-22-16,0 21 0,0-21 0,0 22 16,0-22-16,-21 0 0,21 21 15,0-21-15,0 1 0,0-1 16,0 0-16,21-21 15,0 0-15,1 0 0,-1 0 0,21 0 16,-21 0-16,0-21 16,1 0-16,-1 21 0,0-22 0,0 1 15,0 0-15,22 0 0,-22-21 16,0 20-16,0-20 0,0 0 0,-21-1 16,21 22-16,-21-21 0,22 0 15,-22 20-15,0 1 0,0 0 0,0 0 16,0 0-16,0 42 15,0 0 1,0 21-16,0-20 0,0 20 16,-22-21-16,22 21 0,-21 1 15,21-22-15,0 21 0,0-21 16,0 22-16,0-22 0,0 0 0,0 0 16,0 0-16,21 1 0,1-22 15,-22 21-15,21-21 0,0 0 0,21 0 16,-21 0-16,1 0 0,20 0 15,-21 0-15,21-21 0,1 21 0,-22-22 16,21 1-16,-21 0 0,22 0 16,-22-21-16,0 20 0,0-20 15,0 0-15,1-1 0,-22 1 16,0 0-16,0-1 0,0 1 0,0 0 16,0-1-16,0 22 0,0 0 15,0 0-15,-22 21 16,1 0-16,21 21 0,-21 0 15,0 0-15,21 22 0,0-22 0,-21 21 16,21 1-16,-21-1 0,21 0 16,0 1-16,0-22 0,0 21 0,0-21 15,0 0-15,0 22 0,0-22 16,21-21-16,0 21 0,0 0 0,0-21 16,22 0-16,-22 0 15,0 0-15,21 0 0,-21 0 0,22-21 16,-22 0-16,0 21 0,0-21 15,43-43-15,-43 22 16,0 21-16,-21-22 0,0 1 16,21 0-16,-21-1 0,0 1 0,0 21 15,0-21-15,0 20 0,0 1 16,0 0-16,-21 21 0,21-21 16,0 42 15,21 0-31,0 0 15,1 1-15,-22 20 0,21-21 0,0 21 16,-21 1-16,21-22 0,-21 21 16,0 1-16,0-22 0,0 21 15,0-21-15,0 0 0,0 22 0,0-22 16,0 0-16,0 0 0,0 0 16,0 1-16,21-22 15,-21 21-15,21-21 0,1 0 16,-1 0-1,0 0-15,0-21 16,0-1-16,22 1 0,-1 0 0,0 0 16</inkml:trace>
  <inkml:trace contextRef="#ctx0" brushRef="#br0" timeOffset="10568.79">22521 783 0,'0'0'16,"0"21"0,-21 1-16,0-1 15,0 21-15,21-21 0,-21 22 16,-1-22-16,22 21 0,-21-21 16,21 22-16,0-22 0,-21 0 0,21 0 15,-21 21-15,21-20 16,0-1-16,21-42 47,0 21-47,-21-22 0</inkml:trace>
  <inkml:trace contextRef="#ctx0" brushRef="#br0" timeOffset="10740.17">22500 656 0,'0'0'0,"0"-21"0,0 0 0,-21 0 15,0 0-15,0-1 16,-1 22 0,22 22 15,22-22-31,-22 21 0,21-21 16,0 0-16</inkml:trace>
  <inkml:trace contextRef="#ctx0" brushRef="#br0" timeOffset="11000.14">22945 508 0,'0'0'16,"21"0"-16,-21 21 47,-21 0-47,-1 22 0,1-22 15,21 21-15,-21 1 0,0-1 0,0 43 16,21-43-16,0 21 15,-21-20-15,21-1 0,-22 0 0,22-20 16,0 20-16,0-21 0,0 0 16,0 0-16,0 1 0,0-1 0,22-21 15,-1 0-15,0 0 16,0 0-16,0 0 0,0 0 0,1-21 16,-1 21-16,-21-22 0,0 1 15</inkml:trace>
  <inkml:trace contextRef="#ctx0" brushRef="#br0" timeOffset="11167.74">22691 931 0,'0'0'0,"0"-21"16,0 0 0,21 21-16,0 0 0,0-21 15,21 21-15,-20 0 0,20-21 16,0 21-16,-21-21 0,22-1 15,-22 22-15,21 0 0,-21-21 0,1 21 16</inkml:trace>
  <inkml:trace contextRef="#ctx0" brushRef="#br0" timeOffset="12809">24786 889 0,'21'-21'15,"-42"42"-15,42-63 0,0 21 0,-21-1 16,0 1-16,0 0 0,-21 42 31,0 0-15,21 22-16,-21-1 0,0-21 15,0 22-15,21-1 0,0 0 0,-22 1 16,22-1-16,-21 0 0,21-21 16,0 22-16,0-22 0,-21 0 0,21 21 15,0-20-15,0-1 16,0 0-16,21-21 31,0 0-31,1-21 0,-1 0 0,0-1 16,0 1-16,0 0 0,0-21 15,1 21-15,20-22 0,-21 1 0,21-22 16,-20 22-16,-1 21 16,-21 0-16,0 0 0,21-1 15,0 22 1,-21 22-16,0-1 0,0 0 0,0 21 16,21-21-16,-21 1 0,21 20 15,-21-21-15,22 21 0,-22-20 0,21-1 16,0 0-16,-21 0 0,21 0 15,0 0-15,0 1 0,1-22 16,-1 21-16,0-21 0,21 0 0,-21 0 16,1 0-16,20 0 0,-21-21 15,0 21-15,22-22 0,-22 1 0,21 0 16,-21 0-16,0 0 16,22-22-16,-22 22 0,-21-21 0,21 0 15,0-1-15,-21 1 0,21 0 16,-21-1-16,0 22 0,0-21 0,0 21 15,0-1-15,-21 44 16,0-1 0,21 21-16,-21-21 0,21 22 15,0 84-15,0-106 16,0 21-16,0 0 16,0-20-16,0 41 0,21-42 0,-21 0 15,21 1-15,22-22 16,-22 21-16,0-21 0,0 0 0,21 0 15,1 0-15,-22 0 0,21 0 16,1 0-16,-22-21 0,21-1 0,0 22 16,-20-21-16,-1 0 0,21 0 15,-21-21-15,0 20 0,22-41 16,-43 21-16,21-1 0,-21 1 16,21 0-16,-21 20 0,0-20 0,0 21 15,-21 42 1,0 0-1,21 0-15,-21 1 0,21 20 16,-22 0-16,22-21 0,0 22 16,0-22-16,0 21 0,0-21 15,0 1-15,22-1 0,-1 0 0,-21 0 16,42 0-16,-21-21 0,0 0 16,22 21-16,-22-21 0,0 0 0,21 0 15,-20 0-15,-1 0 16,21 0-16,-21-21 0,22 0 0,-22 0 15,0 0-15,0 0 0,21-1 0,-20-20 16,-1 0-16,0-1 0,0-20 16,-21 21-16,21-22 0,0 22 0,-21-1 15,0 1-15,0 0 0,22-1 16,-22 1-16,0 21 0,0 0 16,0 0-16,-22 21 0,1 0 15,21 21-15,-21 0 0,0 0 16,0 21-16,0 1 0,21-1 15,-22 22-15,22-22 0,0 0 0,0 22 16,0-22-16,0 0 0,0 1 0,22-22 16,-1 21-16,0-21 0,0 1 15,0-1-15,0 0 0,22 0 16,-22 0-16,0-21 0,0 0 16,22 0-16,-22 0 0,0 0 0,21 0 0,-21 0 15,22-21-15,-22 21 16,0-21-16,21-21 0,-20 20 0,-1-20 15,0 0-15,0-1 0,0-20 16,0 21-16,1-22 0,-1 1 0,0 20 16,-21-20-16,0-1 0,0 22 15,0 0-15,21-1 0,-21 1 0,0 0 16,0 20-16,0 1 0,0 42 31,0 1-31,0-1 0,-21 21 0,21 0 16,0 1-16,-21 20 0,21-20 15,0 20-15,0 1 0,0-22 0,0 21 16,0-20-16,0 20 16,0-20-16,0-22 0,21 21 0,0-21 15,0 22-15,-21-22 0,21-21 16,1 21-16,-1-21 0,0 0 0,21 0 16,-21 0-16,22 0 0,-22 0 15,21 0-15,-21-21 0,22 21 0,-22-21 16,21-1-16,-21 1 0,1-21 15,-1 21-15,0-22 0,0 1 0,-21 0 16,0 21-16,0-22 0</inkml:trace>
  <inkml:trace contextRef="#ctx0" brushRef="#br0" timeOffset="13012.88">26289 593 0,'0'0'16,"-42"0"-16,-1 0 0,22 0 0,0 0 0,0 0 15,0 21-15,-1-21 16,22 21 0,-21-21-1,0 0-15,0 0 0,0 21 0</inkml:trace>
  <inkml:trace contextRef="#ctx0" brushRef="#br0" timeOffset="13884.15">868 3620 0,'0'0'0,"0"-22"0,0 1 16,0 0-16,0 0 16,0 42 15,0 0-31,0 0 0,0 22 15,0-22-15,0 21 0,0-21 16,0 22-16,0-1 0,0-21 0,0 0 16,0 1-16,0 20 0,0-21 15,0 0-15,0-42 32,0 0-17,21 0-15,0 0 0</inkml:trace>
  <inkml:trace contextRef="#ctx0" brushRef="#br0" timeOffset="14054.12">1037 3302 0,'0'-21'15,"0"42"-15,0-84 0,0 41 0,0 1 16,0 0-16,-21 21 16,0 0-16,21 21 15,0 0 1,0 1-16,0-1 0,0 21 0,0-21 15,0 0-15,0 1 0,21-1 16,0 0-16,0 21 0</inkml:trace>
  <inkml:trace contextRef="#ctx0" brushRef="#br0" timeOffset="14739.83">1439 3514 0,'0'0'15,"0"21"1,0 0-16,0 0 15,0 0-15,0 22 0,0-22 16,0 0-16,0 0 16,0 22-16,0-22 0,0 0 0,0 0 15,0 0-15,0 0 0,0 1 16,0-1-16,0 0 0,0-42 47,0 0-47,21-1 15,-21 1-15,22 0 0,-1 0 16,-21 0-16,21-22 0,0 22 0,0-21 16,-21 21-16,21-22 0,1 22 15,-1 0-15,0 0 0,0 0 16,0 21-16,0 0 0,-21 21 16,22 0-16,-1 0 0,0 0 15,0 22-15,-21-22 0,21 21 0,0-21 16,-21 22-16,22-22 0,-1 21 15,-21-21-15,21 1 0,0-1 0,0 0 16,-21 0-16,21 0 0,1-21 16,-1 0-16,0 0 0,0 0 0,21 0 15,-20-21-15,-1 21 0,42-42 16,-42 21-16,22-22 16,-22 22-16,0-21 0,0-1 0,0 1 15,1 0-15,-22-1 0,0-20 16,0-1-16,0 1 0,0 21 15,0-22-15,-22 1 0,22 20 16,-21 1-16,21 0 0,0 20 0,-21 1 16,21 0-16,0 42 15,0 0-15,-21 1 16,21 20-16,0 0 0,0 22 16,0-22-16,0 22 0,0-22 15,0 21-15,0-20 0,0 20 0,21-20 16,-21-1-16,0-21 0,21 21 15,-21 1-15,21-22 0,-21 0 0,0 0 16,22 0-16,-1-21 16,0 0-16,-21 22 0,21-22 0,0 0 15,0 0-15,-21-22 16,0 1-16,22 0 0,-1 0 16,-21 0-16,0-22 0</inkml:trace>
  <inkml:trace contextRef="#ctx0" brushRef="#br0" timeOffset="14921.15">2222 3535 0,'0'0'0,"-21"0"0,0 0 0,0 0 15,0 0-15,0 0 16,42 0 15,21 0-31,-21 0 0,22 0 16,-22 0-16,21 0 0,0 0 0,1-21 15,-1 21-15,0 0 0,1 0 16</inkml:trace>
  <inkml:trace contextRef="#ctx0" brushRef="#br0" timeOffset="15561.2">2879 3620 0,'0'21'0,"0"0"0,0 0 0,0-42 63,21 0-63,0 0 0,-21-1 15,0 1-15,0 0 0,21 0 16,-21 0-16,0-22 0,0 22 0,0 0 16,0 0-16,-21 21 15,21 21-15,-21-21 16,0 21-16,21 22 0,-22-22 15,22 21-15,0 0 0,0 1 16,0-22-16,0 21 0,0 1 16,0-22-16,0 21 0,0-21 0,0 0 15,64 43 1,-43-64-16,0 21 0,0-21 16,1 0-16,-1 0 0,0 0 15,0-21-15,-21 0 0,21 0 16,-21-1-16,21 1 15,-21 0-15,22 0 0,-22 0 0,0-22 16,21 22-16,0-21 0,0 21 16,0-22-16,0 22 0,1 0 15,-1 0-15,0 0 0,0 21 0,0 0 16,22 0-16,-22 0 0,21 21 16,-21 0-16,22 0 0,-22 0 15,0 1-15,21-1 0,-21 0 0,1 0 16,-22 0-16,0 0 0,21 1 15,-21-1-15,0 0 0,0 0 16,-21-21 15,21-21-31,0 0 16,0 0-16,0-1 16,0 1-16,0 0 0,0 0 15,0 0-15,0-22 0,0 22 0,0 0 16,0-21-16,0 21 0,21-22 15,0 22-15,0 0 0,0 0 16,0 0-16,22 21 0,-22-22 0,21 22 16</inkml:trace>
  <inkml:trace contextRef="#ctx0" brushRef="#br0" timeOffset="15976.45">4149 3408 0,'21'21'0,"-42"-42"0,42 63 0,-21-21 0,0 1 15,0-1-15,0 0 16,0 0-16,0 0 0,0 0 15,0 1-15,0-1 0,21 0 0,-21 0 16,0 0-16,0 0 0,21 1 16,-21-1-16,0 0 0,0 0 15,0 0-15,0 0 0,0 1 16,0-1 0,0-42 15,0-1-31,0 1 0,0 0 15,0 0-15,0 0 0,0-22 0,21 1 16,0 0-16,1-1 0,-1 1 16,0 21-16,21-21 0,-21-1 15,1 22-15,20 0 0,0 0 16,-21 21-16,22 0 0,-22 0 0,21 21 16,-21 0-16,22 0 0,-22 0 15,0 22-15,0-22 0,0 21 0,-21-21 16,0 22-16,0-22 0,0 21 15,0-21-15,0 1 0,0-1 0,0 0 16,0 0-16,-21-21 0,21 21 0,-21-21 16,21-21 15</inkml:trace>
  <inkml:trace contextRef="#ctx0" brushRef="#br0" timeOffset="17665.36">5292 3683 0,'21'0'31,"0"0"-15,-21-21-16,21 21 15,0-21-15,0 0 0,1-1 16,-22 1-16,21 0 0,-21-21 0,0 21 15,0-1-15,0 1 16,0-21-16,0 21 0,0 0 0,-21-22 16,-1 22-16,1 21 0,-21-21 15,21 21-15,0 0 0,-22 0 0,1 21 16,21 0-16,-22 22 0,1-1 16,21 0-16,-21 1 0,20-1 0,1 21 15,0-20-15,21-1 0,0 0 16,0 1-16,0-1 0,0-21 0,0 0 15,21 1-15,0-1 0,1 0 0,20-21 16,-21 0-16,0 0 0,22 0 16,-22 0-16,21 0 0,-21 0 0,0-21 15,22 0-15,-22 21 16,0-22-16,0 1 0,0 0 0,1-21 16,-1 21-16,0-1 0,-21-20 0,0 0 15,21 21-15,-21-22 0,0 1 16,0 0-16,0-1 0,0 22 0,0-21 15,0 21-15,0-1 0,0 44 16,-21-1 0,21 0-16,0 21 0,-21-21 15,21 22-15,0-1 0,0 0 0,0 1 16,0-22-16,0 21 0,0-21 16,21 22-16,0-22 0,0 0 15,0 0-15,1 0 0,-1 1 0,0-1 16,0-21-16,21 0 0,-20 0 15,20 0-15,-21 0 0,21 0 0,-20 0 16,20-21-16,-21-1 0,21 22 16,-20-21-16,-1 0 0,21-21 0,-21 21 15,0-1-15,1-20 0,-22 0 0,21-1 16,-21 1-16,21-21 0,-21 20 16,0-20-16,0 20 0,0-20 15,0 21-15,0-1 0,0 1 16,0 0-16,0 20 0,0 1 0,0 0 15,0 42 1,0 0-16,0 22 0,0-1 0,-21 0 16,21 1-16,-21 20 0,21-20 0,0 20 15,0-21-15,0 22 0,0-22 16,0 1-16,0-1 0,0-21 0,0 21 16,0-20-16,0-1 0,0 0 15,21 0-15,0-21 0,0 0 16,0 0-16,0 0 0,1 0 15,-1 0-15,21 0 0,-21-21 0,0 21 16,22-21-16,-22 0 0,21-1 0,-21-20 16,1 21-16,-1-21 0,0-1 15,0 1-15,0 0 0,0-22 16,1 1-16,-22 20 0,0-20 16,0-1-16,0 22 0,0 0 0,0-1 15,0 1-15,0 21 0,0 0 16,0 42 15,-22 21-31,1 0 0,21 22 0,-21-22 16,21 22-16,-21-1 0,21 1 0,-21-1 15,0 1-15,21-22 0,0 0 16,0 1-16,0-1 0,0 0 0,0-20 16,0-1-16,21 0 0,0 0 15,0-21-15,0 0 0,0 0 16,1 0-16,-1 0 0,21 0 0,-21 0 15,22 0-15,-22-21 0,21 0 16,-21 0-16,22-1 0,-22 1 0,0 0 16,21 0-16,-21-21 0,1 20 15,-1-20-15,-21 21 0,0-21 0,21 20 16,-21 1-16,0 42 16,-21 1-1,21-1-15,0 0 0,-21 0 0,-1 0 16,1 22-16,21-22 15,0 0-15,-21 0 0,21 0 0,-21 0 16,21 1-16,0-1 0,0 0 16,21-21-1,21 0-15,-20 0 0,-1 0 16,21-21-16,-21 21 0,22-21 16,-22-1-16,21 1 0,-21 0 0,0-21 15,22 21-15,-22-22 0,0 1 16,0 0-16,-21-22 0,21 22 0,1-1 15,-22 1-15,0 21 0,0 0 16,0 0-16,0 42 16,0 0-1,0 0-15,0 21 0,0 1 16,0-22-16,0 21 0,-22 1 0,22-1 16,0 0-16,0 1 0,0-1 15,0 0-15,0 1 0,0 20 0,0 1 16,22-22-16,-22 21 0,21 22 0,-21-21 15,21-1-15,0 22 0,0-22 16,0 22-16,1-22 0,-1 22 0,0-21 16,-21 20-16,21 1 0,0 0 15,0-22-15,-21 22 0,22-22 0,-22 1 16,21-1-16,-21 1 0,0-22 16,0 0-16,0-20 0,-21 20 0,-1-21 15,1 0-15,0-21 0,0 0 16,0 0-16,0 0 0,-1 0 0,22-21 15,0 0-15,-21 0 0,21-22 0,-21 1 16,21-21-16,0 20 0,0-41 16,0 20-16,0-21 0,0 1 0,0-1 15,0 0-15,0 1 0,0-1 0,0 0 16,0 1-16,0 20 0,21-20 16,0 20-16,-21-21 0,22 22 15,-1 21-15,0-22 0,-21 22 0,21-1 16,-21 22-16,0-21 0,0 21 15,0 0-15,0-1 0</inkml:trace>
  <inkml:trace contextRef="#ctx0" brushRef="#br0" timeOffset="18500.73">8805 3281 0,'0'0'0,"-21"-21"0,0 0 0,0-1 16,0 1-16,-1 0 0,22 0 16,0-21-16,0 20 0,0 1 15,0 0-15,0 0 16,0 42 0,0 0-16,0 22 15,0-22-15,0 42 0,0-20 0,0-1 16,0 0-16,0 22 0,0-22 15,0 0-15,0 1 0,0-1 16,0-21-16,0 0 0,0 1 0,0-1 16,0 0-16,0 0 0,22-21 15,-1-21 1,-21 0-16,21 0 0,-21-1 16,21 1-16,0-21 0,0 21 15,1-22-15,-22 1 0,21 0 16,0-1-16,0 1 0,21-21 15,-20 41-15,-1 1 0,0 0 16,0 21-16,-21 21 16,21 0-16,-21 1 0,0-1 0,21 21 15,1 0-15,-22 1 0,21-1 0,-21 0 16,21 1-16,0-22 0,-21 21 16,21-21-16,0 22 0,1-22 0,-1 0 15,0-21-15,0 21 0,21-21 16,-20 0-16,-1 0 0,21 0 0,0-21 15,1 0-15,-1 0 0,22 0 16,-22-1-16,0-20 0,22 21 16,-22-21-16,0-22 0,1 22 0,-22-1 15,0-20-15,-21 21 0,0-22 16,0 22-16,-21-22 0,-21 22 0,20-22 16,-20 22-16,0 0 0,-22 21 15,22-22-15,0 22 0,-22 0 0,22 0 16,-1 21-16,1 0 0,0 0 15,-1 21-15,22 0 0,-21 0 0,21 0 16,-22 43-16,43-22 0,0 1 16,0-22-16,0 21 15,0 0-15,22 1 0,-1-1 0,0-21 16,0 22-16,0-22 0,22 0 16,-22 0-16,21 0 0,22 0 0,41-21 15</inkml:trace>
  <inkml:trace contextRef="#ctx0" brushRef="#br0" timeOffset="19152.14">10477 3154 0,'0'0'0,"0"-21"0,0 0 0,0-1 16,0 1-16,0 0 0,-21 0 16,0 0-16,0 0 0,0 21 0,0 0 15,-1 0-15,1 0 0,-42 0 16,42 21-16,-1 0 15,1 0-15,0 0 0,0 22 0,0-1 16,0 0-16,-1 1 0,22-1 16,-21 43-16,21-43 0,0 0 15,0-21-15,0 1 0,0 20 0,0-21 16,0 0-16,21-21 16,1 0-16,-1 0 0,0 0 0,0 0 15,0 0-15,22-21 0,-22 0 16,0 21-16,21-21 0,-21-22 0,1 22 15,-1 0-15,0-21 0,0-1 16,0 1-16,0 0 0,-21-1 0,0 22 16,0-21-16,0 21 0,0 0 0,0-1 15,0 1-15,0 42 32,0 1-32,0-1 15,0 21-15,0-21 0,0 22 0,0-22 16,0 21-16,22 0 0,-22-20 0,21 20 15,-21-21-15,0 0 0,21 0 16,0 1-16,-21-1 0,21-21 0,0 0 16,1 0-16,-1 0 0,0 0 15,0 0-15,0 0 0,0 0 0,1-21 16,-1-1-16,0 1 0,0 0 16,0 0-16,0 0 0,1-22 15,-22 22-15,0-21 0,0 21 0,0-22 0,0 22 16,0 0-16,0 0 15,0 0-15,0 0 0,0 42 16,0 0 0,0 0-16,0 0 0,0 0 0,0 1 15,0-1-15,-22 21 0,22-21 0,0 0 16,0 1-16,-21-1 0,21 0 16,0 0-16,21-42 31</inkml:trace>
  <inkml:trace contextRef="#ctx0" brushRef="#br0" timeOffset="19327.68">10943 2942 0,'0'-21'16,"0"42"-16,-21-42 0,0 0 0,21 0 15,-21 21-15,-1 0 0,44 0 63,-1 0-63,0 0 15</inkml:trace>
  <inkml:trace contextRef="#ctx0" brushRef="#br0" timeOffset="19593.14">11451 2667 0,'0'0'15,"0"-21"-15,0 0 0,-21 42 16,0 0 0,21 0-16,-21 0 0,21 22 15,-22-22-15,22 21 0,0 1 0,0-1 16,0 0-16,0 22 0,0-22 16,0 0-16,0 22 0,0-22 0,0 1 15,0-1-15,0 0 0,0 1 16,0-1-16,0-21 0,22 0 15,-1 22-15,-21-22 0,21-21 0,-21 21 16,21-21-16,0 0 16,0 0-16,1-21 0,-22 0 15,21-1-15,-21 1 0,21 0 0,-21 0 16</inkml:trace>
  <inkml:trace contextRef="#ctx0" brushRef="#br0" timeOffset="19753.13">11239 3112 0,'-21'0'0,"42"0"0,-63 0 0,21 0 0,42 0 31,0 0-15,22-22-16,-22 22 0,21 0 0,0 0 16,-20 0-16,20-21 0,-21 21 0,21 0 15</inkml:trace>
  <inkml:trace contextRef="#ctx0" brushRef="#br0" timeOffset="20919.41">12912 3239 0,'0'0'0,"-22"0"0,-20 21 15,21-21-15,0 0 0,0 0 16,42-21 0,21-1-1,-21 1-15,22 0 0,-1 0 16,0 0-16,22 0 0,-22-1 15,0-20-15,1 21 0,-1 0 0,0-22 16,1 22-16,-22-21 0,0 0 16,0 20-16,0-20 0,-21 21 0,0-21 15,0-1-15,0 22 0,0-21 16,-21 21-16,0-1 0,0 1 16,0 0-16,0 21 0,-22 0 0,22 0 0,0 21 15,0 0-15,-22 22 0,22-1 16,0 22-16,21-22 0,-21 21 15,21 22-15,-21-21 0,0 20 0,21 1 16,0 0-16,0 20 0,-22-20 16,22 0-16,-21-1 0,21 22 0,-21-21 15,0 21-15,21 0 0,0-1 16,0 1-16,-21-21 0,21 21 0,-21 0 16,21-1-16,0 1 0,0 0 15,0 0-15,0-21 0,0 20 0,0-20 16,0-21-16,0 20 0,0-20 0,0-1 15,21-20-15,0 20 0,0-42 0,0 22 16,-21-22-16,21-21 0,1 0 16,-1 0-16,21-21 0,-21-1 0,22 1 15,-1-21-15,-21-22 0,21 22 16,1-21-16,-1-1 0,0-21 16,1 1-16,-1-1 0,-21-21 0,0 22 15,1-22-15,-22 21 0,0-21 0,0 0 16,0 22-16,-22-22 0,-20 21 15,0 1-15,-1-1 0,-20 0 0,-1 22 16,1-1-16,21 22 0,-22 0 16,1-1-16,20 1 0,1 21 0,0 0 15,-1-1-15,22 1 0,0 21 16,0-21-16,21 0 0,0 0 0,0 0 16,21-1-16,0 1 0,0-21 15,22 21-15,-1-22 16,0 22-16,22-21 0,-22 0 0,22 20 15,-22-20-15,21 0 0,-20 21 16,-1-1-16,0 1 0,1 0 0,-22 0 16,0 0-16,0 21 0,0 0 0,-21-21 15,0 42 1,0 0 0,0 0-16,-21 0 0,21 0 15,-21 22-15,21-1 0,-21-21 16,21 22-16,0-1 0,0 0 15,0-21-15,0 22 0,0-22 0,0 21 16,0-21-16,0 1 0,21-22 0,0 21 16,0-21-16,1 0 0,20 0 15,-21 0-15,0 0 0,0 0 0,22 0 16,-22-21-16,0-1 0,21-20 16,-20 21-16,-1 0 0,0-22 0,0 22 15,-21-21-15,0 0 0,0-1 16,0 22-16,0-21 0,-21-1 0,0 22 15,0 0-15,-1-21 0,1 21 0,-21 21 16,21-22-16,-22 22 0,22 0 16,0 0-16,0 0 0,-21 0 15,20 0-15,1 22 0,21-1 16,-21 0-16,21 0 0,0 0 16,0 0-16,0 1 0,0-1 0,0 0 15,21 0-15,0 0 0,1 0 16,-1-21-16,0 0 0,0 0 0,21 0 15,1 0-15,-22 0 0</inkml:trace>
  <inkml:trace contextRef="#ctx0" brushRef="#br0" timeOffset="21279.9">14160 3112 0,'0'0'0,"0"-22"0,0 1 15,0 0-15,-21 0 16,21 0-16,0 0 15,0-1-15,21 22 16,1-21-16,-1 21 0,0 0 16,0 0-16,0 0 0,0 21 15,22 1-15,-22-1 0,0 0 0,0 0 16,0 21-16,1-20 0,-1 20 0,0-21 16,-21 21-16,0-20 0,0 20 15,0-21-15,0 21 0,0-20 16,0-1-16,-21 0 0,0 0 15,-1-21-15,1 0 16,21-21 0,0 0-16,0 0 0,0-1 15,0-20-15,0 21 0,0 0 16,0-22-16,0 22 0,21-21 16,-21 21-16,22 0 0,-1-22 0,-21 22 15,21 0-15,0 21 0,-21-21 0,0 0 16,21 21-1</inkml:trace>
  <inkml:trace contextRef="#ctx0" brushRef="#br0" timeOffset="21990.03">15769 2794 0,'21'-21'0,"-42"42"0,42-63 0,-21 21 16,0-1-16,0 1 0,0 0 0,0 0 15,0 0-15,-21 21 16,0 0 0,0 21-16,21 21 15,0-21-15,-21 22 0,21-22 0,-22 21 16,22 1-16,-21-1 15,21 0-15,0 1 0,0-1 0,0 0 16,0 1-16,0-1 0,0-21 0,0 21 16,0-20-16,0 20 0,21-21 15,-21 0-15,22 0 0,-1-21 0,0 0 16,0 0-16,0 0 0,22 0 16,-22 0-16,0 0 0,21-21 0,1 0 15,-22 0-15,21 0 0,-21-22 16,22 22-16,-22-21 0,21 21 0,-21-22 15,-21-20-15,0 21 16,0-1-16,0 1 0,0 0 16,0-1-16,-21 1 0,0 0 0,0-1 15,-22 22-15,22 0 0,0 0 16,-21 21-16,21 0 0,-22 0 0,22 0 16,0 0-16,-21 21 0,20 21 15,-20-21-15,21 22 0,0-1 0,0 0 16,21 1-16,0-1 15,0 0-15,-22 1 0,22-1 0,0 0 0,0-20 16,0 20-16,0 0 0,22-21 16,-22 1-16,21 20 0,0-21 0,21 0 15,-21-21-15,1 0 16,20 0-16,-21 0 0,64-21 16,-43 0-16</inkml:trace>
  <inkml:trace contextRef="#ctx0" brushRef="#br0" timeOffset="22312.79">16552 2921 0,'-42'21'16,"21"0"0,21 1-16,21-22 15,0 0-15,0 0 16,0 0-16,1 0 15,-1 0-15,0 0 0,0 0 0,-21-22 16,21 1 0,-21 0-16,-21 0 15,0 21-15,0 0 16,0 0-16,-1 0 0,1 0 16,0 0-16,0 0 0,0 0 0,0 0 15,-1 21 1,22 0-16,22-21 15,-1 0 1,0 0-16,21 0 0,-21 0 0,22 0 16</inkml:trace>
  <inkml:trace contextRef="#ctx0" brushRef="#br0" timeOffset="22571.68">17060 2667 0,'0'0'16,"0"-21"-16,-21 21 0,0 0 0,21-21 31,21 21-31,0 0 16,0 0-16,1 0 16,20 0-16,-21 0 0,21 0 0,1 0 15,-22 0-15,21 0 0,-21 0 16,1 0-16,-1 0 0,0 0 0,-42 0 31,0 0-15,-1 0-16,1 0 0,-21 0 0</inkml:trace>
  <inkml:trace contextRef="#ctx0" brushRef="#br0" timeOffset="23032.14">16997 2646 0,'0'0'0,"0"21"0,-85 106 32,64-106-32,21 22 0,-21-22 15,21 0-15,0 0 0,-21-21 0,21 21 16,0 0-16,-22-21 0,22 22 16,22-22 15,-1 0-31,0-22 15,0 22-15,0 0 0,0 0 16,1 0-16,-1-21 0,0 21 16,0 0-16,0 0 0,0 0 0,22 0 15,-22 0-15,0 0 16,21 21-16,-20 1 0,-1-22 0,0 21 16,0 0-16,0-21 0,0 21 0,-21 0 15,0 0-15,0 1 0,0-1 16,0 0-16,0 0 0,-21 0 0,0 0 15,0-21-15,0 22 0,0-1 16,-1 0-16,1-21 0,0 21 0,0-21 16,0 0-16,-22 0 0,22 0 15,0 21-15,0-21 0,0 0 0,0 0 16,-1 0-16,1 0 16,0 0-16,21-21 15,0 0 1,0 0-16,0 0 15,21 21-15</inkml:trace>
  <inkml:trace contextRef="#ctx0" brushRef="#br0" timeOffset="24360.16">18013 2794 0,'0'-21'0,"0"0"15,21 0 1,0-1-16,0 1 16,0 21-16,-21-21 0,22 0 15,-1 0-15,0 0 0,0-1 0,0 1 16,-21 0-16,0 0 0,0 0 15,-21 21 1,0 0-16,0 0 0,0 0 16,-22 21-16,22-21 0,-21 21 0,-1 21 15,22-20-15,-21-1 0,21 21 16,0-21-16,-1 22 0,22-22 16,0 0-16,0 21 0,0-21 0,0 1 15,0-1-15,22 0 0,-1 0 16,0 0-16,0 0 0,0 1 0,22-1 15,-1 0-15,-21-21 0,21 21 16,1 0-16,-22 0 0,21 1 0,-21-1 16,1 0-16,-1-21 0,-21 21 15,0 0-15,0 0 0,-21 1 16,-1-22-16,1 0 0,-21 0 0,21 0 16,-22 0-16,22 0 0,-21 0 15,0 0-15,20 0 0,-20 0 16,21-22-16,-21 22 0,20-21 15,1 0-15,0 21 0,0-21 0,0 0 16,42 21 31,-21 21-47,21-21 0,0 21 16,0-21-16,1 21 0,-1 0 0,0-21 15,0 22-15,0-22 0,22 21 16,-22-21-16,21 0 0,-21 0 15,22 0-15,-1 0 0,0 0 0,1 0 16,-1 0-16,0 0 0,1-21 16,-1-1-16,0 1 0,1 21 15,-1-21-15,0 0 0,1 0 0,-22-22 16,0 22-16,0 0 0,0-21 16,0-22-16,-21 43 0,0-21 15,0 21-15,0-22 0,0 22 0,0 0 16,-21 21-1,0 0-15,0 21 0,0-21 16,0 21-16,-1 0 0,22 1 16,0 20-16,-21-21 0,21 0 0,0 22 15,0-22-15,0 0 16,0 0-16,0 0 0,21 0 0,1 1 16,-1-1-16,0-21 0,0 21 15,0-21-15,22 0 0,-22 0 0,0 0 16,21 0-16,-21 0 0,1 0 15,20 0-15,-21-21 0,0 21 0,0-21 16,-21-1-16,22 1 0,-1 0 0,0-21 16,-21 21-16,21-1 0,0-20 15,-21 21-15,0-21 0,21 20 0,1-20 16,-1 21-16,-21 0 0,0 0 16,0-1-16,21 22 0,0 0 31,-21 22-16,0-1-15,0 0 16,21-21 31,-21-21-47,21 21 16,-21-21-16,0-1 15,-21 22 1,0 0-1,0 0-15,21 22 0,-21-1 16,0 0-16,-1 21 0,22-21 16,-21 1-16,0 20 0,21-21 0,0 0 15,0 22-15,-21-22 0,21 0 16,0 0-16,0 0 0,0 0 0,0 1 16,21-1-16,0 0 15,0-21-15,1 0 0,-1 0 0,0 0 16,0 0-16,21 0 0,-20 0 15,-1 0-15,0 0 0,21-21 0,-21 21 16,1-21-16,-1 21 0,0-22 16,0 22-16,-21-21 0,0 0 0,0 0 31,0 0-31</inkml:trace>
  <inkml:trace contextRef="#ctx0" brushRef="#br0" timeOffset="24559.95">19431 3027 0,'-21'21'15,"0"-21"1</inkml:trace>
  <inkml:trace contextRef="#ctx0" brushRef="#br0" timeOffset="25356.18">20659 2519 0,'0'0'0,"21"-21"0,-21 0 0,0-1 15,0-20-15,21 21 16,-21 0-16,0 0 0,0-1 16,0 44-1,0 20 1,0 0-16,-21 1 0,21-1 16,-21 21-16,21 1 0,-22-22 0,1 22 15,21-1-15,0-20 0,0-1 16,-21 0-16,21 1 0,0-1 0,-21-21 15,21 0-15,0 22 0,0-22 16,0 0-16,0 0 0,0 0 16,0-42 15,0 0-31,0 0 16</inkml:trace>
  <inkml:trace contextRef="#ctx0" brushRef="#br0" timeOffset="26472.12">20214 2858 0,'-21'0'0,"42"0"0,-63 0 0,63 0 31,0 0-15,21 0-16,-20 0 16,20 0-16,21 0 0,1 0 0,-1 0 0,1-22 15,-1 22-15,1-21 16,-1 0-16,1 0 0,-1 0 0,1 0 15,-22-1-15,1 1 0,-22-21 16,0 0-16,0 20 0,0-20 0,-21 0 16,0-1-16,0 1 0,0 21 15,0-21-15,0 20 0,-21 1 0,0 21 16,0 0 0,0 0-16,-1 21 0,22 1 0,-21 20 15,0 0-15,0 1 0,0 20 16,21-21-16,0 22 0,0-1 15,0-20-15,0-1 0,0 0 0,0 1 16,0-1-16,0 0 0,21 1 0,-21-22 16,0 0-16,21 0 0,-21 0 15,21 1-15,-21-1 0,0 0 16,21 0-16,1-21 31,-22-21-31,0 0 0,21 21 0,-21-21 16,21-1-16,-21 1 0,21 0 15,0-21-15,-21 21 0,21-1 0,1-20 16,-1 21-16,0 0 0,0 0 0,0-1 16,-21 1-16,21 21 15,1 0-15,-1 0 0,0 0 16,-21 21-16,21 1 16,-21-1-16,0 0 0,0 0 0,0 0 15,0 0-15,21 1 0,-21-1 0,21 0 16,-21 0-16,22 0 0,-1 0 15,0 1-15,0-22 0,0 21 0,0 0 16,1-21-16,-1 0 0,21 0 16,-21 0-16,0 0 0,22 0 0,-1 0 15,-21 0-15,22 0 0,-22-21 16,21 0-16,-21-1 0,22 22 0,-22-42 16,21 21-16,-21 0 0,0-22 15,1 22-15,-1-21 0,0-22 16,-21 43-16,21-21 0,-21 21 15,0 0-15,0 42 32,-21 0-32,0 0 0,21 0 15,0 0-15,-21 22 0,21-22 0,-22 0 16,22 21-16,0-20 0,-21-1 16,21 0-16,0 0 0,0 0 0,0 0 15,0 1-15,21-1 16,1-21-16,-1 0 0,0 0 0,0 0 15,21 0-15,-20 0 0,-1 0 16,21 0-16,-21 0 0,22 0 16,-1-21-16,-21 21 0,21-22 0,1 1 15,-1 0-15,0-21 0,1 21 16,-1-22-16,0 22 0,1-21 0,-1-1 16,0 1-16,-20 21 0,-1-21 15,0 20-15,-21-20 0,0 21 0,0 0 16,-21 21-16,0 0 0,-1 0 15,1 0-15,-21 0 0,0 21 0,20 0 16,1 21-16,-21-20 0,21-1 16,21 21-16,0-21 0,-21 22 15,21-22-15,0 21 0,0-21 0,0 0 16,0 22-16,0-22 0,21 0 0,-21 0 16,21 0-16,-21 1 15,21-22-15,-21 21 16,0-42 31,-21 21-47,0-22 0,0 1 0,-1 0 15,1 0-15,21 0 16,-21-22-16</inkml:trace>
  <inkml:trace contextRef="#ctx0" brushRef="#br0" timeOffset="26652.47">22267 2392 0,'-21'-21'0,"0"21"15,0 0-15,0 0 16,-1 0 0,1 0-16,0 0 15,0 0-15,0 21 0,0 0 16,-22-21-16,1 21 15</inkml:trace>
  <inkml:trace contextRef="#ctx0" brushRef="#br0" timeOffset="27799.86">825 5630 0,'0'0'0,"0"-21"0,-21 0 0,21 0 15,0 0-15,0 0 0,0-1 0,0 1 16,0 0-16,-21 21 0,21-21 16,0 0-16,-21 0 0,21 42 31,0 0-16,-21 21-15,21 1 0,0-1 0,-21 21 16,21-20-16,0 20 16,0-20-16,-22 20 0,1-21 0,0 1 15,21-1-15,0 0 0,0-20 16,-21-1-16,21 0 0,0 0 16,0-42 15,0 0-31,21 0 0,-21-1 15,21 1-15,0 0 0,-21-21 0,22-1 16,-1 22-16,-21-21 0,0 0 16,21-1-16,0 22 0,0-21 0,-21 21 15,21 21-15,1 0 16,-1 0-16,-21 21 0,21 0 16,0 0-16,-21 0 0,21 22 0,0-22 15,-21 21-15,22 0 16,-1 1-16,0-22 0,0 21 0,0 1 15,0-22-15,1 0 0,20 0 16,-21 0-16,21 0 0,1-21 16,-22 0-16,21 0 0,1 0 0,-1 0 15,0-21-15,1 21 0,-1-21 16,0 0-16,-21 0 0,22 0 0,-1-22 16,-21 22-16,0-21 0,22-1 15,-43 1-15,21-21 0,-21 20 16,0-20-16,0 20 0,0 1 15,0-21-15,-21 20 0,0 1 0,-1 21 16,1-22-16,-21 22 0,0 0 16,20 0-16,-20 0 0,0 21 15,21 0-15,-22 0 0,1 0 0,21 0 16,0 21-16,-1-21 0,22 21 16,0 0-16,0 0 0,0 1 15,0 20-15,0-21 0,0 21 0,22-20 16,-1 20-16,0-21 0,21 21 15,-21-20-15,22-1 0,20 0 0,-20 0 16</inkml:trace>
  <inkml:trace contextRef="#ctx0" brushRef="#br0" timeOffset="28500.98">2540 5503 0,'0'0'16,"0"-21"-16,0 0 15,-21 21-15,-22 0 0,22-21 0,-21 21 16,21 0-16,-22 0 0,22 0 16,-21 0-16,0 21 0,20 0 15,-20 0-15,21 22 0,-21-1 0,20 0 16,1 1-16,0-1 0,0 0 16,21 1-16,0 20 0,0-20 15,0-1-15,0-21 0,0 21 16,0-20-16,0-1 0,0 0 0,21 0 15,0-21-15,0 0 16,1 0-16,20 0 0,-21 0 16,21-21-16,-20 0 0,-1 0 15,21-1-15,-21 1 0,22-21 0,-22 21 16,0-22-16,0 1 0,0 21 16,0-21-16,1-1 0,-22 1 0,0 0 15,0 20-15,0-20 16,0 21-16,0 0 0,21 63 31,-21-21-31,21 0 16,-21 22-16,21-1 0,-21-21 15,0 22-15,21-1 0,0-21 0,-21 21 16,22-20-16,-22-1 0,21 0 16,-21 0-16,21-21 0,0 21 15,0-21-15,0 0 0,1 0 16,-1 0-16,0 0 0,0-21 15,0 0-15,0 0 0,1 0 0,-1-1 16,-21-20-16,21 21 0,0-21 16,0-1-16,-21 22 0,0-21 0,0-1 15,0 22-15,0 0 0,0 0 16,0 0-16,0 42 16,0 0-16,0 0 15,0 0-15,0 1 0,0 20 16,0-21-16,0 21 0,0-20 0,0-1 15,0 0-15,0 0 0,0 0 16,0 0-16,0 1 0,21-22 31,-21-22-15,0 1 0,0 0-16,0 0 0,0 0 0,0 0 15</inkml:trace>
  <inkml:trace contextRef="#ctx0" brushRef="#br0" timeOffset="28676.52">3090 5398 0,'0'0'0,"-21"0"16,0 0 0,0 0-1,21 21 1,21-21-1,0 0 1,0 21-16</inkml:trace>
  <inkml:trace contextRef="#ctx0" brushRef="#br0" timeOffset="30221.99">3344 5757 0,'0'0'0,"0"22"0,0-1 16,21-21-16,1 0 15,-1 0 1,0-21-16,0-1 0,0 1 16,0 0-16,1 0 0,-1-21 15,0 20-15,0-20 0,0 21 16,0-21-16,1-1 0,-1 22 16,-21-21-16,0-1 0,0 1 0,21 0 15,-21-1-15,0 1 0,0 21 16,0-21-16,0 20 0,-21 22 0,21-21 15,-21 21-15,-1 0 16,1 0-16,21 21 0,0 1 0,-21-1 16,21 21-16,-21-21 0,21 22 15,0-1-15,0 0 0,0 1 0,0-1 16,0 0-16,0 1 0,0-1 16,21 0-16,0 1 0,-21-1 0,21 0 15,1-21-15,-1 1 0,21-1 16,-21 0-16,0 0 0,1-21 15,20 0-15,-21 0 0,21 0 0,-20 0 16,20 0-16,-21 0 0,21 0 16,-20-21-16,-1 0 0,21 0 0,-21-1 15,0-20-15,-21 21 0,22-21 16,-1 20-16,-21-20 0,0 21 0,0-21 16,21 20-16,-21-20 0,0 21 15,0 0-15,0 0 0,0 42 31,0 0-31,0 0 16,-21 0-16,21 22 0,0-22 16,0 21-16,0 0 0,0-20 15,0-1-15,0 21 0,0-21 0,0 0 16,0 1-16,21-1 0,-21 0 16,21-21-16,0 0 0,0 0 0,1 0 15,-1 0-15,21 0 0,-21 0 16,0 0-16,22-21 0,-22 0 0,0 21 15,0-22-15,0 1 0,1 0 16,-1-21-16,0 21 0,0-1 0,-21-20 16,0 21-16,0-21 0,0 20 15,0 1-15,0 0 0,0 0 16,0 0-16,0 42 16,0 0-1,0 0-15,0 0 0,0 1 0,-21-1 16,21 21-16,0-21 0,0 22 15,-21-22-15,21 0 0,-21 21 0,21-21 16,0 1-16,0-1 16,0 0-16,0-42 31,21 0-31,0 21 16,0-43-16,0 22 0,0 0 0,1 0 15,-1-22-15,0 22 16,0-21-16,0 21 0,0-22 0,1 22 15,-1 0-15,-21 0 0,21 0 16,0 21-16,0 21 31,-21 0-31,0 0 0,0 0 16,0 1-16,0-1 0,0 0 0,21 0 16,-21 0-16,0 0 0,0 1 15,22-1-15,-1-21 0,0 21 0,21-21 16,-21 0-16,1 0 15,20 0-15,0 0 0,1 0 0,-22 0 16,21 0-16,0 0 0,1-21 16,-22 0-16,21 21 0,-21-22 15,1 1-15,-1 0 0,0 0 0,0-21 16,-21 20-16,21 1 0,-21-21 16,0 21-16,0-22 0,0 22 0,0 0 15,-21-21-15,0 21 0,0 21 16,0 0-16,-1 0 0,1 0 0,-21 0 15,21 0-15,0 21 0,-1 0 16,1 0-16,0 21 0,0-20 0,0-1 16,21 21-16,-21-21 0,21 0 0,-22 22 15,22-22-15,0 0 16,0 0-16,0 0 0,22-21 16,-1 0-16,0 0 15,0 0-15,0 0 0,0-21 0,1 0 16,-1 0-16,0 21 0,21-21 15,-21 0-15,1-1 0,-1 1 0,0 0 16,0 21-16,-21-21 0,0 0 0,0 0 16,-21 21 15,0 21-31,21 0 0,-21 0 16,-1 0-16,22 22 0,-21-22 15,21 21-15,-21 0 0,21 22 16,0-22-16,0 22 0,0-1 0,0-20 15,0 20-15,21 1 0,-21-22 0,21 21 16,1 1-16,-22-1 0,21 1 16,0 21-16,-21-22 0,21 1 0,0-1 15,-21 1-15,0-1 0,0 1 0,21-1 16,-21-21-16,0 22 0,0-22 16,-21 1-16,21-1 0,-21 0 0,0-21 15,0 1-15,0 20 0,-1-42 16,1 21-16,0 0 0,0-21 0,0 0 15,0 0-15,21-21 0,0 0 16,-22 21-16,22-21 0,0-22 16,0 22-16,0-21 0,0 21 15,0-22-15,0 1 0,0-21 0,0-64 16</inkml:trace>
  <inkml:trace contextRef="#ctx0" brushRef="#br0" timeOffset="30423.61">4784 5186 0,'0'0'0,"-43"-42"0,1 20 15,0-20-15,20 21 0,-20-21 0,0 42 16,21-22-16,-1 1 0,1 21 16,0 0-16,0 0 0,0 0 15,0 0 16,-1 0-31,22 21 16</inkml:trace>
  <inkml:trace contextRef="#ctx0" brushRef="#br0" timeOffset="30608.71">3450 5398 0,'0'0'0,"-42"21"0,21-21 0,-1 0 15,22 21-15,22-21 16,-1 0-16,0 0 16,21 0-16,1 0 0,-1-21 15,21 21-15,-20 0 0,20 0 16,-20-21-16,20 21 0,-21 0 0,1-22 0,20 1 16</inkml:trace>
  <inkml:trace contextRef="#ctx0" brushRef="#br0" timeOffset="31152.13">7514 5376 0,'0'0'0,"-21"-21"0,21 0 16,-21 0-16,21 0 0,0 0 0,0-1 15,0 1-15,0 0 0,0 0 16,0 0-16,0 42 31,0 21-31,0 1 0,0-1 0,0 21 16,0 1-16,21-1 0,-21 22 16,21 0-16,0-1 0,-21 1 15,21-21-15,-21 20 0,22 1 0,-22 0 16,21-1-16,-21 1 0,0 0 15,0-1-15,0 1 0,0 0 0,0-1 16,0 1-16,0-22 0,0 22 16,0-21-16,0 41 0,0-62 15,0-1-15,0-21 0,0 0 0,0 1 16,0-44 0,0 1-16,0 0 0,0-21 0,0-1 15,0 1-15,21 0 0,-21-22 0,0 1 16,0 20-16,0-41 0</inkml:trace>
  <inkml:trace contextRef="#ctx0" brushRef="#br0" timeOffset="31466.13">7451 6096 0,'0'0'15,"-43"-63"-15,22-1 0,0 1 0,0-22 0,0 21 16,-1 1-16,1-1 0,21 1 16,0 21-16,0-22 0,0 22 15,0-22-15,21 22 0,1 0 0,20-1 0,0 1 16,43-22-16,-22 43 15,86 21-15,-86 0 0,1 21 16,-1 22-16,-21-22 0,22 21 16,-43-21-16,21 22 0,-42-1 15,0 0-15,0 1 0,-21-1 16,0-21-16,-21 22 0,21-1 0,-22 0 16,-20-21-16,20 22 0,1-22 0,0 0 15,-1 0-15,1 0 0,21-21 16,0 22-16,0-22 0,-1 0 0,1 0 15,21-22 1,0 1-16,21 21 16,1-21-16,20 0 0,-21-21 15,21 20-15,1 1 0,-1 0 0</inkml:trace>
  <inkml:trace contextRef="#ctx0" brushRef="#br0" timeOffset="32120.35">8170 5546 0,'21'21'15,"1"-21"-15,-22 21 16,21-21 0,0 0-16,-21-21 0,21 21 0,0-21 15,0 0-15,1-1 0,-22 1 0,21 0 16,0 0-16,0 0 0,0 0 16,0-1-16,1-20 0,-22 21 0,0 0 15,0-22-15,0 22 0,0 0 16,0 0-16,-22 21 15,1 0-15,0 0 0,0 0 0,0 21 16,0 0-16,21 22 0,-22-22 16,1 21-16,21 0 0,-21 1 0,21-1 15,0 0-15,0-20 0,0 20 16,0 0-16,0-21 0,21 22 0,0-22 16,1 0-16,-1 0 0,0 0 15,0-21-15,0 0 0,22 0 16,-22 0-16,0 0 0,0 0 0,21-21 15,-20 0-15,-1 21 0,0-21 16,0 0-16,0 0 0,0-1 0,1-20 16,-1 21-16,-21 0 0,21-22 15,-21 22-15,21 0 0,-21-21 16,21 21-16,0-1 0,1 1 0,-22 0 16,21 0-16,0 0 0,0 0 15,0 21-15,0 0 0,1 0 0,20 0 16,-21 0-16,0 0 0,22 21 0,-22 0 15,0 0-15,21 0 0,-21 0 16,1 1-16,-1-1 0,-21 0 16,0 21-16,0-21 0,0 1 0,0-1 15,0 0-15,0 0 0,0 0 0,-21 0 16,21 1 0,-22-22-16,1 0 15,21-22-15,0 1 16,0 0-16,0 0 15,0 0-15,0 0 0,0-1 0,0 1 16,0 0-16,0-21 0,21 21 0,1-1 16,-22 1-16,21 0 0,0 0 15,0 0-15,-21 0 0,21 21 0,0-22 16,22 1-16,-22 21 0,0-21 16,0 21-16,0 0 0,22-21 0</inkml:trace>
  <inkml:trace contextRef="#ctx0" brushRef="#br0" timeOffset="32328.13">9737 5144 0,'0'0'0,"0"21"0,0 0 16,0 0-16,0 0 0,0 0 0,0 1 15,0 20-15,0-21 0,0 21 0,-22-20 16,22-1-16,0 21 0,0-21 16,0 0-16,0 22 0,-21-22 0,21 0 15,0 0-15,0 0 16,0-42 15,21 0-15,-21 0-16,0 0 0,0 0 0,0-1 15</inkml:trace>
  <inkml:trace contextRef="#ctx0" brushRef="#br0" timeOffset="32485.92">9694 4995 0,'0'0'0,"-63"-105"15,42 83 1,21 44 0,0-1-1,0 0-15,0 0 0,0 0 16,21 0-16,0 1 0,0-22 16,0 21-16</inkml:trace>
  <inkml:trace contextRef="#ctx0" brushRef="#br0" timeOffset="33387.85">10393 5122 0,'-64'-21'16,"43"21"-1,0 21-15,21 1 16,-21-1-16,0 0 0,21 0 0,0 0 15,0 22-15,-22-22 0,22 0 16,0 21-16,0-21 0,0 1 16,0 20-16,0-21 0,0 0 0,22 0 15,-1 1-15,0-22 16,0 0-16,0 0 0,0 0 0,1 0 16,-1 0-16,0 0 0,0 0 0,0 0 15,0-22-15,1 1 0,-1 21 16,0-21-16,-21 0 0,0 0 0,21 0 15,-21-1-15,0 1 0,0 0 16,0-21-16,0 21 0,0-1 0,-21-20 16,21 21-16,-21 0 0,0 0 0,-1-1 15,-20 1-15,21 0 16,0 21-16,0 0 0,21-21 0,21 21 31,0 0-15,0 0-16,21 0 0,-20 0 0,20 0 15,0 0-15,22 0 0,-22 0 16,22 0-16,20 0 0,-20-21 0,-1 0 16,22 21-16,-22-22 0,1 22 15,-22-21-15,1 21 0,-1 0 0,-21 0 16,0-21-16,0 21 0,-42 0 16,0 21-1,0-21-15,0 21 0,-22 1 16,1 20-16,0-21 0,-1 0 15,1 22-15,0-22 0,-1 21 0,22 0 16,-21-20-16,0 20 0,20 0 16,1-21-16,0 1 0,21 20 0,0-21 15,0 0-15,0 0 0,0 1 0,0-1 16,21 0-16,0-21 16,1 0-16,-1 0 0,21 0 0,-21 0 15,22 0-15,-22-21 16,21 21-16,0-21 0,1-1 0,-22 1 15,21 0-15,-21-21 0,22 21 0,-22-22 16,0 1-16,0 0 0,-21-1 16,21-20-16,-21 20 0,0-20 0,22-1 15,-22 1-15,0-1 0,0 1 16,0 21-16,0-22 0,0 43 0,0-21 16,0 20-16,0 1 0,0 0 0,-22 21 15,1 0-15,21 21 16,0 22-16,0-22 0,-21 42 0,21 1 15,0-22-15,-21 43 0,21-22 16,0-20-16,0 20 0,0 1 0,0-22 16,0 0-16,0 1 0,0-1 0,21-21 15,0 0-15,0 0 16,-21 1-16,0-1 0,22 0 0,-1-21 16,0 0-16,0 0 15,0 0-15,0 0 16</inkml:trace>
  <inkml:trace contextRef="#ctx0" brushRef="#br0" timeOffset="33832.11">13779 5101 0,'22'-21'16,"-44"42"-16,44-84 0,-1 42 0,0-22 15,-21 22-15,21 0 0,-21 0 16,0 0-16,21-1 0,-21 1 0,0 42 31,0 1-31,0 20 0,0-21 16,0 21-16,0 1 0,0-1 16,0 0-16,0 1 0,-21-22 0,21 21 15,-21-21-15,21 22 0,-21-22 0,21 0 16,0 0-16,0 0 0,0 1 15,21-22 1,0 0-16,0 0 16,0-22-16,22 22 0,-22-21 0,21 0 15,1 0-15</inkml:trace>
  <inkml:trace contextRef="#ctx0" brushRef="#br0" timeOffset="34155.85">14457 4953 0,'0'0'0,"42"-42"0,22-64 31,-64 85-31,-22 21 16,1 0-16,0 0 0,-21 21 0,-1 0 16,22 0-16,-21 0 0,21 1 0,-22-1 15,22 0-15,21 0 16,0 0-16,0 0 0,0 1 0,21-1 16,1-21-16,-1 0 15,0 21-15,21-21 0,-21 21 0,22-21 0,-1 21 16,-21-21-16,22 21 15,-22-21-15,0 22 0,0-1 0,0-21 16,0 21-16,-21 0 0,0 0 0,0 0 16,0 1-16,-21-1 15,0-21-15,0 21 0,0-21 0,0 0 16,-22 21-16,22-21 0,0 0 16,0 0-16,0 0 0,-1 0 0,1 0 15,0 0-15,0 0 0,0-21 0,21 0 16,-21 21-16,-1-21 0,1-1 15</inkml:trace>
  <inkml:trace contextRef="#ctx0" brushRef="#br0" timeOffset="34327.8">13991 4678 0,'0'0'0,"0"-21"0,-42 0 31,21 21-31,42 0 32,0 0-17</inkml:trace>
  <inkml:trace contextRef="#ctx0" brushRef="#br0" timeOffset="34772.11">16277 4487 0,'0'-21'0,"42"-63"31,-42 62-31,0 1 0,0 0 0,-21 21 16,0 0-16,-21 0 0,21 0 16,-1 0-16,-20 21 0,21 0 0,0 1 15,-22 20-15,22 0 0,0 1 0,0-1 16,21 0-16,0 22 15,-21-1-15,21-20 0,0 20 0,-21 1 16,21-1-16,0-21 0,0 22 16,0-22-16,21 1 0,0-22 0,42 42 15,-20-63-15,20 21 16,-20-21-16,20 0 0,1 0 0,-1 0 16,1 0-16,-1 0 0,-21-21 0,22 0 15,-1 0-15,-20 0 0,20-22 16,1 1-16,-22 21 0</inkml:trace>
  <inkml:trace contextRef="#ctx0" brushRef="#br0" timeOffset="36434.33">17103 4763 0,'0'0'0,"0"-43"0,0 1 16,0 21-16,-22-22 0,1 22 15,0 0-15,0 0 0,0 0 16,-22 21-16,22 0 0,-21 0 16,0 0-16,-1 42 15,22 0-15,0-20 0,0 20 0,21 0 16,0 1-16,-21-1 0,21 0 15,0 1-15,0-1 0,0 0 0,0 1 16,0-22-16,0 21 0,0-21 16,21 0-16,0-21 0,-21 22 0,21-22 15,0 0-15,0 0 0,22 0 16,-22 0-16,0-22 0,0 1 16,22 0-16,-22 0 0,0 0 0,0 0 15,0-22-15,0 22 0,1-21 16,-22-1-16,0 1 0,21 0 0,-21-1 15,0 22-15,0-21 0,0 0 16,0 20-16,0 1 0,0 0 0,0 0 16,-21 21-1,-1 21-15,22 0 0,0 0 16,0 22-16,0-22 0,0 21 0,0 1 16,0-1-16,0 0 0,0 1 15,0-1-15,0 0 0,22 1 0,-1-22 16,0 0-16,0 0 15,0 0-15,0 0 0,22 1 0,-22-22 16,21 0-16,-21 0 0,22 0 0,-1 0 16,0 0-16,-20-22 0,20 1 15,0 0-15,-21 0 0,22 0 0,-22-22 16,0 22-16,0-21 0,0 0 16,-21-1-16,0 1 0,22 0 0,-22-22 15,0 22-15,0-1 0,0 1 16,0 0-16,0-1 0,0 1 0,0 0 15,0 21-15,0-1 0,0 1 16,0 0-16,-22 21 0,22 21 16,-21 0-16,21 1 15,-21 20-15,21-21 0,0 21 16,0 1-16,0 20 0,0-20 0,0-1 16,0 21-16,0-20 0,0-1 15,0 0-15,0 1 0,0-1 0,0 0 16,21-20-16,0-1 0,-21 0 15,0 0-15,22 0 0,-1-21 0,0 0 16,0 0-16,0 0 0,0 0 16,1 0-16,-1-21 0,21 0 0,-21 0 15,0 0-15,1-1 0,20-20 16,-21 0-16,0-1 0,0 1 0,1 0 16,-1-1-16,0 1 0,-21 0 15,0-22-15,0 22 0,0 0 16,0 20-16,0-20 0,0 0 0,0 21 15,0-1-15,0 1 0,-21 42 32,21 22-32,0-22 15,-21 0-15,21 21 0,0 1 16,0-1-16,0 0 0,0 1 0,0-1 16,0 0-16,0 1 0,0-1 15,0 0-15,21 1 0,0-22 0,-21 21 16,21-21-16,0 1 0,22-1 15,-22 0-15,21-21 0,-21 0 16,22 21-16,-22-21 0,21 0 0,0 0 16,1 0-16,-22-21 0,21 0 15,1 0-15,-22-1 0,0 1 0,21 0 16,-21-21-16,1 21 0,-22-22 16,21 1-16,-21 21 0,21-22 0,-21 1 15,0 21-15,0 0 0,0 0 16,0-1-16,0 1 0,-21 42 31,21 1-31,-21-1 0,21 0 16,-22 0-16,22 21 0,0-20 0,0 20 15,0 0-15,0-21 16,0 22-16,0-22 0,0 0 0,0 0 16,22 0-16,-1 1 0,0-1 15,0 0-15,21-21 0,-20 0 0,20 0 16,0 0-16,1 0 0,20 0 15,1 0-15,-1 0 0,1 0 0,20-21 16,-20 0-16,-1 21 0,1-22 0,-1 1 16,1-21-16,-22 21 0,-21-22 15,0 22-15,1-21 0,-22 21 0,21-22 16,-21 22-16,0-21 0,0 21 16,0 0-16,-21-1 0,-1 1 15,1 0-15,-21 0 0,21 21 16,-22 0-16,1 0 0,0 0 0,-1 0 15,1 0-15,0 21 0,-1 0 0,22 0 16,-21 1-16,0-1 0,20 21 16,1 0-16,0-20 0,21 20 15,0 0-15,0-21 0,0 22 0,0-22 16,0 21-16,21-21 0,0 1 0,1-1 16,-1 0-16,0-21 15,21 0-15,-21 0 0,1 0 0,-1 0 16,0 0-16,21 0 0,-21-21 0,1 0 15,-1-1-15,21 1 16,-21 0-16,0-21 0,1 21 0,20-64 16,-21 43-16,0-1 15,-21 1-15,21-22 0,-21 22 0,22 0 16,-22-22-16,0 22 0,21-22 16,-21 22-16,21-21 0,-21 20 0,0 22 15,0-21-15,0 21 0,0-1 16,0 44-1,0-1-15,0 0 0,-21 21 0,21 1 16,-21 20-16,21-21 0,0 22 16,0-22-16,0 1 0,0-1 0,0 0 15,0 1-15,21-1 16,0 0-16,0 1 0,0-22 0,0 21 16,1-21-16,-22 0 0,21 1 15,0-1-15,0 0 0,0-21 0,0 21 16,1-21-1,-1 0-15,0 0 0,0-21 16,21 0-16,-20 0 0,20-1 0</inkml:trace>
  <inkml:trace contextRef="#ctx0" brushRef="#br0" timeOffset="37280.06">21632 4424 0,'0'0'0,"0"-21"0,0 0 16,0-22-16,0 22 0,-21-21 0,0 21 16,0-1-16,0-20 0,-1 21 15,1 0-15,-21 0 0,21 21 0,0 0 16,-1 0-16,1 0 0,0 0 16,-21 21-16,21 0 0,-1 0 0,1 21 15,-21 1-15,21-1 0,0 0 16,-1 1-16,1-1 0,0 0 15,0-20-15,0 20 0,21 0 16,-21-21-16,21 1 0,0 20 0,0-21 16,0 0-16,0 0 0,21 1 0,0-22 15,0 21-15,0-21 0,22 0 16,-22 0-16,0 0 0,0 0 16,0 0-16,0-21 0,1-1 15,-1 1-15,0 0 0,21 0 0,-21 0 16,1-22-16,-1 22 0,21-21 15,-21 21-15,0-22 0,1 1 0,-1 0 16,0 21-16,-21-22 0,0 22 16,21 0-16,-21 0 0,0 0 15,0 42 1,0 0-16,-21 0 16,0 0-16,21 22 0,0-22 15,0 21-15,0-21 0,0 22 16,0-1-16,0-21 0,0 0 0,0 22 15,0-22-15,0 0 0,0 0 16,21 0-16,0 0 0,0 1 0,0-22 16,1 21-16,-1-21 0,0 21 15,0-21-15,0 0 0,0 0 0,22 0 16,-22 0-16,21-21 0,-21 0 0,22-1 16,-22 22-16,21-21 0,-21-21 15,22 21-15,-1 0 0,-21-22 16,22 22-16,-22-21 0,21-1 15,-21 1-15,0 0 0,1-1 0,20 22 16,-42-21-16,0 0 0,0 20 16,0 1-16,0 0 0,0 0 0,-21 21 15,0 0-15,-22 0 0,22 21 16,0 0-16,-21 0 0,20 22 0,1-22 16,0 21-16,0 1 0,0-22 15,21 21-15,0 0 0,0-20 16,0 20-16,0 0 0,0-21 0,21 1 15,0 20-15,0-21 0,0 0 16,1 22-16,-22-22 0,21 0 0,0-21 16,-21 21-16,0 0 0,-21-21 47,0 0-47,-1 0 15,-20 0-15,21 0 0,-21 0 16,-1 0-16,1 0 0,0 0 0,-22 0 15</inkml:trace>
  <inkml:trace contextRef="#ctx0" brushRef="#br0" timeOffset="37992.54">7154 7133 0,'0'0'0,"0"-21"0,0 0 16,0 0-16,0 0 0,0-1 0,21 1 15,-21 0-15,22 0 0,-1-21 0,21-1 16,-42 1-16,21 21 16,0 0-16,1-1 0,-22-20 0,21 21 15,0 0-15,-21-22 0,21 22 16,-21 0-16,0-21 0,0 21 0,0-1 15,21 1-15,-21 0 0,0 42 32,0 0-32,0 22 15,0-1-15,0 22 0,0-1 16,0 1-16,0-1 0,0 1 16,-21-1-16,21 1 0,0-1 0,0 22 15,0-22-15,0 1 0,-21 63 16,21-85-16,-21 22 0,21-22 15,0-21-15,-21 21 0,21-20 0,0-1 16,0 0-16,0 0 16,0-42-1,0 0 1,0 0-16,0-22 0,0 22 16,21-21-16,-21 21 0</inkml:trace>
  <inkml:trace contextRef="#ctx0" brushRef="#br0" timeOffset="38308.35">7302 6943 0,'0'0'0,"-21"-21"0,0-22 16,0 22-16,0 0 0,21 0 0,-21-22 15,21 22-15,-22 0 0,22 0 16,0-21-16,0 20 0,22 1 0,-1-21 16,0 21-16,21 0 0,-21 21 15,22-22-15,-1 22 0,0 0 16,22 0-16,-22 22 0,1 20 0,-1-21 15,0 21-15,1 1 0,-22-1 16,-21 0-16,0 1 0,0-1 16,0-21-16,-21 22 0,-22-1 0,-41 21 15,41-20-15,1-22 16,21 0-16,-22 21 0,-41 1 16,63-43-16,-1 21 0,1 0 15,0-21-15,42-21 31,0 21-31,22-21 16,-1 0-16,-21 21 0,22-22 0</inkml:trace>
  <inkml:trace contextRef="#ctx0" brushRef="#br0" timeOffset="38740.11">8064 6943 0,'22'0'15,"-44"0"-15,65 0 0,-43 21 31,0 0-31,0 0 16,-21 0-16,21 22 0,-22-22 0,1 21 16,21 1-16,-21-1 0,21 0 0,-21-21 15,21 22-15,-21-1 0,21 0 16,0-20-16,0 20 0,0-21 0,0 0 16,21 0-16,0-21 0,0 0 15,0 0-15,1 0 0,20 0 16,-21 0-16,21 0 0,-20 0 0,-1-21 15,21 0-15,-21-21 0,0 21 16,22-1-16,-22-20 0,0 0 0,0-1 16,0 1-16,1 0 0,-22-22 15,0 22-15,0 0 0,0-1 0,0 1 16,0 0-16,-43 20 0,22 1 0,0 0 16,0 0-16,-22 21 0,1 0 15,21 0-15,-21 0 0,-1 21 16,1-21-16,0 42 0,-1-20 0,1-1 15,21 21-15,-22 0 0,22 1 16,0-1-16,21 0 0,0 1 0,0-22 16,21 21-16,0 1 0,1-22 15,20 0-15,0 0 0,1-21 0,-1 0 16,0 0-16,1 0 0,-1 0 16,0 0-16,1-21 0</inkml:trace>
  <inkml:trace contextRef="#ctx0" brushRef="#br0" timeOffset="39440.69">8996 6689 0,'0'0'0,"0"-43"0,0 22 0,0-21 0,-21 21 0,-1 0 16,1 21 0,0 0-16,0 0 0,21 21 15,-21 21-15,21 0 16,0 1-16,0-1 0,0 0 0,0 22 15,0-22-15,0 1 0,0 20 0,0-21 16,0 1-16,0-1 0,21 0 16,-21 1-16,21-1 0,-21 0 0,0-20 15,21-1-15,0 0 0,1 0 16,-22 0-16,21-21 0,0 0 0,0 0 16,0 0-16,0-21 0,1 21 15,-1-21-15,21 0 16,-21-22-16,0 22 0,1-21 0,-1 0 15,-21 20-15,21-20 0,0-21 0,0 20 16,0 1-16,-21-22 0,0 22 16,0-21-16,0 20 0,0-20 0,0 20 15,0 1-15,0 21 0,0 0 16,0 0-16,0 42 16,0 0-16,0 21 15,0 1-15,0-1 0,-21 0 0,21 22 16,0-22-16,-21 0 0,21 22 0,0-22 15,0 1-15,0 20 0,0-21 16,0 1-16,0-1 0,0-21 16,0 22-16,0-22 0,21 0 0,0 0 15,1 0-15,-1-21 0,0 0 16,21 0-16,-21 0 0,1 0 0,20 0 16,-21 0-16,21-21 0,-20 0 15,-1 0-15,21-22 0,-21 22 0,0-21 16,1 21-16,-1-22 0,0 22 15,-21-21-15,0 21 0,21 0 0,-21-1 16,0 44 15,0-1-31,0 0 0,0 21 0,0-21 16,-21 1-16,21 20 0,0-21 16,0 0-16,0 22 0,0-22 15,0 0-15,0 0 0,21-21 16,0 0-16,0 0 0,1 0 15,-1 0-15,0-21 16,0 0-16,0 0 0,-21-1 0,21 1 16,1-21-16</inkml:trace>
  <inkml:trace contextRef="#ctx0" brushRef="#br0" timeOffset="39600.62">10054 6837 0,'0'0'0,"-21"-21"0,0 21 0,0-21 16,-1 21-16,1 0 0,0 0 15,0 0-15,0 0 16,0 0-16,21 21 16,0 0-16,0 0 15,21-21-15,0 0 16,0 0-16,21 21 0</inkml:trace>
  <inkml:trace contextRef="#ctx0" brushRef="#br0" timeOffset="40052.61">10329 6879 0,'-21'21'32,"0"1"-32,21-1 15,0 0-15,0 0 16,0 0-16,0 0 0,0 1 0,0-1 16,0 0-16,0 0 0,0 0 0,0 0 15,0 22-15,0-22 0,0 0 16,0 0-16,0 0 0,0 1 15,0-44 17,0 1-17,0 0-15,0 0 0,0-21 16,0 20-16,21-20 0,-21 21 0,21-21 16,0-1-16,1 1 0,-1 0 0,0-1 15,21 1-15,-21 0 0,22 20 16,-1-20-16,-21 21 0,22 0 0,-1 21 15,0 0-15,-21 0 0,22 21 16,-22 0-16,0 0 0,0 22 0,0-22 16,1 21-16,-22-21 0,21 22 0,-21-22 15,0 21-15,0-21 0,0 0 16,0 22-16,0-22 0,0 0 16,0 0-16,0 0 0,-21 1 0,21-1 15,-22 0-15,1 0 16,42-42-1,1 21 1,20-21-16,-21 0 0</inkml:trace>
  <inkml:trace contextRef="#ctx0" brushRef="#br0" timeOffset="40817.83">11705 6773 0,'0'-21'0,"0"42"0,0-63 16,0 21-16,-21 21 15,0 0-15,0 0 16,-1 0-16,1 0 0,0 0 16,0 21-16,-21 0 0,20 0 0,1 22 15,-21-22-15,21 0 0,0 21 0,21-20 16,-22-1-16,1 21 0,21-21 16,0 0-16,0 1 0,0-1 0,0 0 15,0 0-15,0 0 0,21 0 16,1-21-16,-1 0 0,0 22 0,0-22 15,0 0-15,0 0 0,1 0 16,20 0-16,-21-22 0,0 1 0,0 0 16,1 0-16,-1 0 0,0 0 0,0-1 15,0 1-15,0 0 0,-21 0 16,0 0-16,22 0 0,-22-1 16,0 1-16,21 0 0,-21 0 15,0 42 16,0 0-31,0 0 16,0 1-16,0-1 0,-21 0 0,21 0 16,-22 21-16,22-20 0,0 20 0,-21 0 15,0-21-15,0 22 0,0 20 16,21-20-16,0 20 0,0-21 16,0 22-16,0-1 0,0 1 0,0-1 15,0 1-15,0-1 0,0 1 16,0 21-16,0-22 0,0 1 0,21 20 15,0-20-15,-21-1 0,21 1 0,0-1 16,-21 1-16,22-1 0,-1 1 16,0-1-16,-21 1 0,0-22 0,21 22 15,-21-1-15,0-21 0,0 22 0,0-22 16,0 1-16,-21-22 0,0 21 0,0-21 16,-22 0-16,22 1 0,-21-22 15,-1 0-15,22 0 0,-21 0 0,0 0 16,20 0-16,-20 0 0,0-43 15,21 22-15,-22-21 0,22 21 0,0-43 16,-21 22-16,20-22 0,22 1 0,0-1 16,-21-20-16,21 20 0,0-21 15,0 1-15,0-22 0,21 21 16,1 1-16,-1-22 0,0 21 0,0 0 16,0 1-16,0 20 0,22 1 0,-22-22 15,21 22-15,-21 20 0,1-20 16,-1 20-16,0 1 0,0 0 15,0 21-15,-21-1 0,0-20 0,21 21 16,-21 0-16,0 0 0,0-1 16,0 1-16</inkml:trace>
  <inkml:trace contextRef="#ctx0" brushRef="#br0" timeOffset="41291.61">13335 6456 0,'-21'-106'16,"42"212"-16,-42-233 0,0 106 15,21 0-15,0-1 0,0 1 16,0 0-16,0 0 0,-22 42 31,1 21-31,21 1 16,0-1-16,-21 0 0,21 22 15,-21-1-15,21 1 0,0-1 16,0 1-16,0-22 0,-21 22 0,21-22 16,0 0-16,0 1 0,0-1 15,0 0-15,0-20 0,0 20 0,0-21 16,0 0-16,0 0 0,0 1 16,0-44 15,0 1-31,0-21 15,0 21-15,0 0 0,0-1 0</inkml:trace>
  <inkml:trace contextRef="#ctx0" brushRef="#br0" timeOffset="41583.44">13102 6773 0,'0'0'0,"-21"-42"0,0 0 0,0-1 0,-1-20 16,22 21-16,-21-1 0,21-20 0,0 20 16,0 1-16,0 0 0,21 21 15,1-22-15,-1 22 0,21 0 16,-21 0-16,22 0 0,-1-1 0,0 1 15,1 21-15,-1 0 0,0 0 16,22 0-16,-22 0 0,0 21 0,-20 1 16,20-1-16,-21 0 0,0 21 15,-21 1-15,0 20 0,0-21 0,0 22 16,-21-22-16,-21 1 0,21-1 0,-22 0 16,1 1-16,0-22 15,-1 0-15,1 0 0,21 0 0,-22 0 16,22 1-16,0-22 0,0 0 15,42 0 17,21 0-32,-20 0 0,20-22 15,-21 22-15</inkml:trace>
  <inkml:trace contextRef="#ctx0" brushRef="#br0" timeOffset="42286.07">13737 6858 0,'0'0'0,"0"21"16,21-21 0,0 0-1,-21-21-15,22 0 0,-1 21 16,0-21-16,-21 0 0,21-1 0,0 1 16,0 0-16,1 0 0,-1 0 15,0 0-15,-21-22 0,0 22 16,0 0-16,0 0 0,0 0 0,-21 21 15,0 0 1,-1 21-16,-20 0 0,21 0 16,0 21-16,0-20 0,-1 20 15,22 0-15,0-21 0,-21 22 0,21-22 16,0 21-16,0-21 0,0 1 16,0-1-16,0 0 0,21 0 0,1 0 15,-1-21-15,0 21 0,21-21 0,-21 0 16,22 0-16,-1 0 0,-21 0 15,22 0-15,-1 0 0,0 0 0,1 0 16,-1-21-16,0 0 0,1 21 16,-22-21-16,0 0 0,0 0 0,0 21 15,0-22-15,-21 1 0,0-21 16,0 21-16,0 0 0,22-22 16,-22 22-16,0-21 0,0 21 0,0-22 0,21 22 15,0 0-15,0-21 0,0 20 16,0 1-16,1 0 0,-1 0 15,0 21-15,0 0 0,0 0 16,22 0-16,-22 0 0,0 21 0,21 21 16,-21-20-16,1-1 0,-1 21 15,0-21-15,21 22 0,-42-1 0,21-21 16,1 21-16,-22-20 0,21 20 0,-21-21 16,0 0-16,0 0 15,0 1-15,0-1 0,0 0 0,-21-21 16,21 21-16,-22-21 0,1 0 31,0-21-31,21 0 16,0 0-16,0-1 15,0 1-15,0 0 0,0-21 0,0 21 16,21-22-16,0 22 0,1-21 16,-22 21-16,21-22 0,0 22 0,21-21 15,-21 21-15,1-1 0,20 1 16,0 0-16,-21 21 0,22-21 0,-1 0 15,0 21-15</inkml:trace>
  <inkml:trace contextRef="#ctx0" brushRef="#br0" timeOffset="42507.94">15642 6414 0,'0'21'0,"0"-42"0,21 63 0,-21-21 16,0 0-16,0 0 0,0 1 16,0 20-16,0-21 0,-21 0 0,21 22 15,0-22-15,0 0 0,-21 21 16,21-21-16,-21 1 0,21-1 0,0 0 15,0 0-15,0 0 0,0 0 16,0 1-16,0-1 0,0-42 47,21 21-31,-21-22-16,21 1 15,-21 0-15,0 0 0,0-21 0</inkml:trace>
  <inkml:trace contextRef="#ctx0" brushRef="#br0" timeOffset="42664.85">15706 6329 0,'0'-21'0,"0"42"0,0-63 0,0 20 15,-22 22-15,1 0 16,0 0 0,0 0-16,21 22 31,0-1-31,21 0 15,0 0-15</inkml:trace>
  <inkml:trace contextRef="#ctx0" brushRef="#br0" timeOffset="43592.32">16298 6541 0,'0'-22'16,"0"44"-16,-21-44 15,0 22-15,0 0 16,0 22-16,-1-1 0,1 0 16,21 0-16,-21 0 0,0 22 15,21-22-15,0 21 0,0-21 0,0 22 16,0-22-16,0 0 0,0 0 16,0 0-16,0 0 0,21 1 15,0-22-15,0 21 0,22-21 0,-22 0 16,0 0-16,21 0 0,-20 0 0,20 0 15,-21 0-15,21 0 0,-20 0 16,-1 0-16,21-21 0,-21-1 0,0 22 16,-21-21-16,0 0 0,0 0 15,0 0-15,0-22 0,0 22 0,0-21 16,-21 21-16,0-22 0,0 1 16,-21 21-16,20-21 0,1 20 15,-21 1-15,21 0 0,0 0 0,-1 0 16,22 0-16,0-1 15,43 22-15,-22 0 16,42-21-16,-20 21 0,20 0 16,1 0-16,-1 0 0,1-21 0,-1 21 15,-20 0-15,20 0 0,1-21 16,-22 21-16,21 0 0,-20-21 0,-1 21 16,0 0-16,-20 0 0,-1 0 15,0 0-15,-42 0 31,0 21-31,-22 0 0,22 0 16,0 22-16,-21-1 0,20 0 0,1 1 16,-21-1-16,21 0 0,0 1 15,-1-1-15,1-21 0,21 21 0,0 1 16,-21-22-16,21 0 0,0 0 0,0 0 16,0 1-16,0-1 0,0 0 15,21 0-15,0-21 0,1 0 0,-1 21 16,0-21-16,0 0 0,0 0 15,22 0-15,-22 0 0,0 0 0,21-21 16,-21 0-16,1 0 0,-1 0 0,0-1 16,21 1-16,-21-21 15,1 0-15,-22-22 0,21 22 0,0-22 16,0-20-16,-21 20 0,0 1 16,21-1-16,0 22 0,-21-22 0,22 22 15,-22 0-15,0-1 0,0 22 16,0 0-16,0 0 0,-22 21 15,1 0 1,0 21-16,0 21 0,0-21 0,21 22 16,0-1-16,0 22 0,0-22 0,0 21 15,0 1-15,0-1 0,0-20 16,0 20-16,0-20 0,0-1 16,0 0-16,0 1 0,0-22 15,0 0-15,0 0 0,0 0 0,21 0 16,0 1-16,0-22 0,0 0 15,1 0-15,-1 0 16,0 0-16,0 0 0,21 0 0,-20 0 16,-1-22-16,0 22 0,0-21 15,0 0-15,0 21 0,1-21 0,-1 0 16</inkml:trace>
  <inkml:trace contextRef="#ctx0" brushRef="#br0" timeOffset="43779.21">18309 6858 0,'-21'0'0,"42"0"0,-42 21 16,0-21-1,0 0 1,21 21-16</inkml:trace>
  <inkml:trace contextRef="#ctx0" brushRef="#br0" timeOffset="52511.48">339 9652 0,'0'0'0,"-43"0"0,22 0 0,-21 0 0,21 0 16,-22 0-16,22-21 0,0 21 15,0 0-15,0-21 0,-1 21 0,1 0 16,0 0-16,63 0 47,-20 0-47,20 0 0,0 0 16,22 0-16,-1 0 0,1 0 15,-1 0-15,22 0 0,-22 0 0,1 0 16,21 0-16,-22 0 0,1 0 15,-1 0-15,22 0 0,-22 0 16,-20 0-16,20 0 0,1 0 0,-22 0 16,0-21-16,1 21 0,-22 0 15,0 0-15,0 0 0,0 0 16,-21-22-16,0 1 16,-21 21-16,0 0 15,0-21-15,0 21 0,-1-21 16,-20 21-16,21 0 0,-21 0 0,20 0 15,-20 0-15,21 0 0,0 0 16,0 0 0,21-21-1,21 21 1,0 0-16,21 0 0,-21 0 0,22 0 16,-22 0-16,21 21 15,-21 0-15,1 0 0,-1 0 16,0 1-16,-21-1 0,0 21 0,0-21 15,0 0-15,-21 22 0,-22-22 16,22 21-16,-21-21 0,0 1 0,-1-1 16,22 0-16,-21 0 0,21 0 15,-22 0-15,22-21 0,21-21 32,21 21-17,0-21-15,22-21 0</inkml:trace>
  <inkml:trace contextRef="#ctx0" brushRef="#br0" timeOffset="52972.07">2540 9017 0,'0'0'0,"-21"-21"0,-22 21 0,22-21 0,0 21 16,0 0-16,0 0 0,0 0 16,-1 0-16,1 0 0,42 0 31,1 0-15,-1 0-16,21 0 0,22 0 15,-22-21-15,21 21 0,1-22 0,-1 1 16,1 21-16,-1-21 0,1 21 15,-1-21-15,-20 21 0,-1-21 16,0 21-16,1 0 0,-22 0 0,0 0 16,-42 0-1,0 0 1,-22 21-16</inkml:trace>
  <inkml:trace contextRef="#ctx0" brushRef="#br0" timeOffset="53217.08">2836 8890 0,'0'0'0,"-21"0"16,21 21 0,-21-21-16,21 21 0,0 1 15,0 20-15,0-21 0,0 21 0,0-20 16,0 62 0,0-41-16,0-1 0,0 0 0,0 1 0,0-1 15,0 0-15,0-21 16,0 22-16,0-1 0,0-21 0,0 0 15,0 22-15,0-22 0,0 0 16,21-21 0,0 0-1,-21-21-15,21 0 0,1 0 0,-22-1 16</inkml:trace>
  <inkml:trace contextRef="#ctx0" brushRef="#br0" timeOffset="54127.95">3175 9102 0,'0'0'0,"21"-43"0,-21 22 0,0 42 32,0 1-32,0-1 0,0 0 15,-21 21-15,21-21 0,0 22 16,-21-1-16,21-21 0,0 22 16,0-1-16,0-21 0,0 21 15,0-20-15,0-1 0,0 0 0,0 0 16,0 0-16,0 0 0,0 1 15,0-44 17,0 1-32,21 0 15,0 0-15,-21 0 0,21 0 0,0-22 16,1 22-16,-1 0 0,0-21 16,0 20-16,21-20 0,-20 21 15,-1 0-15,21 0 0,-21-1 16,0 22-16,22 0 0,-22 0 0,0 0 15,0 0-15,0 22 16,-21-1-16,22 0 0,-22 21 0,0-21 16,0 1-16,0-1 0,0 21 15,21-21-15,-21 0 0,0 1 0,21-1 16,-21 21-16,0-21 0,21-21 0,0 21 16,-21 1-16,21-22 0,1 0 15,-1 0-15,0 0 0,0 0 0,0 0 16,0-22-16,1 1 0,-1 0 15,0 0-15,0 0 0,21 0 16,-20-1-16,-1 1 0,0 0 16,0-21-16,0 21 0,-21-22 0,21 1 15,1 21-15,-22-22 0,0 22 0,0-21 16,0 21-16,21 0 0,-21 42 31,0 0-15,0 0-16,0 0 0,0 0 0,0 22 15,0-22-15,0 0 0,0 21 16,0-20-16,0-1 0,21 0 0,-21 0 16,0 0-16,21 0 0,-21 1 15,21-22-15,0 21 0,1-21 16,-1 0-16,0 0 0,0 0 0,21 0 16,-20 0-16,-1 0 0,63-21 15,-20-22-15,-22 43 16,1-21-16,20-42 15,-21 41-15,1-20 0,-22 21 0,0-21 16,21-1-16,-20 1 0,-22 0 16,0 20-16,21-20 0,-21 21 0,0 0 15,0 0-15,-21 21 16,-1 0-16,1 21 0,0 0 0,21 0 16,-21 0-16,0 22 15,21-22-15,-21 21 0,21-21 0,0 22 0,0-22 16,0 0-16,0 0 15,0 21-15,0-20 0,21-1 16,-21 0-16,21 0 0,-21 0 16,0 0-1,-21-21 17,0-21-32,-1 21 0,22-21 0,0 0 15,-21 21-15</inkml:trace>
  <inkml:trace contextRef="#ctx0" brushRef="#br0" timeOffset="54311.09">4254 8911 0,'0'0'0,"-21"0"0,21-21 0,-21 21 16,0 0-16,0 0 15,42 0 32,0 0-47,0 0 16</inkml:trace>
  <inkml:trace contextRef="#ctx0" brushRef="#br0" timeOffset="54820.8">6625 8911 0,'0'0'0,"-21"0"0,-21-21 16,20 0-16,1 0 0,0 0 16,0-1-16,0 22 15,0 0-15,-1 43 16,22-22-16,0 21 16,0 1-16,0 20 0,0-21 0,0 22 15,0-1-15,0 1 0,0 21 16,0-22-16,0 1 0,0 20 0,0 1 15,0 0-15,0-1 0,0 1 16,0 21-16,0-22 0,0 22 16,-21 0-16,0 0 0,0 0 0,21-22 15,-21 22-15,0-21 0,-1 0 0,22-22 16,-21 22-16,0-22 0,21 1 16,-21-1-16,0-20 0,0-1 0,21 0 15,-22-21-15,22 1 0,-21-1 0,21-42 16,0-1-1,0 1-15,0-21 0,0 0 0,0-22 16,0 1-16,0-1 0,0 1 0,0-22 16,0-21-16,0 21 0</inkml:trace>
  <inkml:trace contextRef="#ctx0" brushRef="#br0" timeOffset="55176.92">6244 9546 0,'0'0'0,"0"-63"0,-21 20 16,0 1-16,21 0 0,-21-1 0,-1 1 15,1 21-15,0-21 0,21 20 16,0-20-16,0 21 0,0-21 0,0 20 16,21-20-16,0 21 0,1-21 0,20 20 15,0-20-15,22 21 0,-22 0 16,43 0-16,-22 21 0,85 0 16,-84 0-16,21 21 0,-22 0 15,-21 0-15,1 21 0,-1 1 0,-21-1 16,0 0-16,-21 1 0,0-1 15,-21-21-15,0 22 0,0-1 16,-21-21-16,20 0 0,-20 0 0,0 1 16,-1-1-16,22 0 0,-21 0 15,21-21-15,-22 0 0,22 21 0,0-21 16,0 0-16,0 0 16,42-21 15,0 0-31,0 21 0,0-21 15,1 0-15,20 21 16,-21-22-16,0 1 0</inkml:trace>
  <inkml:trace contextRef="#ctx0" brushRef="#br0" timeOffset="55591.41">7345 9144 0,'0'-21'0,"-21"0"0,-1 0 16,22-1-16,0 1 16,0 0-16,0 0 0,0 0 15,0 0-15,22-1 0,-1 1 16,-21 0-16,21 0 0,0 21 16,21 0-16,-20 0 0,-1 0 15,21 0-15,-21 0 0,22 21 0,-22 0 16,21 0-16,-21 1 0,0 20 15,1-21-15,-1 21 0,0-20 16,-21 20-16,0 0 0,0-21 0,0 22 16,0-22-16,-21 0 0,0 0 0,-1 0 15,22 1-15,-21-1 0,0-21 0,0 0 16,21-21 15,0-1-31,0 1 16,0 0-16,0 0 0,0-21 15,21 20-15,-21 1 0,21 0 16,0-21-16,1 21 0,-22-1 0,21 1 16,42-42-16,-42 63 15,1-21-15,-1-1 0,21 1 0,-21 21 16</inkml:trace>
  <inkml:trace contextRef="#ctx0" brushRef="#br0" timeOffset="56045.15">8361 8827 0,'0'-22'0,"0"44"0,0-65 16,0 64 15,-21 1-31,-1-1 16,22 0-16,-21 0 0,0 21 0,21 1 16,-21-22-16,0 21 0,21 1 15,0-1-15,-21 0 0,21-21 0,-22 22 16,22-1-16,0-21 0,0 0 15,0 22-15,0-22 0,0 0 0,22-21 16,-1 21-16,0-21 0,21 0 0,-21 0 16,22 0-16,-22 0 0,21 0 15,-21 0-15,22 0 0,-1 0 16,-21-21-16,22 0 0,-22 21 0,21-21 16,-21 0-16,0-22 0,1 22 15,-1 0-15,0-21 0,-21-1 0,0 22 16,0-21-16,0-22 0,0 22 0,-21 0 15,0-1-15,-1 1 16,-20 21-16,21-22 0,-21 22 0,20 0 0,-20 0 16,21 21-16,-21 0 0,20 0 15,1 0-15,-21 21 0,21 0 16,0 0-16,-1 22 0,-20-22 0,21 21 16,21-21-16,-21 22 0,21-22 0,0 21 15,0-21-15,0 1 0,0 20 16,0-21-16,21-21 0,0 21 15,21-21-15,-20 0 0,20 0 0,0 0 16</inkml:trace>
  <inkml:trace contextRef="#ctx0" brushRef="#br0" timeOffset="56336.95">9398 8848 0,'0'0'0,"0"-21"0,0-1 16,0 1-16,0 0 0,0 0 0,0 0 0,0 0 15,-21 21-15,0 0 16,-1 0-16,1 21 0,0 0 16,0 0-16,0 0 0,0 22 15,-1-1-15,1 0 0,0 1 0,0-1 16,0 0-16,21-21 0,-21 22 0,21-1 16,0-21-16,0 22 0,0-22 15,0 0-15,0 0 0,21 0 0,21 0 16,0-21-16,-20 22 0,-1-22 15,0 0-15,21 0 0,-21 0 16,1 0-16,-1 0 0,21-22 0,-21 22 16,0-21-16,22 0 0,-22 0 15,0 0-15,0 21 0</inkml:trace>
  <inkml:trace contextRef="#ctx0" brushRef="#br0" timeOffset="57271.83">9694 9059 0,'0'0'0,"-21"0"15,0 0 1,21-21 15,21 0-15,0 0-16,0 0 16,1 0-16,-22-1 0,0 1 0,21 0 15,-21 0-15,21 0 0,-21 0 0,0-1 16,0 1-16,-21 21 31,0 0-31,21 21 0,-22 1 0,1-1 16,0 0-16,21 0 0,-21 0 0,0 22 15,21-22-15,0 21 0,-21 0 16,-1-20-16,22-1 0,0 21 0,0-21 16,0 0-16,0 1 0,0-1 0,0 0 15,22 0-15,-1-21 16,0 21-16,0-21 0,21 0 0,-20 0 15,20 0-15,-21 0 0,21 0 16,1 0-16,-1-21 0,0 0 16,1 21-16,-1-21 0,0 0 0,-20-1 15,20 1-15,0-21 0,-21 21 16,1-22-16,-1 22 0,0-21 0,0 0 16,-21 20-16,0-20 0,0 21 0,0 0 15,-21 21 1,0 0-16,0 0 0,-1 21 15,1 0-15,0 0 0,21 22 16,0-22-16,0 21 0,0-21 0,0 0 16,0 22-16,0-22 0,0 0 0,0 0 15,0 0-15,0 1 16,0-1-16,21 0 16,0-21-16,1 0 15,-1 0 1,-21-21-1,0 0 1,0-1-16,-21 22 16,-1-21-16,1 21 15,0 0-15,0 0 16,21 21-16,0 1 16,0-1-16,0 0 0,0 0 15,21-21 1,0 0-16,0 0 0,1 0 15,-1 0-15,0 0 0,21 0 0,-21 0 16,22 0-16,-22 0 0,0-21 16,21 21-16,1-21 0,-22 21 0,85-64 15,-64 43 1,-21 0-16,0 0 0,1 0 16,-1-43-16,-21 22 0,0-1 0,0 22 15,0 0-15,0 0 0,0 0 16,-21 0-16,-1 21 0,1 0 15,0 0-15,0 21 0,0 0 0,0 0 16,-1 21-16,22-20 0,0 20 16,0-21-16,0 21 0,0-20 0,0-1 15,0 0-15,0 0 0,0 0 16,0 0-16,0 1 0,0-1 16,0 0-16,0 0 15,-21-21-15,21 21 16</inkml:trace>
  <inkml:trace contextRef="#ctx0" brushRef="#br0" timeOffset="60866.25">12277 9229 0,'-22'21'0,"44"-42"16,-65 42-16,43 0 0,21-21 46,1 0-30,-22-21-16,0 0 16,21 0-16,-21-22 0,21 22 15,-21-21-15,21-1 0,0 1 16,0-21-16,1-43 0,-1 42 0,21 1 16,-21 20-16,0-20 0,1 21 15,20-22-15,-21 43 0,21-21 0,-20 20 16,-1 1-16,0 21 0,0 0 15,0 0-15,0 21 0,-21 1 16,0-1-16,0 0 0,22 0 0,-22 0 16,0 0-16,0 1 0,0-1 15,0 21-15,0-21 0,0 0 16,0 1-16,21-22 31,-21-22-15,0 1-16,0 0 0,0 0 15,-21 0-15,-1 0 0,1-1 16,21 1-16,-21 0 0,0 0 16,0 21-16,21-21 0,-21 21 0,-1 0 15,1 0-15,0 0 16,0 0-16,21 21 0,-21 0 16,0 0-16,-1 0 0,1 22 0,0-1 15,21 22-15,-21-22 0,0 21 16,0 1-16,21-1 0,0 1 0,0-22 15,0 22-15,0-22 0,0 0 16,0 1-16,21-1 0,0-21 16,0 0-16,0 1 0,22-1 0,-1 0 0,-21-21 15,21 0-15,22 0 16,-22 0-16,1 0 0,-1 0 0,0-21 16,22 0-16,-22-1 0,0 1 0,1 0 0,20 0 15,-42 0-15,22-22 16,-1 22-16,-21-21 0,0 0 0,-21-1 15,0 22-15,0-21 0,0-1 16,0 22-16,0 0 0,0 0 0,-21 42 31,21 0-31,-21 22 0,0-22 16,21 21-16,-21-21 0,21 22 0,0-1 16,0-21-16,0 21 0,0-20 15,0 20-15,0-21 0,0 0 0,21 0 16,0 1-16,0-22 0,0 21 15,1-21-15,-1 0 0,21 0 0,-21 0 16,22 0-16,-22 0 0,21 0 16,-21 0-16,22-21 0,-22 21 0,0-22 15,21 1-15,-21 0 0,1 0 16,-1 0-16,-21-22 0,0 22 0,0-21 16,0 0-16,0 20 0,0-20 0,0 0 15,0-1-15,-21 1 0,-1 0 16,1-1-16,-21 22 0,21 0 0,0 0 15,-22 0-15,22 21 0,-21 0 16,-1 0-16,22 21 0,-21 0 0,21 0 16,-22 22-16,1-1 0,21-21 15,0 21-15,0 1 0,-1-1 0,22 0 16,0 1-16,0-1 0,0-21 16,22 22-16,41-1 0,-42-21 15,22 0-15,-1-21 0,0 0 16,1 0-16,-1 0 0,0 0 0,22 0 15,-22 0-15,0 0 0,1-21 16,-1 21-16,0-21 0,22-21 16,-43 20-16,0-20 0,0 21 15,1-21-15,-1-1 0,-21 22 16,21-21-16,-21-1 0,0 1 0,0 21 16,0 0-16,0 0 0,0-1 15,0 44 1,0-1-16,0 0 0,0 21 15,-21 1-15,21-22 0,-21 21 16,21 0-16,0-20 0,0-1 0,-22 21 16,22-21-16,0 0 0,-21 1 15,21-1-15,21-42 47,1-1-47,-22 1 0,21 0 16,0 0-16,-21 0 0,21-22 15,0 22-15,0-21 0,1 21 0,-22-22 16,21 22-16,0 0 0,0 0 16,0 21-16,-21 21 15,0 0 1,21 0-16,-21 1 0,0-1 0,0 0 16,0 21-16,0-21 0,0 1 15,22-1-15,-22 0 0,0 21 0,21-42 16,0 21-16,0 1 0,0-1 15,0 0-15,1-21 0,-1 0 0,0 0 16,21 0-16,-21 0 0,1 0 0,-1 0 16,0 0-16,21 0 0,-21-21 15,1 21-15,-1-21 0,0-1 16,0-20-16,0 21 0,0-21 0,-21-1 16,22-20-16,-22 20 0,21-20 15,-21-1-15,0 1 0,0 21 0,0-22 16,0 1-16,0 20 0,0 1 15,0 0-15,0-1 0,0 22 0,0-21 16,0 21-16,0 42 31,0 0-31,-21 0 0,-1 0 0,22 22 16,-21-1-16,21 0 16,-21 22-16,21-22 0,0 22 0,0-1 0,0-21 15,0 22-15,0-22 16,0 1-16,0-1 0,0 0 0,21 1 15,0-22-15,-21 21 0,22-21 0,-1 0 16,0-21-16,0 22 0,0-22 16,0 0-16,1 0 0,-1 0 0,21 0 15,-21 0-15,22-22 0,-22 1 0,0 0 16,21 0-16,-21 0 0,1 0 16,-1-1-16,0-20 0,0 21 0,0-21 15,-21-1-15,0 22 0,0-21 16,0 21-16,21-1 0,-42 44 31,21-1-15,0 21-16,-21-21 0,21 22 0,0-22 15,0 0-15,0 21 0,0-21 16,0 1-16,0-1 0,0 0 0,0 0 16,21 0-16,0 0 0,22-21 0,-22 0 15,21 22-15,1-22 0,-1 0 16,-21 0-16,21 0 0,1 0 0,-1-22 15,-21 22-15,22-21 0,-22 0 16,0 0-16,0 0 0,0-22 16,22-20-16,-22 21 0,-21-1 15,0 1-15,21 21 0,-21-22 16,0 22-16,0 0 0,0 42 31,0 0-31,0 1 0,0-1 0,-21 21 16,21-21-16,-21 22 0,21-22 15,0 0-15,-22 21 0,1-21 0,21 1 16,0-1-16,0 0 0,0 0 0,-21 0 16,21 0-16,21-21 31,0 0-31,1 0 16,-1-21-16,-21 0 0,21 0 15,0 0-15,0 0 0,0-22 0,-21 22 16,22-21-16,-1-1 0,0 1 15,0 21-15,0-21 0,-21 20 0,0 1 16,21 0-16,1 21 16,-22 21-16,0 0 15,0 1-15,0 20 0,0-21 16,0 0-16,0 22 0,0-22 0,0 21 16,0-21-16,0 0 0,0 1 0,0-1 15,21 0-15,0 0 0,-21 0 16,21-21-16,0 21 0,0-21 0,1 0 15,-1 0-15,0 0 0,21 0 16,-21 0-16,1 0 0,20 0 16,0-21-16,-21 0 0,22 0 0,-22 0 15,21 0-15,-21-1 0,22-20 16,-22 21-16,0-21 0,21-1 0,-20 1 16,-1 21-16,0 0 0,0-22 15,-21 22-15,0 42 16,0 0-1,0 22-15,0-22 16,-21 0-16,21 21 0,-21-20 0,21 20 16,0-21-16,0 0 0,0 0 15,0 1-15,0-1 0,0 0 16,0 0-16,21 0 0,0-21 0,0 21 16,0-21-16,1 0 0,-1 0 15,21 0-15,-21 0 0,0 0 0,1 0 16,-1 0-16,21 0 0,-21-21 15,-21 0-15,21 0 0,1 0 0,-1 0 16,-21-22-16,0 22 0,0-21 16,0-1-16,0 1 0,0 0 15,0-1-15,0 1 0,0 0 0,0 21 0,0-22 16,-21 22-16,-1 0 0,1 21 16,0 0-16,0 0 0,0 0 0,0 0 15,-1 0-15,1 21 0,-21 21 16,21-20-16,0 20 0,-1-21 15,1 21-15,0 1 0,0-1 0,21 0 16,0 1-16,0-22 0,0 21 16,0-21-16,0 1 0,21 20 0,21-21 15,-20-21-15,-1 21 0,0 0 0,0-21 16,21 0-16,-20 0 0,20 0 16,-21 0-16,21 0 0,-20 0 0,20 0 15,-21-21-15,0 21 0,22-21 16,-22 0-16,0 0 0,0-22 0,21 22 15,-20-21-15,20-43 0,-21 43 16,0 21-16,0-22 16,1 1-16,-22 21 0,21 0 0,-21 0 15,21-1-15,-21 44 32,0-1-32,-21 0 0,21 21 0,-21-21 15,-1 22-15,22-1 0,0-21 16,-21 22-16,21-22 0,-21 0 0,21 0 15,0 21-15,0-20 0,0-1 16,0 0-16,0 0 16,21-21-16,0 0 0,1 0 0,-1 0 15,0 0-15,0 0 0,0 0 0,0 0 16,43-21-16,-43 21 16,0-21-16,22-22 0,-22 1 15,21 21-15,-42-21 0,21-1 16,22-20-16,-22-1 15,-21 22-15,21 21 0,-21 0 16,21 21-16,-21 21 31,0 0-31,-21 0 0,21 21 16,-21-20-16,21 20 0,-21-21 0,21 21 16,0-20-16,0-1 0,0 21 15,0-21-15,0 0 0,0 1 0,0-1 16,0 0-16,21-21 15,0 21-15,0-21 0,21 0 16,-20 0-16,20 0 0,-21 0 0,21 0 16,1 0-16,-22 0 0,0 0 15,21-21-15,-20 0 0,20 0 0,0-22 16,1 1-16,-22 0 16,21-1-16,-21 1 0,22-43 15,-22 22-15,-21 20 16,0 1-16,0 21 0,0 0 15,0 0-15,0-1 0,-21 22 0,-1 0 16,1 0-16,0 22 16,0-1-16,21 0 0,-21 0 0,21 21 15,0 1-15,0-1 0,0-21 0,0 22 16,0-1-16,0 0 0,0 1 16,0-22-16,0 21 0,0-21 0,0 0 15,21 1-15,-21-1 0,21 21 16,-21-21-16,0 0 15,0 1-15,-21-22 16,0 0 0,0 0-16,-1 0 15,1 0-15,0-22 0,0 1 16,0 0-16,21 0 0,-43-21 16,43-1-16</inkml:trace>
  <inkml:trace contextRef="#ctx0" brushRef="#br0" timeOffset="61060.14">16954 8319 0,'-42'-22'0,"84"44"0,-126-44 0,41 1 16,22 21-16,0 0 0,-21-21 15,21 21-15,-1 0 16,1 0-16,0 0 15,0 0-15,0 0 16,0 0-16,-1 0 16</inkml:trace>
  <inkml:trace contextRef="#ctx0" brushRef="#br0" timeOffset="61286.06">14711 8594 0,'-43'0'0,"86"0"0,-128 0 16,64 21-16,0-21 0,21 21 15,21-21-15,0 0 16,21 0-16,1 0 0,-22 0 0,21 0 16,1 0-16,-1 0 0,0 0 15,1 0-15,20 0 0,-21 0 0,-20 0 16,20 0-16,-21 0 0,0 0 15,0 0-15</inkml:trace>
  <inkml:trace contextRef="#ctx0" brushRef="#br0" timeOffset="61920.11">3683 11028 0,'0'0'0,"0"-21"0,0-22 0,0 22 16,-21 0-16,21 0 0,-21 0 0,21-22 15,0 22-15,0 0 0,0 0 16,0 0-16,-22 0 0,22 42 31,0 0-31,0 21 0,0-21 16,0 22-16,0 20 0,0-20 15,0 20-15,0-21 0,0 22 16,-21-1-16,21-20 0,0-1 16,-21 0-16,21 1 0,-21-1 0,21 0 15,-21-20-15,21-1 0,0 0 0,0 0 16,21-42 15</inkml:trace>
  <inkml:trace contextRef="#ctx0" brushRef="#br0" timeOffset="62096.04">4085 11091 0,'0'0'0,"0"-21"0</inkml:trace>
  <inkml:trace contextRef="#ctx0" brushRef="#br0" timeOffset="64234.42">5270 11176 0,'0'0'16,"-21"0"-16,0 0 15,0-21-15,21 0 16,0 0-16,-21 21 16,21-22-16,0 1 0,0 0 0,0-21 15,0 21-15,0-1 0,0-20 0,0 21 16,0-21-16,0-1 16,0 1-16,0 0 0,0-1 0,0 1 15,0 0-15,0-1 0,0 1 16,0 21-16,0 0 0,0-1 0,0 1 15,-21 42-15,-1 1 16,22-1-16,-21 21 0,21 0 16,0 1-16,0 20 0,0-20 0,0 20 15,0-21-15,0 22 0,0-22 16,0 22-16,0-22 0,0 0 0,21 22 16,-21-22-16,22 1 0,-1-22 0,0 21 15,0-21-15,0 0 16,0-21-16,22 0 0,-22 0 0,21 0 15,-21 0-15,22 0 0,-1 0 16,22-63-16,-22 42 0,0-22 16,1 22-16,-22-21 0,21 0 0,0-1 15,-20 1-15,-1 0 0,0-1 16,0-20-16,-21 20 0,21 1 0,-21-21 16,0-1-16,0 22 0,0-22 15,0 22-15,0 0 0,0 20 16,0-20-16,0 21 0,-21 21 15,0 21-15,21 21 16,-21 1-16,21-1 0,0 0 16,0 22-16,0-22 0,0 22 15,0-22-15,0 22 0,0-22 0,0 0 16,21 1-16,0-1 0,21 43 16,-20-43-16,-1-21 0,21 0 15,-21 0-15,0 1 0,22-22 16,-22 0-16,21 0 0,-21 0 0,43-22 15,-43 22-15,0-21 0,0 0 16,1 0-16,-1 0 0,0-22 16,0 22-16,0 0 0,-21-21 15,21 21-15,-21-22 0,0 22 0,0-21 0,0 21 16,0-1-16,0 1 16,0 0-16,0 0 0,0 42 31,0 0-31,0 22 0,0-22 15,0 0-15,0 0 0,0 0 0,0 0 16,0 1-16,0-1 0,0 0 16,0 0-16,0 0 0,0 0 0,0 1 15,0-44 17,0 1-32,22 0 15,-1 0-15,0 0 0,-21 0 16,21-22-16,0 22 0,0-21 15,1 21-15,-1-22 0,0 22 16,0 0-16,0 0 0,22-22 16,-22 43-16,0 0 0,0 22 0,-21-1 15,21 21-15,0-21 16,-21 0-16,0 1 0,0 20 0,22-21 16,-22 0-16,21 22 0,0-22 15,0 0-15,-21 0 0,21 0 0,0 0 16,1 1-16,20-1 0,-21-21 15,0 0-15,0 21 0,22-21 16,-22 0-16,0 0 0,21 0 0,-20 0 16,-1-21-16,0 0 0,0-1 0,21 1 15,-20 0-15,-1 0 0,-21 0 16,21 0-16,0-22 0,-21 22 0,0-21 16,0-1-16,21 1 0,-21-21 15,0 20-15,21-20 0,-21 20 0,22-20 16,-22-1-16,0 22 0,0 0 0,0-1 15,0 1-15,0 21 0,0 0 16,0 0-16,0-1 0,0 44 31,0-1-31,-22 0 0,22 21 16,0 1-16,-21 20 0,21-21 0,0 22 0,0-22 16,0 22-16,0-1 15,0-20-15,21-1 0,-21 0 0,22 1 16,-1-1-16,-21-21 0,21 21 15,0-20-15,0-1 0,0 0 0,1 0 16,-1 0-16,0-21 0,0 0 0,0 0 16,22 0-16,-22 0 15,0 0-15,0 0 0,21 0 0,1-21 16,-1 0-16,-21 0 0,22 0 16,-22-1-16,0-20 0,21-21 15,-42 41-15,0-62 16,0 63-16,0-1 15,0 1-15,0 42 16,0 1-16,0-1 16,0 0-16,0 0 0,0 21 15,0-20-15,0-1 0,-21 21 0,21-21 16,0 0-16,0 1 0,0-1 0,0 0 16,21 0-16,0 0 0,1-21 15,-1 21-15,21-21 0,-21 22 0,22-22 16,-22 0-16,21 0 0,-21 0 15,22 0-15,-22-22 0,21 1 16,-21 0-16,0 21 0,1-21 0,20-21 16,-21 20-16,0-20 15,0 21-15,-21-21 0,43-64 0,-22 42 16,-21 1-16,0-1 0,21 22 16,-21-22-16,0 22 0,0 0 0,0-1 15,0 22-15,0-21 0,0 21 16,-21 21-16,0 0 15,0 21-15,-1 0 0,22 21 16,0 1-16,0 20 0,-21-20 16,21 20-16,0-21 0,0 22 15,0-22-15,0 1 0,0-1 0,0 0 16,0 1-16,0-22 0,21 21 0,-21-21 16,22 0-16,-1 1 0,0-1 15,0 0-15,0-21 0,0 0 0,1 21 16,-1-21-16,21 0 0,-21 0 15,0 0-15,22 0 0,-22-21 0,21 21 16,-21-21-16,1 0 0,20-1 0,-21 1 16,0-21-16,22 0 15,-22 20-15,0-41 0,0 21 0,21-22 16,-20 1-16,20-64 0,-21 63 16,-21 22-16,0-22 0,0 22 15,0 0-15,0-1 0,0 22 0,0 0 16,0 0-16,-21 21 15,0 0-15,0 21 16,21 21-16,-22-21 0,1 43 0,0-1 16,21 1-16,0-1 0,-21 1 15,0 63-15,21-85 0,0 22 16,0-22-16,0 0 0,0 1 16,0-1-16,0-21 0,0 22 15,21-22-15,0 0 0,0 0 0,0-21 16,1 21-16,20-21 0,-21 0 15,0 0-15,0 0 0,1 0 0,-1 0 16,21 0-16,-21-21 0,0 0 0,1 21 16,-1-21-16,0 0 0,0-1 15,0 1-15,-21-42 0,21-1 16,-21 1-16,0 20 16</inkml:trace>
  <inkml:trace contextRef="#ctx0" brushRef="#br0" timeOffset="64427.38">8361 10224 0,'-21'0'0,"42"0"0,-64 0 0,22 0 0,0 0 16,0 0-1,0 0 16,0 21-31,-1-21 16,1 0-16</inkml:trace>
  <inkml:trace contextRef="#ctx0" brushRef="#br0" timeOffset="64608.28">7197 10583 0,'0'0'15,"0"22"-15,0-1 0,-22-21 0,44 0 32,-1 0-32,0 0 0,21 0 0,-21 0 15,22 0-15,20 0 0,-20-21 16,-1 21-16,21-22 0,1 22 0,-22-21 16</inkml:trace>
  <inkml:trace contextRef="#ctx0" brushRef="#br0" timeOffset="67819.85">11218 10626 0,'0'-21'0,"0"42"0,0-64 0,0 22 0,0-21 15,0 21-15,0-22 0,0 22 16,0-21-16,0 21 0,0-22 0,0 22 15,0 0-15,-42-21 16,42 21-16,-21-1 0,0 22 16,-1 0-16,1 0 0,0 0 0,-21 0 15,21 0-15,-1 22 0,-20 20 0,21-21 16,-21 43-16,20-22 0,-20 85 16,21-64-16,21 1 0,-21 63 15,21-85-15,0 22 16,0-22-16,0 22 0,0-22 0,0 0 15,21-21-15,-21 22 0,42-22 0,-21 0 16,22 0-16,-22 0 0,21-21 16,1 0-16,-1 0 0,0 0 0,22-21 15,-22 0-15,0 0 0,1 0 16,-1 0-16,0-22 0,1 22 0,-1 0 16,-21-21-16,22 20 0,-22-20 0,0 0 15,0 21-15,-21-22 0,0 1 16,0 21-16,0-22 0,0 22 0,0 0 15,0 0-15,0 42 32,0 0-32,-21 0 0,21 1 0,-21 20 15,21-21-15,0 21 0,-21 1 16,21-22-16,0 21 0,0 1 0,0-22 16,0 21-16,21-21 0,0 0 0,0 1 15,0-1-15,0 0 0,22 0 16,-22-21-16,21 0 0,1 0 0,-1 0 15,0 0-15,-21-21 0,22 0 16,-1 0-16,0 21 0,-20-22 0,20 1 16,0-21-16,-21 21 0,1 0 0,-1-22 15,-21 22-15,0-21 16,0-1-16,0 22 0,0-21 0,-21 0 16,-1-1-16,-20 1 0,21 0 15,-21-1-15,-1 22 0,1 0 0,0 0 16,-1 21-16,-41 21 0,62 0 15,-20 21-15,0-20 0,21 20 16,-1 0-16,1 1 0,21-1 16,0 0-16,0 1 0,0-1 0,0-21 15,0 21-15,0-20 0,21-1 0,1 21 16,20-21-16,0-21 0,1 21 0,-1-21 16,0 0-16,22 0 0,-22 0 15,22 0-15,-1 0 0,1 0 16,-22-21-16,21 0 0,-20 0 0,-1 0 15,0 21-15,-20-21 0,20-22 16,-21 22-16,0 0 0,-21 0 0,0-22 16,0-20-16,0 42 0,0 0 15,0-1-15,0 1 0,0 0 16,0 42 0,0 0-16,0 1 15,0-1-15,0 21 0,0-21 0,0 0 16,0 1-16,0-1 0,0 0 0,0 0 15,0 0-15,0 0 0,0 1 16,0-1-16,21-21 47,1-21-47,-1-1 0,0 1 16,0 0-16,-21 0 0,21 0 0,0 0 15,1-22-15,-1 22 16,0 0-16,0-21 0,0 20 0,0 1 15,1 0-15,-1 21 0,0 0 0,0 0 16,0 21-16,-21 0 16,0 1-16,0-1 0,21 0 0,-21 0 15,0 0-15,0 22 0,0-22 16,22 0-16,-1 0 0,0 0 0,0 0 16,0 1-16,0-1 0,1-21 0,20 21 15,-21 0-15,21-21 0,1 0 16,-1 21-16,22-21 0,-22 0 15,-21 0-15,21 0 0,1 0 0,-22-21 16,21 0-16,-21 21 16,1-21-16,-1 0 0,0-1 0,0 1 15,-21-21-15,0 21 0,0 0 0,0-22 16,0 1-16,0 0 0,0 20 16,0-20-16,-21 0 0,21-1 0,-21 22 0,0 0 15,-1 0-15,-20 0 16,21 21-16,0 0 0,0 0 0,-22 21 15,22 0-15,0 0 0,-21 22 0,20-22 16,1 21-16,0 22 16,21-22-16,-21-21 0,21 43 15,0-43-15,0 21 0,0-21 0,21 0 16,0 1-16,0-1 0,1-21 16,20 21-16,0-21 0,-21 0 15,1 0-15,-1 0 0,0 0 16,0 0-16,21 0 0,-20-21 15,-1 0-15,0-1 16,-21-20-16,21 21 0,-21 0 0,21-22 16,-21 1-16,0 0 0,0-1 15,0-20-15,0 21 0,0-22 0,0 1 16,0 20-16,0-20 0,0 20 16,0 1-16,0 21 0,0 0 0,0-22 15,0 22-15,0 42 31,0 1-31,0 20 0,0 0 16,0 1-16,0 20 0,0-21 0,21 22 0,-21-22 16,22 22-16,-22-22 15,0 22-15,21-22 0,0 0 0,-21-21 16,21 22-16,-21-22 0,0 21 0,21-21 16,0 1-16,1-1 15,-1 0-15,0-21 0,0 0 16,0 0-16,0 0 0,1 0 15,-1-21-15,0 0 16,0 21-16,0-22 0,-21 1 0,21 0 16,1 0-16,-1 0 0,0-22 0,-21 22 15,21 0-15,0-21 16,-21 21-16,21-1 0,1-20 0,-22 63 31,0 0-31,0 1 16,0-1-16,0 21 0,0-21 15,0 0-15,0 1 0,0-1 16,0 0-16,0 0 0,0 0 16,0 0-16,21-21 0,0 0 15,0 0-15,0 0 16,0 0-16,1 0 0,-1 0 0,21 0 16,-21-21-16,0 21 0,1-21 15,-1 0-15,0 0 0,0 0 0,0-1 16,0-20-16,-21 0 0,22-1 15,-1 1-15,-21-21 0,0-1 16,21 22-16,-21-22 0,21 1 0,-21 20 16,0 1-16,0 0 0,0-1 0,0 22 15,0 0-15,0 0 16,0 42 0,0 21-16,-21 1 0,0-1 15,0 0-15,21 85 0,-22-84 16,22 20-16,-21-20 0,21 62 15,0-62-15,0-1 16,0-21-16,0 22 0,0-22 0,21 0 0,1 0 16,-1 0-16,0 0 15,0-21-15,0 0 16,0 0-16,1 0 0,-1 0 0,0 0 16,0-21-16,0 0 0,0 21 15,1-21-15,-1 0 0,21-43 16,-21 43-16,0-21 0,1 21 15,-1-22-15,21-20 0,-21 42 16,-21-1-16,21 1 0,-21 0 0,0 42 31,0 0-31,0 1 0,-21 41 16,0-42-16,21 0 0,-21 22 16,21-22-16,0 0 0,0 0 15,0 22-15,0-22 0,0 0 0,0 0 16,0 0-16,21 0 15,0-21-15,0 0 0,1 0 16,-1 0-16,0 0 0,21 0 16,-21 0-16,1 0 0,-1 0 15,21-21-15,-21 0 0,0 21 0,1-21 16,41-21-16,-42-1 16,0 22-16,1-21 0,-1 21 15,0-22-15,-21 22 0,0 0 0,0 0 16,0 42-1,0 0-15,-21 0 16,21 0-16,-21 1 0,-1 20 16,1-21-16,21 0 0,0 0 0,-21 1 15,21-1-15,0 0 0,0 0 16,21-21 0,0 0-16,1 0 0,-1 0 0,0 0 15,0 0-15,0 0 0,0 0 0,1 0 16,-1 0-16,0 0 0,-21-21 15,0 0-15,21 0 0,-21-22 16,0 22-16,0-21 16,0 21-16,-21-1 0,0-41 15,0 42-15,-1 0 0,22-1 16,0 1-16,0 0 0,-21 21 16,21-21-16,21 0 31,1 21-31,-1-21 0,42-1 15,-20 22-15,-22 0 0,21 0 16,-21 0-16,22 0 0,-1 0 16,-21 0-16,0 22 0,0-1 0,1 0 15,-22 0-15,21 0 0,-21 22 16,0-22-16,0 0 0,0 21 16,0-21-16,0 1 0,0-1 0,0 0 0,0 0 15,0 0-15,-21 0 0,21 1 16,-22-1-16,22 0 15,-21-21 1,0 0 0,21-21-1,0 0-15,0-1 16,0 1-16,0 0 0,21 0 16,0-21-16,1-1 0,-1 1 0,0 0 15,21-1-15,22-41 0,-22 41 16,64-20-16,-64 42 15,22-1-15,20 22 16,-62 0-16,20 22 0,-21 20 0,-21-21 16,0 21-16,21 1 0,-21-1 15,0 0-15,0 1 0,0-1 0,-21-21 16,21 22-16,-21-22 0,-21 42 16,20-42-16,22 1 0,-21-22 15,21 21-15,-21 0 0,0-21 0,21 21 16,-21-21-1,0 0-15,-1-21 16,1 0 0,0 0-16</inkml:trace>
  <inkml:trace contextRef="#ctx0" brushRef="#br0" timeOffset="68004.74">15706 10118 0,'0'0'0,"-22"-21"16,1 21-16,0 0 0,0 0 16,0 0-16,0 0 15,-1 0 1,1 0-16,0 0 16,0 0-16,0 0 0,0 0 15,-1 0-15,1 0 0</inkml:trace>
  <inkml:trace contextRef="#ctx0" brushRef="#br0" timeOffset="68203.63">14372 10372 0,'0'0'16,"21"0"-1,0 0-15,1 0 16,20 0-16,-21 0 0,0 0 0,22 0 15,-22 0-15,21 0 0,-21 0 16,0 0-16,1 0 0,-1 0 16,-21-21-16,0-1 15</inkml:trace>
  <inkml:trace contextRef="#ctx0" brushRef="#br0" timeOffset="68368.53">14139 10245 0,'-21'0'31,"42"21"-15,0-21 0,1 0-16,-1 0 0</inkml:trace>
  <inkml:trace contextRef="#ctx0" brushRef="#br0" timeOffset="68852.06">17314 10520 0,'0'0'0,"21"-21"0,1 0 0,-22-1 15,0 1-15,21 0 0,0 0 16,-21 0-16,0 0 0,0-1 16,0 1-16,21 21 0,-21-21 15,0 42 1,0 0-16,0 1 0,0 20 16,-21-21-16,21 21 0,-21 1 15,21-1-15,-21 0 0,-1 1 0,22-1 16,-21-21-16,21 22 0,-21-22 15,21 0-15,-21 21 0,21-21 0,0 1 16,0-1-16,21-21 31,0 0-31,22 0 0,-22 0 16,21-21-16,0-1 0,1 1 0</inkml:trace>
  <inkml:trace contextRef="#ctx0" brushRef="#br0" timeOffset="69204.47">17992 10478 0,'0'0'0,"21"-43"0,0 1 0,0 21 0,-21 0 16,21-1-16,-21 1 0,0 0 16,-42 21-16,21 0 15,0 0-15,-1 0 0,1 0 0,0 21 16,-21 0-16,21 1 0,-1-1 16,1 0-16,0 0 0,21 0 15,0 0-15,0 1 16,0-1-16,21-21 0,0 21 15,1-21-15,-1 0 0,0 0 0,21 0 16,-21 0-16,1 21 0,-1-21 16,0 0-16,21 21 0,-42 0 0,21 1 15,1-22-15,-22 21 0,0 0 16,0 0-16,0 0 0,0 0 0,0 1 16,0-1-16,-22 0 0,1-21 0,21 21 15,-21-21-15,0 21 0,0-21 16,0 0-16,-1 0 0,1 21 15,0-21-15,0 0 0,0 0 16,0 0-16,-1 0 0,1-21 16,0 0-16,0 0 15,0 21-15</inkml:trace>
  <inkml:trace contextRef="#ctx0" brushRef="#br0" timeOffset="69391.67">17547 10118 0,'0'0'16,"0"-21"-1,0 42 32,0 0-47,21-21 16</inkml:trace>
  <inkml:trace contextRef="#ctx0" brushRef="#br0" timeOffset="70055.98">19833 10393 0,'0'21'16,"0"-42"-16,0 21 15,21-21 1,0 0-16,1 21 15,-1-22-15,0 1 0,0 0 16,0 0-16,0 0 0,1 0 0,-22-1 16,0 1-16,21 0 0,-21 0 15,0 0-15,0 0 0,0-1 0,-21 1 16,-1 0-16,1 21 0,-21 0 0,0-21 16,20 21-16,-20 0 0,0 0 15,-22 0-15,22 21 0,21-21 0,-22 21 16,22 0-16,0 1 0,0-1 15,21 0-15,0 0 0,0 0 0,0 0 16,0 22-16,21-22 0,0 21 16,22 1-16,-22-22 0,0 21 0,21 0 15,1 1-15,-22-22 0,21 21 0,-21 1 16,0-22-16,1 21 16,-1-21-16,-21 22 0,0-22 0,0 0 15,0 0-15,-21-21 0,-1 21 0,1 0 16,-21-21-16,0 0 0,-1 0 15,1 0-15,-22 0 0,22 0 16,-21 0-16,20 0 0,1 0 0,0-21 16,-1 0-16,-20-21 15,20 21-15,1-64 16,42 64-16,-21 0 0,21-22 0,0 22 16,0-21-16,0 21 0,0-1 15,0 1-15,21 21 0,0-21 16,0 21-16,1 0 0,-1 0 0,21 0 15,-21 0-15,22 0 0,-1 0 0,0 0 16,1 0-16,-1 21 0</inkml:trace>
  <inkml:trace contextRef="#ctx0" brushRef="#br0" timeOffset="71017.98">20108 10541 0,'43'0'0,"-86"0"0,128 0 0,-43 0 0,-21 0 15,22-21-15,-22 21 0,21-21 16,-21 21-16,1-21 0,-22-1 15,0 1-15,0 0 0,0 0 16,0 0-16,0 0 0,0-1 16,-22 1-16,1 0 0,0 0 0,0 0 15,0 0-15,0 21 0,-22 0 16,22 0-16,0 0 0,0 0 0,-22 0 16,22 21-16,0 21 0,-21-21 15,21 22-15,-1-22 0,1 21 0,0 0 16,21 1-16,0-1 0,-21 0 15,21-20-15,0 20 0,0-21 0,0 21 16,0-20-16,0-1 0,21-21 0,0 21 16,0 0-16,1-21 0,-1 0 15,0 0-15,0 0 0,0 0 16,22 0-16,-22 0 0,0-21 0,0 0 16,21 21-16,-20-21 0,-1-1 15,0 1-15,0-21 0,0 21 0,0 0 16,1-22-16,-22 1 0,0 21 15,21-22-15,-21 1 0,0 21 0,0-21 16,21 20-16,-21 1 0,0 0 0,-21 21 31,21 21-31,-21 0 16,21 1-16,-22 20 0,22-21 16,0 21-16,0-20 0,0 20 15,0-21-15,0 0 0,0 22 0,0-22 16,22 0-16,-1-21 0,-21 21 15,21 0-15,0-21 0,0 0 16,0 0-16,1 0 0,-1 0 0,0 0 16,0 0-16,0 0 0,0-21 0,1 0 15,20-21-15,-21 20 16,0 1-16,0-21 0,1 0 0,-1-1 16,0-41-16,0 41 0,-21 1 15,21 0-15,0-1 16,1-41-16,-1 41 0,0 1 15,-21-22-15,0 43 16,0 42 0,0 1-16,0-1 0,0 21 15,-21 0-15,21 1 0,0 20 16,-21-20-16,-1 84 16,22-85-16,0 21 0,-21-20 0,21-1 15,0 0-15,0 1 0,0-22 0,0 0 16,21 0-16,-21 0 0,22 1 0,-1-1 15,0-21-15,0 0 0,0 0 16,0 0-16,22 0 0,-22 0 16,0-21-16,0-1 0,0 22 15,1-21-15,-1 0 0,0 0 0,0-21 16,-21 20-16,21 1 0,0-21 16,-21 21-16,0 0 0,0-1 15,0 44 1,0-1-1,0 0-15,0 0 0,0 0 0,0 0 16,0 1-16,0-1 0,0 0 0,-21-21 16,21 21-16,0 0 15,0 0-15,0-42 47,0 0-47,21 0 16,-21 0-16</inkml:trace>
  <inkml:trace contextRef="#ctx0" brushRef="#br0" timeOffset="71176.03">21336 10308 0,'0'-42'0,"0"84"0,0-105 0,0 20 15,0 22-15,0 0 0,0 0 0,-21 0 16,0 0 0,21 42 15,0 0-31,0 0 15,0 0-15</inkml:trace>
  <inkml:trace contextRef="#ctx0" brushRef="#br0" timeOffset="71385.05">20934 10287 0,'0'0'0,"-43"0"0,22 0 0,0 0 16,0 0-16,0 0 0,0 0 16,21 21-1,21-21-15,0 0 16,0 0-16,0 0 0,0 0 0,22 0 16,-22 0-16,0 0 0,21 0 15,-20 0-15,20 0 0,-21 0 0</inkml:trace>
  <inkml:trace contextRef="#ctx0" brushRef="#br0" timeOffset="71796.95">21696 10393 0,'21'0'0,"-42"0"0,42-21 16,0 0-16,0 21 15,-21-22-15,21 22 0,-21-21 16,0 0-16,0 0 15,-21 21-15,0 0 16,0 0-16,-21 0 16,20 0-16,1 0 0,-21 21 0,21-21 15,0 21-15,-1 0 0,1-21 16,21 22-16,0-1 0,0 0 0,0 0 16,0 0-16,21 0 15,1 1-15,-1-22 0,0 21 0,0 0 16,0 0-16,0-21 0,1 21 15,-22 0-15,21 1 0,-21-1 16,0 0 0,-21-21-1,-1 0-15,1 21 0,0-21 0,0 0 16,0 0-16,0 0 16,-1 0-16,1 0 0,0 0 0,21-21 15,-21 21-15,21-21 16,0 0-1,0-1-15,21 22 0,0-21 16</inkml:trace>
  <inkml:trace contextRef="#ctx0" brushRef="#br0" timeOffset="73347.89">22119 10245 0,'0'0'0,"0"-43"0,21 22 16,-21 0-16,21 0 0,-21-21 0,0 20 15,0-20-15,0 21 0,0 0 16,0 0-16,0-1 0,0 1 0,0 42 31,0 1-31,-21-1 16,0 21-16,0-21 16,21 22-16,-21 20 0,0 1 0,-1-1 15,1 1-15,0-1 0,-21 1 0,21 20 16,-1-20-16,22-1 0,-21 1 15,0-1-15,0 1 0,21-1 0,0-20 16,-21 20-16,0 1 0,-1-1 16,1 1-16,0-1 0,21 1 0,-42-1 15,21 1-15,-1-22 0,1 21 0,0-20 16,0-1-16,0 0 0,0-20 16,21 20-16,0-21 0,0 0 0,0 0 15,21-21-15,0 0 0,0 0 16,0 0-16,22 0 15,-1 0-15,0 0 0,1-21 0,-1 0 16,0 0-16,1 0 0,-1 0 16,0-1-16,1 1 0,-22-21 0,21 0 15,-21-1-15,0 1 0,1-64 16,-22 64-16,0-22 0,0 1 16,0-1-16,0 22 0,-22-22 0,-20 22 15,21-21-15,0 20 0,-22 22 16,1-21-16,0-1 0,-1 22 0,22 0 15,-21 0-15,21 0 0,0 0 0,-1-1 16,22 1 0,0 0-16,22 21 15,-1-21-15,21 0 0,-21 0 16,22 21-16,-1-22 0,0 1 16,1 0-16,-1 0 0,0 0 15,-21 0-15,22-1 0,-22 1 0,21 0 16,-21 0-16,1 0 0,-22 0 0,21-1 15,-21 1-15,21 0 16,-21 0-16,-21 21 31,0 0-31,21 21 16,-22-21-16,1 21 0,21 22 0,0-22 16,0 0-16,-21 21 0,21-21 15,0 22-15,0-22 0,0 0 0,0 0 16,0 0-16,0 1 0,0-1 15,21 0-15,0 0 0,1-21 16,-1 0-16,21 0 0,-21 0 16,0 0-16,22 0 0,-1 0 0,-21 0 15,22-21-15,-1 0 0,0 0 0,1-1 16,-22 1-16,21 0 0,-21 0 16,0-21-16,1 20 0,-1 1 0,-21-21 15,0 21-15,0 0 0,0-1 16,0 1-16,-21 21 15,-1 0 1,1 0-16,21 21 0,-21 1 16,0-1-16,0 0 0,21 0 15,0 21-15,0-20 0,0 20 16,0 0-16,21-21 0,0 1 0,0-1 16,0 0-16,22-21 0,-22 21 15,21-21-15,1 0 0,-1 21 0,21-21 16,-20 0-16,20 0 0,-20 0 15,-1 0-15,0 0 0,1 0 0,-1-21 16,0 0-16,1 21 0,-22-21 16,21 0-16,-21-1 0,0-20 15,1 21-15,-1 0 0,-21-22 0,0 22 16,0-21-16,0 21 0,0 0 16,-21-1-16,-1 1 0,1 21 0,-21 0 15,21 0-15,0 0 0,-1 0 16,1 0-16,-21 21 0,0 1 15,42 20-15,-22-21 0,1 21 16,21-20-16,-21-1 0,21 21 0,0-21 16,0 0-16,0 1 0,0 20 15,0-21-15,21 0 0,0 0 16,1-21-16,-1 22 0,0-22 16,0 0-16,0 0 15,0 0-15,1 0 0,-1 0 0,0-22 16,0 1-16,0 0 0,0 0 15,1 0-15,-22 0 0,21-22 0,-21 1 16,21 0-16,-21-22 0,0 22 0,0-1 16,0-20-16,0 21 0,21-1 15,-21 1-15,21 0 0,0-1 0,-21 1 16,22 0-16,-1 20 0,-21-20 16,0 21-16,0 0 0,0 0 0,0-1 15,0 1-15,-21 42 31,21 1-31,-22-1 0,1 21 16,-21 0-16,21 1 0,0-1 16,-1 0-16,1 22 0,-21-22 0,21 85 15,0-84-15,21 20 16,0 1-16,0-22 0,0 0 0,0 1 16,0-22-16,21 21 0,-21-21 15,21 0-15,0-21 0,0 22 0,0-22 16,22 21-16,-22-21 0,0 0 15,0 0-15,22 0 0,-22 0 16,0-21-16,21 21 0,-21-22 0,1 1 16,-1 0-16,21 21 0,-21-21 15,0-43-15,1 22 0,-22 21 16,0 0-16</inkml:trace>
  <inkml:trace contextRef="#ctx0" brushRef="#br0" timeOffset="73564.28">23093 9821 0,'-64'-21'15,"128"42"-15,-149-42 0,64 21 16,21 21-1,0 1 1,0-1-16</inkml:trace>
  <inkml:trace contextRef="#ctx0" brushRef="#br0" timeOffset="74792.06">3238 12615 0,'0'-21'0,"-21"21"16,0 0 0,21-21-16,-21 21 0,0 0 15,21-21-15,-21 21 16,21-21-16,0 0 0,-22 21 16,22-22-16,0 1 15,0 0-15,22 0 0,20 0 16,-21 0-16,0-1 0,22 1 15,-1 21-15,0-21 0,1 0 0,-1 21 16,0 0-16,-21 0 0,22 21 16,-1 0-16,-21 0 0,22 22 0,-43-22 15,21 21-15,-21 1 0,0-1 16,0 0-16,0 22 0,-21-22 16,-22 22-16,22-22 0,-21 21 15,-1-20-15,22-1 0,-21 0 0,0 1 16,-1-1-16,1-21 0,0 0 15,20 1-15,-20-1 0,21 0 0,0-21 16,0 0-16,-1 0 0,1 0 16,0 0-16,21-21 0,-21 0 15,21-1-15,0 1 0,0-21 16,0 21-16,0-22 0,0 1 0,0 0 16,0-1-16,0 1 0,0 21 15,21-21-15,0 20 0,-21 1 16,21 21-16,1 0 0,-1 21 15,0 1-15,0-1 0,0 0 0,0 21 16,1-21-16,-1 22 16,0-22-16,-21 21 0,21-21 0,0 22 15,0-22-15,1 0 0,-22 0 16,21 0-16,-21 1 0,21-1 0,-21 0 16,21-21-16,0 0 15,-21 21-15,21-42 31,-21 0-31,22 0 0</inkml:trace>
  <inkml:trace contextRef="#ctx0" brushRef="#br0" timeOffset="74977.07">3937 12700 0,'0'0'0,"21"0"15,-21-21 1,21 21 31,0 0-32,1 0-15,-1 0 16,0 0-16</inkml:trace>
  <inkml:trace contextRef="#ctx0" brushRef="#br0" timeOffset="76830.74">4847 12446 0,'0'0'16,"-21"-21"-16,21 0 0,-21-22 16,21 22-16,0 0 0,-21 0 15,-1 0-15,1 21 16,21 21-16,0 0 16,0 21-16,0-20 0,0-1 15,0 0-15,0 21 0,0-21 0,0 1 16,21-1-16,1 0 0,-1 0 0,0 0 15,0-21-15,0 0 0,43 0 16,-22 0-16,0 0 16,1 0-16,-1 0 0,-21-21 0,22 0 15,-1 0-15,0 0 0,-21-1 0,1 1 16,20 0-16,-21 0 16,-21-21-16,0 20 0,0 1 0,0-21 15,0 21-15,0 0 0,0-22 0,-21 22 16,0 42-1,0 0-15,21 22 0,0-22 16,0 21-16,0 1 0,-22-1 16,22 21-16,0-20 0,-21-1 0,21 22 15,0-22-15,0 21 0,0-20 16,0-1-16,0 22 0,0-22 0,0-21 16,0 21-16,0 1 15,0-22-15,0 0 0,0 0 0,0 0 16,-21-21-1,0-21 1,0 21-16,0-21 0,-1 0 16,1 0-16,0 0 0,0-22 15,-21 22-15,20 0 0,1-21 0,0 20 16,0 1-16,0 0 0,0 0 16,-1 21-16,22 21 15,0 0-15,0 0 16,0 1-16,0-1 0,22 21 0,-1-21 15,0 22-15,0-22 0,0 0 16,0 0-16,1 0 0,20 0 16,-21 1-16,0-22 0,22 21 0,-22-21 15,21 0-15,0 0 16,-20 0-16,20 0 0,0 0 0,1-21 0,-1-1 16,0 1-16,1 0 0,-1 0 15,0 0-15,1 0 0,-22-22 0,0 1 16,0 21-16,0-22 0,-21 1 15,21 0-15,-21-1 0,0 1 0,0 21 16,0 0-16,0-22 0,0 22 16,-21 21-1,0 0-15,21 21 0,-21 1 16,21-1-16,0 21 0,0-21 16,0 22-16,-21-1 0,21 0 0,0 1 15,0-22-15,0 21 0,0-21 0,0 22 16,21-22-16,0 0 0,0 0 15,0-21-15,22 0 0,-22 21 0,21-21 16,-21 0-16,22 0 0,-1 0 16,-21-21-16,64-21 0,-64 21 15,21-1-15,-20 1 0,20 0 16,-21-21-16,0 21 0,0-22 16,-21 1-16,0 21 0,22-22 0,-22 1 15,0 21-15,0 0 0,0-22 16,0 22-16,0 42 31,0 1-31,-22-1 0,22 0 0,0 21 16,0-21-16,0 22 0,0-1 0,-21 0 15,21-20-15,0 20 0,0-21 16,0 21-16,0-20 0,0-1 0,0 0 16,0 0-16,0 0 15,21-42 16,-21 0-31,0 0 0,0 0 0,22-1 16,-1 1-16,-21-21 0,0 0 16,21-1-16,0 1 0,-21 0 15,21 20-15,0-20 0,1 0 0,-22 21 16,21-1-16,0 1 0,0 0 16,0 21-16,0 0 0,1 0 0,-1 0 15,-21 21-15,21 0 0,-21 1 0,21 20 16,-21-21-16,0 21 0,21-20 15,0 20-15,-21-21 0,22 0 0,-1 22 16,-21-22-16,21 0 0,0 0 16,0 0-16,0 0 0,1-21 15,-1 0-15,0 0 0,0 0 16,0 0-16,0 0 16,1-21-16,-1 0 0,-21 0 0,21 0 15,0 0-15,0-22 0,0 22 16,1-21-16,-22-1 0,21 1 0,0 21 15,-21-21-15,21-22 0,0 43 16,-21 0-16,21 0 16,-21 42-1,0 0 1,0 0-16,22 21 0,-22-20 16,0-1-16,0 21 0,0-21 15,0 22-15,0-22 0,0 21 16,21-21-16,0 0 0,0 1 0,21 20 15,-20-21-15,-1-21 16,21 0-16,-21 0 0,22 0 0,-22 0 16,21 0-16,0 0 0,1-21 15,-1 21-15,-21-21 0,22 0 0,-1-1 16,-21 1-16,21-21 0,1-22 16,-22 43-16,-21-21 0,0 21 15,0-22-15,0 22 0,0 0 0,0 0 16,-21 0-16,0 0 0,-1 21 15,1 0-15,0 0 0,0 0 16,0 21-16,0 0 0,21 21 0,-22-21 16,22 22-16,0-1 0,0-21 15,0 22-15,0-1 0,0-21 0,0 21 16,0-20-16,22-1 0,-22 0 16,21 0-16,0 0 0,0-21 0,0 0 15,22 0-15,-22 0 0,0 0 0,21 0 16,-21 0-16,22 0 0,20-42 15,-42 42-15,1-21 0,-1 0 16,0-1-16,0 1 0,-21-21 16,0 21-16,0 0 0,0-22 15,0 22-15</inkml:trace>
  <inkml:trace contextRef="#ctx0" brushRef="#br0" timeOffset="77044.61">6392 12404 0,'-21'0'0,"42"0"0,-63 21 0,21-21 16,0 0-16,21 21 15,21-21 16,0 0-15</inkml:trace>
  <inkml:trace contextRef="#ctx0" brushRef="#br0" timeOffset="77432.87">9504 12531 0,'0'-21'16,"0"42"-16,0-64 0,0 22 15,0 42 16,0 1-15,-21-1-16,21 21 0,0-21 0,0 22 16,-22-22-16,22 21 15,-21-21-15,21 22 0,-21-22 0,21 21 16,0-21-16,0 0 0,0 1 16,-21-1-16,21 0 0,0 0 0,0 0 15,21-21 16,0 0-31,0-21 0,1 0 0,-1 0 16,21 0-16,-21-1 0</inkml:trace>
  <inkml:trace contextRef="#ctx0" brushRef="#br0" timeOffset="77800.59">9948 12573 0,'21'-21'16,"-42"42"-16,85-63 0,-43-1 0,0 22 0,-21 0 15,0 0-15,-21 21 16,-21 0-1,20 0-15,-20 21 0,21 0 16,-21-21-16,-1 21 0,22 1 0,0-1 16,-21 0-16,42 0 0,-22 0 0,22 0 15,0 1-15,0-1 16,0 0-16,22-21 0,-1 0 0,0 0 16,0 21-16,21-21 0,-20 0 15,20 0-15,0 0 0,1 0 0,-22 21 16,21-21-16,-21 0 0,0 21 15,1-21-15,-1 22 0,-21-1 0,0 0 16,0 0 0,-21 0-16,-1-21 15,1 21-15,0-21 0,0 22 0,-21-22 16,20 0-16,-20 21 0,21-21 0,0 0 16,0 0-16,-1 0 0,1 0 15,0 0-15,0 0 0,0 0 16,0 0-16,-1-21 15,1-1-15,0 1 0,21 0 16,0 0-16</inkml:trace>
  <inkml:trace contextRef="#ctx0" brushRef="#br0" timeOffset="77995.53">9461 12192 0,'0'0'0,"-21"0"32,42 0 15</inkml:trace>
  <inkml:trace contextRef="#ctx0" brushRef="#br0" timeOffset="79747.66">12128 12171 0,'0'0'0,"0"-42"0,0-107 16,0 128-1,0 0-15,-21-21 0,0 21 0,0-1 16,0 22-16,0-21 0,-1 21 0,-20 0 16,21 0-16,0 0 0,-22 0 15,22 21-15,-21 1 0,21 20 0,-22 0 16,22 1-16,0 20 16,0 1-16,0-22 0,0 21 0,-1 1 15,22-1-15,0-20 0,0 20 0,0 1 16,0-22-16,0 0 0,0 22 15,0-22-15,0 1 0,22-1 0,20-21 16,-21 21-16,0-20 0,22-1 16,-1-21-16,0 21 0,22-21 15,-22 0-15,0 0 0,22 0 0,-22-21 16,22 0-16,-22 21 0,22-43 16,-22 22-16,0 0 0,22-21 0,-22 20 15,-21-20-15,22 21 0,-22-21 16,0-1-16,0 1 0,-21 0 0,0-64 15,0 42-15,0 22 0,-21-22 16,21 1-16,-21-1 0,-22 1 16,22 21-16,-21-1 0,0 1 0,-1 21 15,1 0-15,0-1 0,-1 22 16,1 0-16,-22 0 0,1 0 0,21 22 16,-1-1-16,-20 21 0,20 0 15,1 22-15,21-22 0,-21 22 0,20-1 16,1 1-16,21-1 0,0 1 0,0-22 15,0 22-15,21-22 16,1 0-16,-1 1 0,21-1 0,0-21 16,1 21-16,-1-20 0,22-22 0,-1 21 15,1-21-15,-1 0 0,1 0 16,-22 0-16,21 0 0,1-21 0,-22-1 16,1 1-16,-1 0 0,0 0 15,1 0-15,-1-22 0,0 22 0,-21 0 16,22-21-16,-22 21 0,21-22 0,-21 22 15,1-21-15,-1 21 0,-21-22 16,0 22-16,21 21 0,-21-21 0,0 42 31,0 0-31,0 0 16,0 1-16,0-1 0,0 21 0,0-21 16,0 0-16,0 22 0,0-22 15,0 0-15,0 0 0,0 0 0,0 1 16,0-1-16,0 0 0,0 0 15,21-21-15,0 0 0,0 0 16,1 0-16,20 0 0,-21 0 0,0-21 16,22 21-16,-22-21 0,21 0 15,-21-1-15,22 1 0,-22 0 16,0 0-16,21 0 0,-21 0 0,1-1 16,-1-20-16,-21 21 0,21 0 0,-21-22 15,21 22-15,-21 0 0,0 0 16,0 0-16,0 42 31,0 0-31,0 0 16,0 22-16,-21-22 0,21 0 15,-21 0-15,21 21 0,-21-20 0,21-1 16,0 21-16,0-21 0,0 0 16,0 1-16,0-1 0,21 0 0,0 0 15,0-21-15,0 21 0,0-21 16,1 0-16,-1 0 0,21 0 0,-21 0 15,22 0-15,-22 0 0,0 0 16,21 0-16,-21-21 0,1 0 16,20 0-16,-21 0 0,0-1 0,0 1 15,1 0-15,-22 0 0,0-21 16,21 20-16,-21-20 0,0 0 0,0 21 16,0-22-16,0 22 0,0-21 15,0 21-15,0-1 0,0 1 0,-21 21 16,-1 0-16,22 21 15,-21 1-15,21-1 0,-21 0 16,21 21-16,0-21 0,-21 22 0,21-22 16,-21 21-16,21-21 0,0 1 15,0-1-15,0 21 0,0-21 16,0 0-16,0 1 0,0-1 0,21-21 16,0 0-16,0 0 15,22 0-15,-22 0 0,0 0 16,0 0-16,21 0 0,-20 0 0,20-21 15,-21-1-15,21 22 0,-20-21 16,20 0-16,-21 0 0,21-21 16,1 20-16,-22-20 0,21 21 0,-21-21 15,1-1-15,-22 22 0,0-21 16,0-1-16,0 1 0,0 21 0,0-21 16,0 20-16,0 1 0,-22 21 15,1 0-15,0 0 0,0 0 0,21 21 16,0 1-16,0-1 15,0 21-15,0-21 0,0 0 0,0 1 16,21 20-16,0-21 0,0 0 16,1 0-16,-1 22 0,0-22 0,0 0 15,0 0-15,0 0 0,-21 1 0,22-1 16,-1 0-16,-21 0 0,0 0 16,21 0-16,-21 1 0,21-22 15,0 21-15,-21 0 16,21-21-16,1 0 15,-1 0 1,0 0-16,0-21 16,-21 0-16,21-1 0,0 1 15,1 0 1,-22 0-16,0 0 16,21 21-16</inkml:trace>
  <inkml:trace contextRef="#ctx0" brushRef="#br0" timeOffset="80016.05">15388 12573 0,'0'0'0,"-21"0"31,21 21 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3:52:10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783 0,'-21'0'16</inkml:trace>
  <inkml:trace contextRef="#ctx0" brushRef="#br0" timeOffset="1099.83">1122 889 0,'-43'21'16,"22"-21"-16,21-21 63,21 21-63,22-21 15,-22 0-15,0 21 0,0-21 16,22 21-16,-1-22 15,0 1-15,-21 0 0,22 0 0,-1 0 16,0 0-16,1-1 0,-1 1 16,-21 0-16,22 0 0,-22 0 15,0 0-15,0-1 0,0 1 0,-21 0 16,0-21-16,0 21 0,21-1 16,-21 1-16,0 0 0,0 0 15,0 0 1,-21 21-16,0 0 15,0 0-15,0 21 0,21 0 16,-21 0-16,-1 22 0,22-22 16,-21 21-16,0 0 15,21 1-15,-21-1 0,0 0 0,0 22 16,21 21-16,-22-22 0,1 22 16,21-1-16,-21 1 0,0 0 0,21 21 15,0-22-15,-21 22 0,0 0 16,21 21-16,-22-21 0,1 0 15,21-1-15,0 1 0,-21 0 0,21 0 16,-21 0-16,21-22 0,-21 1 16,21-21-16,0-1 0,0 1 15,0-1-15,0-21 0,0-20 0,0 20 16,0-21-16,0 0 16,21-21-16,0 0 0,0 0 15,0-21-15,1 0 0,20 0 16,-21 0-16,21-22 0,1 1 0,-1 0 15,0-22-15,-20 1 0,20-1 16,0 1-16,-21-22 0,22 21 0,-43-20 16,21-1-16,-21 0 0,0 1 15,0-1-15,0 22 0,-21-22 16,-22 0-16,22 22 0,-42-1 0,20 22 16,1 0-16,-21-1 0,-1 22 15,22 0-15,-22 0 0,1 0 16,20 21-16,1 0 0,0 0 0,-1 0 15,22 0-15,0 0 16,21-22 0,21 22-1,22-21-15,-1 0 0,0 21 0,22-21 16,-22 0-16,43-22 0,-22 22 16,1 0-16,-1-21 0,-20 21 15,20-22-15,-21 22 0,1-21 0,-1 21 16,-21-22-16,0 22 0,1 0 15,-1 0-15,-21 0 0,21-1 16,-21 1-16,0 42 31,0 1-15,0-1-16,0 0 0,0 21 16,0-21-16,0 22 0,0-22 15,-21 0-15,21 21 0,0-20 0,0-1 16,0 0-16,0 0 15,-21-21 32,21-21-47,0 0 0,0 0 0,0-22 16,0 22-16,0 0 0</inkml:trace>
  <inkml:trace contextRef="#ctx0" brushRef="#br0" timeOffset="1276.03">1926 741 0,'21'21'109</inkml:trace>
  <inkml:trace contextRef="#ctx0" brushRef="#br0" timeOffset="1719.57">2159 868 0,'0'21'0,"0"-42"0,0 63 0,0-21 16,0 1-16,0-1 15,0 0-15,0 0 0,0 85 32,0-85-17,0 0-15,0 0 0,0 1 0,0-1 16,-21-21 0,0 0-1,21-21 1,0-1-1,0 1-15,0 0 0,0 0 0,21-21 16,0 20-16,0-20 0,0 0 16,0-1-16,22 22 0,-22-21 15,21 21-15,1 0 0,20 21 0,-21 0 16,1 0-16,-22 0 16,21 0-16,-21 0 0,22 21 0,-22 0 15,0 21-15,0-21 0,-21 22 16,0-22-16,0 21 0,0-21 0,0 22 15,0-22-15,0 0 0,0 21 16,0-20-16,-21-22 0,0 21 0,21 0 16,-21-21-16</inkml:trace>
  <inkml:trace contextRef="#ctx0" brushRef="#br0" timeOffset="2347.84">3175 1058 0,'21'-21'0,"-21"0"15,21 21-15,-21-21 0,0 0 0,0 0 16,0-1-16,0 1 16,0 0-16,0 0 15,0 0-15,-21 0 0,0 21 16,0 0-16,0 0 0,-22 0 15,22 0-15,-21 21 0,21 0 16,-22 0-16,1 21 0,21-20 0,-22 20 16,22 0-16,0 1 15,0-1-15,21-21 0,-21 21 0,21 1 16,0-22-16,0 21 0,0-21 16,21 1-16,0-1 0,0-21 0,0 21 15,1 0-15,-1-21 0,0 0 16,0 0-16,0 0 0,22 0 0,-22 0 15,0-21-15,0 0 0,21 0 16,-20-1-16,-1 1 0,0 0 0,0-21 16,0 21-16,-21-22 0,21 1 15,1 0-15,-22-22 0,21 22 16,0-22-16,0 1 0,-21 20 16,0 1-16,21 0 0,0-1 15,-21 1-15,0 0 0,0 21 0,0-1 16,0 1-16,0 0 0,0 0 15,-21 21 17,21 21-32,0 0 15,-21 0-15,21 22 0,0-22 16,0 21-16,-21 1 0,21-1 16,0 21-16,0-20 0,0-1 15,0 22-15,0-22 0,0 0 16,0-21-16,0 22 0,0-22 0,0 21 15,21-21-15,0-21 0,0 22 16,1-22-16,-1 0 0,0 0 16,0 0-16,0 0 15,0 0-15,1 0 0,-1-22 0,-21 1 16,21 21-16,0-21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3:52:16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931 487 0,'0'0'0,"-21"0"0,21-21 16,0 42 31,0 0-32,0 0-15,0 0 0,0 1 16,21-1-16,0-21 16,1 0-16,-22 21 0,21-21 0,0 0 15,21 0-15,-21 0 16,1 0-16,-1 0 0,21-21 15,-21 0-15,22 21 0,-1-22 0,-21 1 16,21 0-16,-20 0 0,-1 0 16,0-22-16,0 22 0,-21 0 0,0 0 15,0 0-15,0 0 0,0-1 16,-21 22 0,0 0-16,0 0 0,21 22 15,-22-1-15,1 0 0,21 0 16,0 21-16,-21 1 0,21-22 15,-21 21-15,21 1 0,-21-1 0,21 0 16,0 1-16,-21 20 16,21-21-16,-22 22 0,22-22 0,-21 1 15,21-1-15,0 0 0,0-21 0,0 22 16,0-22-16,0 0 16,0 0-16,-21 0 15,0-21 1,21-21-16,0 0 15,-21 0-15,0 0 0,-1 0 0,1-1 16,21 1-16,-21-21 0,0 21 16,0 0-16,0-1 0,-1 1 15,22 0 1,-21 21-16,21 21 16,0 0-16,0 1 0,0-1 15,0 0-15,0 21 0,0-21 16,0 1-16,21-1 0,1 21 15,-22-21-15,21 0 0,0 1 0,0-1 16,0-21-16,22 21 0,-22-21 16,21 0-16,0 0 0,1 0 15,-1 0-15,0 0 0,1-21 0,-1 0 16,22-1-16,-22 1 0,0 0 16,-21 0-16,43-43 15,-43 43-15,0-21 0,0 0 16,1 20-16,-22-20 0,0 21 0,0 0 15,0 0-15,0 42 32,0 0-17,0 21-15,0-21 0,0 22 16,-22-22-16,22 21 0,-21-21 16,21 22-16,0-22 0,0 0 0,0 0 15,0 0-15,0 1 0,0-1 16,0-42 15,0-1-15,21 1-16,-21 0 0,22 0 0,-1 0 15,0-22-15,-21 1 16,21 21-16,0-21 0,0-1 0,1 22 16,-1-21-16,21 21 15,-21-1-15,0 22 0,1 0 0,-1 0 16,0 0-16,-21 22 0,21-1 15,-21 0-15,21 21 16,-21-21-16,0 22 0,0-22 0,0 0 16,0 21-16,0-20 0,0-1 15,0 0-15,0 0 0,0 0 16,0 0-16,0-42 47,21 0-47,1 0 0,-1 0 15,-21 0-15,21-22 0,0 1 0,0 21 16,0-22-16,22 1 0,-22 21 16,21-21-16,-21 20 0,1 1 0,-1 0 15,0 21-15,0 0 0,0 0 16,0 0-16,-21 21 0,0 0 16,0 1-16,0-1 0,0 0 15,0 0-15,0 21 0,0-20 0,0 20 16,0-21-16,0 0 0,0 0 15,-21 1-15,21-1 0,0 0 16,0 0-16,0 0 16,21-21-1,1 0-15,-1-21 0,21 21 16</inkml:trace>
  <inkml:trace contextRef="#ctx0" brushRef="#br0" timeOffset="352.12">2963 783 0,'0'-21'16,"-21"21"-16,21-21 0,-21 21 15,0 0-15,0 21 16,-1 0 0,1 0-16,21 22 0,-21-1 0,21 0 15,-21 1-15,21-1 0,-21 22 16,0-22-16,-1 21 0,1 1 0,21-1 15,-21 1-15,21-1 0,0 43 16,-21-21-16,0 21 0,0 21 0,-22-21 16,1-1-16,21 1 0,0 85 15,-1-107-15,-20 1 0,0 0 0,-1-1 16,22-41-16,21 20 0,0-20 0,-21-1 16,21-21-16,0 0 0,-21 0 15,21-42 1,21-21-1,0 21-15,0-43 0,1 22 0,-1-22 16,0 1-16,0-22 0,21 1 16,-20-1-16,-1 0 0</inkml:trace>
  <inkml:trace contextRef="#ctx0" brushRef="#br0" timeOffset="659.24">2709 1334 0,'0'0'0,"0"-64"0,0 22 15,0-22-15,-21 1 0,0 20 16,0 1-16,21-21 0,0 41 15,0-20-15,0 0 0,0 21 16,0-22-16,42 22 0,-21 0 16,22 0-16,-1 0 0,0-1 0,1 22 15,-1 0-15,0 0 0,-21 0 16,22 0-16,-1 0 0,-21 22 0,0-1 16,1 0-16,-22 0 0,0 21 15,0 1-15,0-1 0,-22 0 16,1 1-16,-21-1 0,0-21 0,-1 22 15,1-1-15,0-21 0,-1 0 16,-20 0-16,42 1 0,-22-1 16,22-21-16,0 0 0,0 21 15,0-21-15,21-21 16,21 21 0,0-21-16,0-1 0,0 1 0,0 0 15,1 0-15</inkml:trace>
  <inkml:trace contextRef="#ctx0" brushRef="#br0" timeOffset="1110.78">3408 529 0,'0'0'0,"0"-21"0,0 0 16,0 42 15,-21 0-31,21 0 0,-22 1 15,22 20-15,-21 0 0,0 1 0,21-1 16,0 0-16,0 22 0,-21-22 16,21 0-16,-21 22 0,21-22 0,0-21 15,0 22-15,0-1 0,0-21 16,0 0-16,21 1 0,0-22 0,0 0 16,0 21-16,1-21 0,-1 0 15,0 0-15,21-21 0,-21 21 16,22-22-16,-22 1 0,21 0 15,-21-21-15,1 21 0,20-22 0,-21 22 16,0-21-16,-21-1 0,0 22 16,21 0-16,-21 0 0,0 0 0,0 0 15,0 42 1,0 0-16,0 0 0,-21 0 16,21 22-16,0-22 0,-21 0 15,21 21-15,-21-21 0,21 1 16,0-1-16,0 0 0,0 0 0,0 0 15,21-42 17,0 21-17</inkml:trace>
  <inkml:trace contextRef="#ctx0" brushRef="#br0" timeOffset="1278.24">3852 741 0,'0'0'0,"0"-21"0,43 21 16,-43-21-16,-22 21 0,1 0 0,0 0 16,0 0-16,42 21 47,0-21-47</inkml:trace>
  <inkml:trace contextRef="#ctx0" brushRef="#br0" timeOffset="2835.19">4254 741 0,'0'-21'16,"0"0"-16,0-1 16,-21 22-1,0 0-15,0 22 16,0-22-16,0 21 15,21 0-15,-22 21 0,1-21 16,21 22-16,0-1 0,-21-21 16,21 22-16,-21-1 0,21 0 0,0 22 15,0-43-15,0 0 16,0 0-16,21 0 0,0 1 0,0-22 16,1 0-16,-1 0 0,0 0 15,21 0-15,-21 0 0,22 0 0,-1 0 16,-21 0-16,22-22 0,-1 1 15,0 0-15,-21 0 0,22 0 0,-22-22 16,21 1-16,-21 21 0,1-21 16,-1-22-16,-21 43 0,21-21 0,-21-1 15,21 22-15,-21 0 16,21 0-16,-21-22 0,-21 65 31,0-1-31,0 0 0,0 0 16,21 21-16,-22-20 0,1 20 15,21 0-15,0 1 0,-21-22 0,21 21 16,0-21-16,0 22 0,0-22 16,0 0-16,0 0 0,0 0 0,0 0 15,21-21-15,0 0 0,1 0 0,-1 0 16,21 0-16,-21 0 0,22 0 16,-22 0-16,21-21 0,0 0 15,-20 0-15,20 0 0,-21-22 16,21 22-16,-20-21 0,-1 0 0,0-22 15,0 22-15,0-22 0,0 22 16,1-85-16,-1 85 0,-21-22 16,0 22-16,0-1 0,0 22 15,0-21-15,0 21 0,0 0 0,0-1 16,-21 22 0,21 22-16,-22-1 15,1 0-15,21 21 0,0 1 0,0-1 16,-21 0-16,21 1 0,0-1 15,-21 0-15,21 22 0,0-22 16,0 0-16,0 1 0,0 20 0,0-20 16,0-22-16,0 21 0,0 0 15,0-20-15,0-1 0,0 0 0,21 0 16,0 0-16,0-21 0,1 0 16,-1 0-16,0 0 0,0 0 0,0 0 15,22 0-15,-22-21 0,42 0 16,-42-21-16,1 20 0,20 1 15,-21-21-15,0 0 0,0-1 16,1-20-16,-1 20 0,0 1 0,-21-21 16,0 20-16,0-20 0,0 20 0,21-20 15,-21 21-15,0-1 16,0 22-16,0-21 0,0 21 0,0-1 16,85 1-16,-64 21 0,-42 0 15,-22 0-15,22 21 0,0 22 16,0-22-16,-21 21 0,20 1 0,22-22 15,0 21-15,-21 0 0,21 1 16,0-1-16,0 22 0,-21-22 0,21 21 16,0-20-16,-21-1 0,21 0 15,0 1-15,0-1 0,0 0 0,0 1 16,0-22-16,0 0 0,0 0 16,0 0-16,21-21 15,0 0-15,0 0 0,1 0 0,20 0 16,-21 0-16,21 0 0,-20-21 15,-1 21-15,0-21 0,0 0 0,0 0 16,0-22-16,1 22 0,-1 0 0,-21 0 16,21 0-16,0 0 0,-21-22 0,21 22 15,-21 0-15,0 0 0,21 0 16,-21 42 0,0 0-1,-21 0-15,21 21 0,-21-20 16,21-1-16,0 21 0,0-21 15,0 0-15,0 1 0,0 20 16,0-21-16,0 0 0,0 0 16,21-21-16,0 0 0,22 0 15,-22 0-15,21 0 0,-42 22 0,21-22 16,22 0-16,-22-22 0,0 22 0,0-21 16,0 0-16,1 0 0,-1 0 15,-21 0-15,0-22 0,21 22 0,-21-21 16,21-1-16,-21 1 0,0 0 15,21 21-15,-21-22 0,0 22 0,0 0 16,0 0-16,-21 42 31,21 0-15,-21 0-16,0 22 0,0-22 0,21 21 16,-22 0-16,1 1 0,0-1 0,0 22 15,0-22-15,21 21 0,0-20 16,0-1-16,0 22 0,0-22 0,0 21 15,0-20-15,0 20 0,0 1 16,0-1-16,21 1 0,-21-1 0,0 1 16,0-1-16,0 1 0,0-22 0,0 22 15,0-22-15,-21 0 0,0-21 16,-1 22-16,1-22 0,0-21 0,21 21 16,-21-21-16,0 0 0,0 0 15,21-21 1,0 0-16,0 0 0,0-1 15,0-20-15,0 0 0,0-1 16,0 1-16,0-21 0</inkml:trace>
  <inkml:trace contextRef="#ctx0" brushRef="#br0" timeOffset="3090.37">4805 720 0,'0'0'0,"-21"-21"16,-22 21-16,22 0 0,21-22 15,0 1-15,21 21 0,0 0 0,22 0 16,-22 0-16,0 0 0,21 0 16,1-21-16,-1 21 0,0 0 0,1 0 15,-1-21-15,0 21 0,1 0 16,-22 0-16,21-21 0,-21 21 0,22-21 15,-22 21-15,-21-22 16,0 1-16</inkml:trace>
  <inkml:trace contextRef="#ctx0" brushRef="#br0" timeOffset="3279.14">4381 423 0,'0'0'0,"-21"0"0,0 0 16,0 0-16,42 0 47,0 0-47,0 0 0,1 0 16,-1 0-16,0 0 15</inkml:trace>
  <inkml:trace contextRef="#ctx0" brushRef="#br0" timeOffset="4044.21">6032 572 0,'0'0'16,"22"-106"-1,-22 85-15,21-1 16,-21 1-16,0 0 16,42 21-16,-21 0 0,0 0 0,1 0 31,-22 21-31,0 0 0,0 22 0,0-22 15,0 21-15,0 1 0,0-1 16,0 0-16,0 22 0,0-22 0,0 22 16,0-22-16,0 0 0,-22 22 15,22-22-15,-21-21 0,0 22 16,21-22-16,0 0 0,0 0 0,0 0 0,0 0 16,0 1-1,21-22 16,-21-22-31,21 22 0,-21-21 0,0 0 16,22 21-16,-1-21 16,-21 0-16,21 0 0,-21-1 15,21 22-15,-21-21 0,0 0 0,21 0 16,0 21-16,-21-21 0,22 21 16,-22-21-16,0-1 0,21 22 0,-21-21 15,0 0 16,0 0 1,42 21-17,-42 21 1,-21-21 0</inkml:trace>
  <inkml:trace contextRef="#ctx0" brushRef="#br0" timeOffset="4479.51">6583 847 0,'-21'-21'31,"-1"-1"-15,1 22-16,0 22 15,0-1-15,0 0 0,0 0 0,-1 0 16,-20-21-16,21 21 0,0 1 16,0-1-16,-1 0 0,22 21 0,0-21 15,-21 1-15,21-1 0,-21 0 16,21 0-16,0 0 15,21-21 1,0 0-16,-21-21 0,22 0 16,-1 21-16,0-21 0,21 0 0</inkml:trace>
  <inkml:trace contextRef="#ctx0" brushRef="#br0" timeOffset="4699.08">6562 847 0,'21'-21'0,"-42"42"0,42-64 15,-21 22-15,0 0 0,0 0 16,0 0-16,21 21 0,0 0 15,-21 21-15,21-21 16,-21 21-16,21 21 0,-21-20 16,22 20-16,-1-21 0,-21 21 15,21 1-15,0-22 0,-21 21 16,21-21-16,0 1 0,1-1 0,-1 0 16,0 0-16,0 0 0,0-21 15,0 0-15,1 0 0,-1 0 16,0 0-16,0 0 0,0-21 15,0 0-15,1 0 0,-1 0 0</inkml:trace>
  <inkml:trace contextRef="#ctx0" brushRef="#br0" timeOffset="4938.64">7154 635 0,'0'0'0,"0"-63"0,0 20 0,0-20 0,0 20 16,0 1-16,0 0 0,0 21 15,-21-1-15,0 1 0,0 21 16,21 21-16,-21 1 0,-1-1 15,22 21-15,0 0 0,-21 22 16,0-22-16,0 1 0,21 20 0,-21 1 16,21-1-16,0 1 0,0-22 0,-21 21 15,21-20-15,0-1 0,0 0 16,0-20-16,0 20 0,0-21 0,0 0 16,0 0-16,0 1 0,21-22 15,0 21-15,0-42 16,21-1-1,-20 22-15</inkml:trace>
  <inkml:trace contextRef="#ctx0" brushRef="#br0" timeOffset="5622.79">7514 804 0,'0'0'0,"0"-21"0,0 0 15,0 0-15,0 0 0,0 0 16,-21 21-1,0 0-15,0 0 0,-1 0 16,1 0-16,21 21 0,-21 21 16,0 0-16,0-20 15,0 20-15,-1-21 0,1 21 0,0 1 16,0-1-16,21 0 0,-21 1 0,21-22 16,0 21-16,0-21 0,0 1 15,0-1-15,0 0 0,0 0 0,21-21 16,0 0-16,0 0 15,0 0-15,1 0 0,-1 0 0,0 0 16,0-21-16,0 0 0,0 0 16,22-1-16,-43 1 0,42 0 0,-21 0 0,-21-21 15,0 20-15,0-41 0,64 42 0,-43-22 16,-21 1-16,0 21 0,0 0 16,0 0-16,0-1 0,-21 22 31,21 22-31,0-1 15,-21 0-15,21 0 0,0 21 0,0-20 16,0 20-16,0 0 0,0-21 16,0 1-16,0 20 0,0-21 0,0 0 15,0 0-15,21 1 0,-21-1 16,42-21-16,-21 0 0,0 21 0,1-21 16,20 0-16,-21 0 15,21 0-15,-20-21 0,41 0 16,-42-1-16,22 1 0,-22 0 15,0 0-15,0 0 0,0-22 0,0 1 16,-21 0-16,22 21 0,-1-22 16,-21 1-16,0 21 0,0 0 0,21-1 15,-21 44 1,0-1-16,0 0 16,0 21-16,0-21 0,-21 22 15,21-1-15,-21-21 0,21 0 0,0 22 16,0-22-16,0 0 0,0 0 15,0 0-15,0 1 0,21-22 16,0 0 0,0 0-16,0-22 0,0 22 15,1-21-15,-22 0 16</inkml:trace>
  <inkml:trace contextRef="#ctx0" brushRef="#br0" timeOffset="5977.06">8276 487 0,'-21'0'0,"42"0"0,-84 0 0,20 0 16,1 0-16,0 21 0,-1-21 0,-20 42 15,42-20-15,-1-1 0,1 0 16,42 0-16,-21 0 0,0 0 16,22 1-16,-1-1 0,21-21 0,-21 21 15,22-21-15,-22 0 0,21 0 16,-21 0-16,22 0 0,-22 0 15,0 0-15,21 0 0,-21-21 0,1 0 16,-1-1-16,0 1 0,-21 0 16,21 0-16,-21-21 0,0 20 0,0 1 15,0-21-15,0 21 0,-21-22 0,0 22 16,0 0-16,-1 21 16,1 0-16,0 0 0,0 0 0,0 0 15,-22 21-15,22 0 0,0 1 16,0-1-16,21 0 0,-21 21 15,21 1-15,0-22 0,0 0 0,0 0 16,0 0-16,0 0 0,21-21 0,0 22 16,21-22-16,-20 0 0</inkml:trace>
  <inkml:trace contextRef="#ctx0" brushRef="#br0" timeOffset="6275.57">9038 508 0,'0'0'15,"-21"-21"-15,0 0 0,21 0 0,-21-1 16,21 1-16,-22 0 0,1 21 16,0 0-16,0 0 15,21 21-15,-21 0 0,0 1 16,-1 20-16,22-21 0,-21 21 0,0 1 16,21-1-16,-21 0 0,21 1 15,-21-1-15,21 0 0,-21 22 0,21-22 16,0 1-16,0-1 0,0 0 15,0 1-15,0-22 0,0 21 0,0-21 16,0 0-16,21 1 0,0-22 16,-21 21-16,21-21 0,0 0 0,22 0 15,-22 0-15,0 0 0,0-21 16,0-1-16,22 22 0,-22-21 0,0-21 16,-21 21-16,21-22 0</inkml:trace>
  <inkml:trace contextRef="#ctx0" brushRef="#br0" timeOffset="6486.94">8721 783 0,'-43'21'0,"86"-42"0,-107 42 0,22-21 16,42 22-16,0-1 16,21-21-1,0 0-15,21 0 0,1 0 0,-22-21 16,42 21-16,-20-22 0,-1 1 15,0 0-15,1 21 0,-1 0 16,-21-21-16,22 21 0,-22 0 0,0-21 16,0 21-16,-21-21 15</inkml:trace>
  <inkml:trace contextRef="#ctx0" brushRef="#br0" timeOffset="8395.18">12531 106 0,'0'0'0,"0"-21"16,0 0-1,0 42 48,0 0-63,0 0 15,0 0-15,0 0 0,0 1 0,0-1 16,0 21-16,0-21 0,0 22 16,0-22-16,0 0 0,0 21 0,0-21 15,0 22-15,0-22 0,0 0 16,0 21-16,0-20 0,0 20 16,0-21-16,0 21 0,0-20 0,0 20 0,0 0 15,0 1-15,0-1 16,0 0-16,21 1 0,-21-1 0,21 0 15,-21 1-15,0-1 0,0 0 16,0 22-16,0-22 0,21 0 0,-21 1 16,0-1-16,0 0 0,0 22 15,0-22-15,0 22 0,0-22 0,0 22 16,0-1-16,0-21 0,0 22 16,0-1-16,0 1 0,0-22 0,0 22 15,0-22-15,0 22 0,0-1 16,0 1-16,0-1 0,0 1 0,-21-1 15,21 1-15,-21-1 0,21 1 16,0-1-16,0 1 0,-21-1 0,21-21 16,-22 22-16,22-1 0,0 22 15,-21-21-15,21-1 0,0 1 0,-21-1 16,21 1-16,0-1 0,0 1 0,0 63 16,0-64-16,-21 1 0,21-1 15,0 1-15,-21-1 0,21 1 16,0 20-16,0-20 0,-21-1 0,21 1 15,0-1-15,-22-20 0,22 20 0,0 1 16,0-1-16,0 1 0,0 20 16,0-20-16,0-1 0,0 1 0,0-1 15,0 1-15,0-1 0,0 1 16,0-1-16,0-20 0,0 20 0,0 1 16,0-1-16,0 1 0,0-1 0,0 22 15,0-22-15,0-20 0,0 20 16,0 1-16,0-1 0,0-21 0,0 22 15,0-1-15,0 1 0,0-1 16,0 1-16,0-1 0,0 1 0,0-1 16,0 1-16,0-1 0,0 1 0,0-1 15,0 1-15,0-1 0,0 1 0,0-1 16,0 1-16,0-1 0,22 1 16,-22-1-16,21 1 0,-21-1 0,0 1 15,0-1-15,0 1 0,0-1 16,0 1-16,0-1 0,0 1 0,0 21 15,0-22-15,0 1 0,0-1 0,0 1 16,0-1-16,0 1 0,0-1 0,0 22 16,0-22-16,0 1 0,0 20 0,0-20 15,0 21-15,0-22 0,0 22 16,0-22-16,0 1 0,0 20 0,0-20 16,0-1-16,21 22 0,-21 0 0,0-22 15,0 22-15,0-22 0,0 22 0,0-21 16,0 20-16,21-20 15,-21 20-15,0-20 0,0 21 0,0-1 16,21-20-16,-21 20 0,0 1 0,0-21 16,0-1-16,0 22 0,0-22 0,0 22 15,0-22-15,0 22 0,0 0 16,0-22-16,0 22 0,0 0 0,0-22 16,0 22-16,0-1 0,0-20 0,0 21 15,0-1-15,0 1 0,0 0 16,0-1-16,0-20 0,0 20 0,0 1 15,0 0-15,0-1 0,0 1 0,-21 0 16,0-1-16,0-20 0,21 21 0,0-22 16,0 22-16,0-1 0,0 1 15,0-21-15,0 20 0,0 22 0,0-21 16,0-1-16,0-20 0,0 21 0,0-22 16,0 1-16,0 20 0,0 1 0,0-22 15,-21 22-15,21-21 0,0 20 16,0 1-16,0 0 0,0-22 0,-22 22 15,22-1-15,0 1 0,0-21 0,0 20 16,0 1-16,0 0 0,0-1 0,0-20 16,0 20-16,-21 1 0,21 0 0,0-22 15,-21 22-15,21 0 0,0-1 16,0 1-16,0-22 0,0 22 0,0 0 16,0-1-16,0-20 0,0 21 15,0-1-15,-21 1 0,21 0 0,0-1 16,0 1-16,-21 0 0,21-1 15,0 1-15,0-22 0,0 22 0,0 0 16,-21-1-16,21 1 0,-22 0 16,22-22-16,0 22 0,-21-22 0,21 1 15,0-1-15,0 22 0,-21-43 16,0 22-16,21-1 0,-21-20 0,0-22 16,21 21-16</inkml:trace>
  <inkml:trace contextRef="#ctx0" brushRef="#br0" timeOffset="10544.37">13525 487 0,'0'21'31,"-21"0"-31,21 0 16,0 1-16,0-1 0,0 0 15,21-21 1,1 0-1,-1 0-15,21 0 0,-21 0 16,0-21-16,22 0 0,-22 21 0,0-22 16,21 1-16,-20 0 15,-1 21-15,0-21 0,0 0 0,0 0 16,-21-1-16,0 1 0,0 0 16,0 0-16,-21 0 0,0 21 15,0 0-15,-22 0 0,22 0 16,0 0-16,-21 0 0,21 21 0,-1-21 15,-20 21-15,21 0 0,-21 0 16,20 1-16,1 20 0,0-21 0,0 0 16,0 0-16,21 1 0,0-1 15,0 0-15,0 0 0,0 0 0,0 0 16,21 1-16,0-22 0,0 21 16,0-21-16,22 0 15,-1 0-15,-21 0 16,0 0-16,1 0 0,-1 0 15,-42 0 17,-1 0-32,-20 0 0,21 0 15,0 0-15,-22 21 0,22-21 16,0 21-16,-21 21 0,21-20 0,-22-1 16,22 21-16,0-21 0,-21 22 15,42-1-15,-22-21 0,22 21 0,0 1 16,0-22-16,0 0 15,22 0-15,-22 0 0,42 1 0,-21-1 16,0-21-16,22 0 0,-22 0 16,21 0-16,0 0 0,1 0 0,-1 0 15,-21 0-15,22-21 0,-1 21 16,0-22-16,1 1 0,-1 0 0,0 0 16,1 0-16,-22 0 0,21-22 0,0 22 15,-20 0-15,-1-21 0</inkml:trace>
  <inkml:trace contextRef="#ctx0" brushRef="#br0" timeOffset="10754.55">14097 720 0,'0'-21'0,"0"42"0,-21-42 0,0 21 16,21-22-1,0 44 1,0-1 0,21 0-16,0 0 0,0 0 0,0 0 15,0 1-15,1-1 0,-1 0 16,21 0-16,-21 0 0,0 0 15,1 1-15,-1-1 0,-21 0 0,21 0 16,-21 0-16,0 0 0,21-21 31,0 0-15</inkml:trace>
  <inkml:trace contextRef="#ctx0" brushRef="#br0" timeOffset="10974.89">14478 783 0,'0'0'0,"0"-21"15,0 0-15,0 0 0,0 0 0,-21 21 16,0 0 0,-1 0-16,-20 0 0,21 21 15,0 0-15,0 0 0,-22 21 16,22-20-16,-21 20 0,21-21 16,-22 21-16,22 1 0,-21-1 0,21-21 15,-1 22-15,1-1 0,0-21 0,0 0 16,0 0-16,21 1 0,0-1 15,21-21 1,0 0-16,0 0 0,22 0 0,-22-21 16,21-1-16</inkml:trace>
  <inkml:trace contextRef="#ctx0" brushRef="#br0" timeOffset="11303.77">14732 720 0,'0'0'0,"0"-21"0,0 42 47,0 21-47,-21-21 15,21 22-15,0-1 0,0 0 16,0 1-16,-21 20 0,21-21 0,-22 22 16,22-1-16,-21 1 0,21-1 15,0 1-15,-21 21 0,0-1 0,0 1 16,21 0-16,-21-1 0,-1 1 0,1-22 15,0 22-15,21-21 0,0-1 16,-21-21-16,21 1 0,0-1 0,0 0 16,0-20-16,0-1 0,0 0 15,0 0-15,0-42 16,0 0 0,0-22-16,21 22 0,0 0 15,-21-21-15,21-1 0,-21-20 16,22 21-16,-1-22 0</inkml:trace>
  <inkml:trace contextRef="#ctx0" brushRef="#br0" timeOffset="11599.54">14668 1270 0,'0'-85'0,"0"170"0,0-233 15,0 84-15,0 1 0,0 21 0,0-22 16,0 22-16,22-1 0,-1 22 16,-21-21-16,21 21 0,0 0 15,0-1-15,0 1 0,1 21 0,-1 0 16,21 0-16,-21 0 0,22 0 15,-1 0-15,-21 21 0,21-21 0,-20 43 16,-1-22-16,0 0 0,-21 21 16,0 1-16,0-1 0,-42-21 0,20 22 15,-20-1-15,0 0 0,-1 1 16,1-22-16,0 21 0,-1-21 0,1 0 16,0 1-16,21-1 0,-22-21 15,22 0-15,0 21 0,0-21 0,0 0 16,21-21-1,0 0-15,21 21 0,0-22 16,0-20-16,0 21 0,0 0 16,22-22-16</inkml:trace>
  <inkml:trace contextRef="#ctx0" brushRef="#br0" timeOffset="12050.77">15473 508 0,'21'-21'0,"-42"42"47,21 0-47,-21 0 15,-1 1-15,22 20 0,-21 0 16,-21 1-16,21-1 0,21 0 0,0 1 16,0-1-16,0 0 0,0 1 0,0-1 15,0-21-15,0 21 0,0-20 16,0-1-16,0 0 0,0 0 15,21-21-15,21 0 0,-21 0 16,1 0-16,-1 0 0,0 0 16,21-21-16,-21 0 0,1 0 0,-1-1 15,0 1-15,0-21 0,0 21 16,0-22-16,-21 22 0,0-21 0,22 21 16,-22-22-16,21 22 0,-21 0 15,0 42 1,0 0-1,0 1-15,0-1 16,0 0-16,0 21 0,-21-21 0,21 1 16,0 20-16,0-21 0,0 0 15,-22 0-15,22 1 0,0-1 0,0 0 16,0-42 15,22 0-15</inkml:trace>
  <inkml:trace contextRef="#ctx0" brushRef="#br0" timeOffset="12218.67">15896 635 0,'0'0'0,"-42"0"16,21 0-16,-22 42 31,43-20-16,21-22-15,1 0 16,-1 0-16,0 0 16</inkml:trace>
  <inkml:trace contextRef="#ctx0" brushRef="#br0" timeOffset="13738.8">16383 656 0,'-106'0'32,"85"0"-32,0 0 0,0 0 0,-1 21 15,1 1-15,0-1 0,0 0 16,0 0-16,0 21 0,-1-20 0,1 20 16,21-21-16,0 21 0,0 1 15,-21-22-15,21 21 0,0-21 0,0 22 16,0-22-16,0 0 15,21 0-15,0-21 0,-21 21 0,22-21 16,20 0-16,-21 0 0,0 0 0,22 0 16,-22 0-16,21-21 0,-21 0 15,22 21-15,-1-21 0,-21 0 0,0-22 16,22 22-16,-22 0 0,0-21 16,0 21-16,0-22 0,0 22 0,-21-21 15,0 21-15,22-1 0,-22 1 16,0 0-16,-22 21 31,22 21-31,0 0 0,-21 1 16,21 20-16,-21-21 15,21 21-15,0 1 0,0-22 0,0 21 16,0-21-16,0 1 0,0 20 16,0-21-16,21 0 0,0-21 15,1 0-15,-1 0 0,0 0 16,0 0-16,21 0 0,-20 0 0,20 0 15,-21 0-15,21-21 0,-20 0 16,20 0-16,-21 0 0,0-22 0,22 1 16,-22 21-16,0-43 0,0 22 15,0 0-15,0-1 0,1 1 0,-1-22 16,-21 22-16,21 0 16,-21-1-16,0 22 0,0-21 0,0 0 15,0 20-15,0 1 0,0 0 16,-21 21-16,0 0 0,-1 0 15,1 21-15,21 0 16,-21 1-16,0 20 0,0 0 0,21 1 16,0-1-16,0 0 0,-21 1 15,21-1-15,0 0 0,-22 1 0,22-1 16,0 0-16,0 1 0,0-22 16,0 21-16,0-21 0,22 0 0,-1 1 15,0-1-15,0-21 16,21 0-16,-20 0 0,20 0 15,-21 0-15,21 0 0,1-21 0,-22-1 16,21 1-16,1 0 0,-22-21 16,21 21-16,-21-22 0,22-20 0,-22 20 15,0 1-15,0-21 0,21 20 16,-42-20-16,22 20 0,-22-20 0,21 21 16,-21-1-16,0 1 0,0 0 15,0 20-15,0 1 0,0 0 0,0 0 16,-21 21-16,-1 0 0,1 21 15,0 0-15,21 0 0,0 22 0,-21-22 16,0 0-16,0 21 0,21 1 16,0-1-16,0 0 0,0 22 15,0-22-15,0 1 0,0-1 0,-22 0 16,22 1-16,0-1 0,0 0 16,0-21-16,0 22 0,0-22 0,0 0 15,0 0-15,0 0 0,22 1 16,-1-1-16,0-21 0,0 0 0,0 0 15,0 0-15,22 0 0,-22 0 16,21 0-16,-21-21 0,22-1 0,-22 1 16,0 0-16,0-21 0,22-1 15,-22 22-15,0-21 0,-21 21 16,21-22-16,-21 22 0,21 0 0,-21 0 16,-21 63 15,21-21-31,-21 1 0,21-1 15,0 0-15,0 0 0,0 0 0,-21 0 16,21 1-16,0-1 0,0 0 16,0 0-16,0 0 0,0 0 0,0 1 15,0-1-15,21-21 16,0 0-16,0 0 16,0 0-16,1 0 0,-1 0 15,-21-21-15,21-1 0,0 22 16,0-21-16,0 0 0,-21-21 0,22 21 15,-1-22-15,0 22 16,-21-21-16,0-1 0,21 22 0,0 0 16,-21 0-16,0 0 0,0 0 0,0-1 15,0 44 17,-21-1-32,21 0 0,-21 21 15,0-21-15,0 22 0,-1-1 0,1 0 16,0 1-16,0 20 0,21 1 15,0-1-15,-21 1 0,21-1 0,0 1 16,0 20-16,-21-20 16,21 21-16,0-1 0,0 1 0,0 0 0,0-1 15,0-20-15,0-1 0,0 1 16,0-1-16,0-20 0,-22-1 16,22 0-16,-21 1 0,0-22 0,21 0 15,0 0-15,-21-21 0,0 0 16,21-21-1,0 0-15,0 0 16,0-1-16,0 1 0,0-21 16,0 21-16,21-22 0,-21 1 0,0 0 15,21-22-15</inkml:trace>
  <inkml:trace contextRef="#ctx0" brushRef="#br0" timeOffset="13986.66">17145 593 0,'-21'0'16,"42"0"-16,-42-21 0,42 21 16,0 0-16,0-22 15,0 22-15,22 0 0,-1 0 16,-21 0-16,22 0 0,-1-21 0,0 21 15,-21 0-15,22 0 16,-22 0-16,21 0 0,-21-21 16,-21 0-1,0 0-15</inkml:trace>
  <inkml:trace contextRef="#ctx0" brushRef="#br0" timeOffset="14163.56">16700 423 0,'0'0'0,"-63"22"31,84-22-15,0 0 0,0 0-16,1 0 0,-1 0 15,0 0-15,0 0 0</inkml:trace>
  <inkml:trace contextRef="#ctx0" brushRef="#br0" timeOffset="14707.24">19050 487 0,'0'0'0,"-21"-21"0,21 0 0,0-1 15,0 1-15,-21 21 16,21-21-16,-22 21 15,22 21-15,0 0 16,-21 1-16,0 20 0,0-21 0,0 21 16,21 1-16,0-1 15,-21 0-15,-1 1 0,1-1 0,0 0 16,21 22-16,-21-22 0,0-21 16,0 22-16,21-1 0,0-21 0,0 0 15,0 1-15,0-1 0,21-21 31,0-21-31,21-1 0,-21 1 16</inkml:trace>
  <inkml:trace contextRef="#ctx0" brushRef="#br0" timeOffset="15127.01">19367 677 0,'22'-21'0,"-44"42"0,44-63 0,-22 63 15,-22 0-15,1-21 16,-21 22-16,21-1 0,0 0 0,-22 21 15,1-21-15,0 22 0,20-22 16,-20 21-16,0-21 0,21 1 0,-22 20 16,22-21-16,0 0 0,-21-21 15,20 21-15,22 1 0,0-44 32,22 1-17,-1 0-15,0 0 0,0 0 16,21-22-16,-20 22 0,-1-21 15,0 0-15,21 20 0,-21 1 0,1 0 16,-1 0-16,-21 0 0,21 21 16,0 0-16,0 0 15,-21 21-15,0 0 0,0 0 16,0 0-16,0 22 0,21-22 0,-21 21 16,22 1-16,-22-22 0,0 21 15,21-21-15,0 0 0,-21 1 0,21-1 16,0 0-16,0-21 0,1 0 15,-1 0-15,0 0 0,0 0 0,0 0 16,0 0-16,1 0 16,-1-21-16,21 0 0,-21-1 0,0 1 0,1 0 15,-1-21-15,-21-1 16,21 22-16</inkml:trace>
  <inkml:trace contextRef="#ctx0" brushRef="#br0" timeOffset="15331.89">19727 826 0,'21'-127'16,"-42"254"-16,64-297 15,-43 128-15,21 0 0,-21-1 0,0 22 16,0 0-16,0 0 0,0 0 15,-21 21 1,-1 42-16,1-21 0,0 0 16,0 22-16,0-22 0,0 21 0,-1 0 15,22 1-15,-21-1 0,21 0 16,0 1-16,-21-22 0,-21 85 16,42-64-16,0-21 0,-21 22 0,21-22 15,0 0-15,0 0 0,0 0 16,0 0-16,21-21 15,0 0-15,0 0 0,0 0 16,22 0-16</inkml:trace>
  <inkml:trace contextRef="#ctx0" brushRef="#br0" timeOffset="16015.49">20278 762 0,'0'0'0,"0"-21"16,0 0-16,0 0 0,0-1 0,0 1 15,0 0-15,-22 21 0,1 0 16,0 0-16,0 0 16,-21 21-16,20-21 0,1 21 15,-21 1-15,21 20 0,-22-21 16,1 21-16,21 1 0,-21-1 0,20-21 16,1 22-16,0-1 0,0 0 15,21 1-15,-21-22 0,21 0 0,0 21 16,0-21-16,21 1 15,0-22-15,21 0 0,-20 0 0,-1 0 16,21 0-16,-21 0 16,0-22-16,22 1 0,-22 0 0,21 0 15,-21 0-15,1 0 0,20-22 16,-21 22-16,0-21 0,0-1 0,-21 22 16,22-21-16,-22 0 0,21 20 15,-21 1-15,21 0 0,-21 0 0,0 0 16,-42 42-1,20-21-15,22 21 0,0 0 16,0 0-16,0 1 0,0 20 16,0-21-16,0 21 0,0-20 0,0 20 15,0-21-15,0 0 0,0 0 16,0 1-16,22-1 0,-22 0 16,21-21-16,0 0 0,0 0 15,0 0-15,0 0 0,1 0 0,-1 0 16,0 0-16,21 0 0,-21-21 15,22 0-15,-22-1 0,21 1 0,-21 0 16,22 0-16,-22-21 0,0 20 16,0-20-16,0 21 0,1-21 0,-1 20 15,-21 1-15,21 21 0,-21-21 16,0 42 0,0 0-1,0 1-15,0-1 0,-21 21 0,21-21 16,-21 0-16,21 22 0,0-22 15,0 0-15,0 0 0,0 0 16,0 1-16,0-1 0,21-21 31,0 0-31,0 0 0,0-21 16,0 21-16,-21-22 0,22 1 16</inkml:trace>
  <inkml:trace contextRef="#ctx0" brushRef="#br0" timeOffset="16367.29">20997 466 0,'-21'0'0,"42"0"0,-63 0 15,21 0-15,0 0 0,-1 0 16,-20 0-16,21 21 0,0 0 0,0-21 16,-1 21-16,22 0 0,0 1 15,-21 20-15,21-21 0,0 0 0,0 0 16,21 1-16,1-1 15,-1-21-15,0 0 0,21 0 0,-21 0 16,1 0-16,20 0 0,-21 0 16,0 0-16,0 0 0,1-21 0,-1-1 15,0 22-15,-21-21 0,0 0 16,0 0-16,0 0 0,0 0 16,0-1-16,0 1 0,0-21 15,0 21-15,-21 0 0,0 21 16,-1 0-16,1 0 15,0 0-15,0 0 0,0 21 0,0-21 16,-1 21-16,1 0 0,21 0 16,-21 0-16,21 1 0,0-1 0,0 0 15,21-21-15,-21 21 0</inkml:trace>
  <inkml:trace contextRef="#ctx0" brushRef="#br0" timeOffset="16687.11">21569 381 0,'0'0'16,"-21"-21"-16,-1 21 0,1 0 0,0 0 16,-21 21-1,21 0-15,21 0 0,0 1 0,0-1 16,0 0-16,-22 21 0,1-21 0,0 22 15,0-1-15,0-21 16,21 43-16,0-22 0,0 0 0,-21 1 0,-1-1 16,22 0-16,0 1 15,0-1-15,0 0 0,0-20 0,0-1 16,0 0-16,0 0 0,0 0 16,0 0-16,22-21 0,-1 0 0,0 0 15,0 0-15,0 0 16,0 0-16,1-21 0,20 21 0,-21-21 15</inkml:trace>
  <inkml:trace contextRef="#ctx0" brushRef="#br0" timeOffset="16950.96">21357 677 0,'-21'0'0,"42"0"0,-63 0 0,21 0 15,-1 0-15,44 0 32,20 0-32,-21 0 0,21 0 15,1 0-15,-1 0 0,0 0 0,1 0 16,-22 0-16,21 0 0,1 0 16,-1 0-16,0 0 0,-21 0 0,1-21 15,-1 21-15,0 0 0,0 0 0,-21-21 16,-21 21-1,0 0-15,0 0 16</inkml:trace>
  <inkml:trace contextRef="#ctx0" brushRef="#br0" timeOffset="18023.34">1672 1778 0,'0'0'0,"-21"0"0,-21 0 16,20 0-16,1 0 0,-21 0 15,21 0-15,0 0 0,-1 0 0,1 0 16,0 0-16,0 0 15,63 0 1,-21 0 0,22 0-16,-1 0 0,0 0 15,22 0-15,-1 0 0,1 0 16,21 0-16,-1 0 0,1 0 16,0 0-16,20 0 0,22 0 15,0 0-15,-21 0 0,21 0 0,21-21 16,-21 21-16,43 0 0,-22-21 15,21 21-15,1 0 0,20-21 0,-21 21 16,22 0-16,-1 0 0,-20 0 16,20-22-16,-20 22 0,20-21 0,-21 21 15,1 0-15,-1 0 0,0-21 16,-20 21-16,-22 0 0,21-21 0,-21 21 16,0 0-16,-21 0 0,21-21 15,-43 21-15,22 0 0,-21-21 0,-1 21 16,-20 0-16,-22-22 15,22 22-15,-22 0 0,-21-21 0,0 21 16,22 0-16,-22 0 0,0 0 16,-21-21 31</inkml:trace>
  <inkml:trace contextRef="#ctx0" brushRef="#br0" timeOffset="19242.64">13779 1588 0,'-21'0'0,"42"0"0,-84 0 15,42 0-15,0 0 0,-1 0 0,1 0 16,0 0-16,0 0 0,-21 0 0,20 0 15,-20 0-15,21 0 0,0 0 16,0 0-16,-1 0 0,1 0 16,0 0-16,42 0 78,0 0-78,1 0 15,-1 0-15,21 0 0,0 0 16,-20 0-16,41 0 0,-21 0 16,1 0-16,41 0 0,-20 0 0,21 0 15,-1 0-15,1 0 0,21-22 0,-22 22 16,22 0-16,-21 0 0,21 0 16,0 0-16,-1-21 0,22 21 0,-21 0 15,21 0-15,0 0 0,0 0 16,0 0-16,0 0 0,0 0 0,0 0 15,21-21-15,1 21 0,-22 0 16,21 0-16,-21 0 0,21 0 16,-21 0-16,21 0 0,0 0 15,-21 0-15,21 0 0,-21 0 0,22 0 16,-22 0-16,21 0 0,0 0 16,0 0-16,-21 0 0,21 0 0,-21 0 15,-21 0-15,21 0 0,21 0 16,-21 0-16,0 0 0,21 0 0,-21 0 15,0 0-15,0 0 0,0 0 16,-21 0-16,21 0 0,-21 0 0,0 0 16,0 0-16,-22-21 0,1 21 15,0 0-15,-1 0 0,-20-21 16,-1 21-16,-20 0 0,-1 0 0,-21-21 16,0 21-16,1 0 0,-1 0 15,-21-22-15,0 1 16,0 0-16,-21 21 15,-1 0-15,1-21 16,0 21-16,0 0 0,0 0 16,0 0-16,-1 0 0,1 0 0,0 0 15,0 0-15</inkml:trace>
  <inkml:trace contextRef="#ctx0" brushRef="#br0" timeOffset="19350.58">20913 1482 0,'-22'0'15,"1"0"1,0 0-16,0 0 0,0 0 0,-22 0 16,1 21-16,0-21 0</inkml:trace>
  <inkml:trace contextRef="#ctx0" brushRef="#br0" timeOffset="21111.57">106 3048 0,'-21'0'0,"42"0"16,-64 0-16,43-21 0,-21 0 16,0 21 15,42 21 16,0-21-47,-21 21 0,22-21 15,-1 0-15,0 21 16,0-21-16,0 0 0,22 0 0,-22 0 16,21 0-16,0 0 0,-20 0 15,20-21-15,0 21 0,1-21 16,-1 0-16,-21 0 0,21-1 15,-20 1-15,-1 21 0,0-21 16,0 0-16,-21-21 0,0 20 0,0 1 16,0 0-16,0 0 15,-21 21 1,0 21 0,0 0-16,21 0 15,0 22-15,0-22 0,0 21 16,0 1-16,0-22 0,0 21 0,0 0 15,0 1-15,0 20 0,0-20 16,0-1-16,0 21 0,0-20 16,0-1-16,0-21 0,0 22 0,-22-22 15,22 0-15,0 0 16,-21 0-16,0-21 16,0 0-16,0 0 15,0 0-15,21-21 0,-22 0 16,1 21-16,0-42 0,0 20 0,0 1 15,0-21-15,-1 21 0,1 0 16,0-22-16,21 22 0,-21 0 16,21 42 15,0 21-31,0-20 16,0-1-16,0 0 0,21 0 15,0 0-15,-21 22 0,21-22 16,22 0-16,-22-21 0,0 21 0,21 0 15,-20-21-15,20 0 0,0 0 16,1 0-16,-1 0 0,0 0 16,1 0-16,-1-21 0,21 0 0,-20 0 15,-1 0-15,-21-22 0,22 22 16,-1-21-16,0-1 0,-21-20 0,22 21 16,-22-1-16,0 1 0,0 0 15,-21-22-15,0 22 16,21-1-16,-21 22 0,0-21 0,0 21 0,0 0 15,0-1-15,0 1 0,0 42 32,-21 1-32,21-1 0,0 0 15,-21 21-15,0 1 0,21-1 16,-21 0-16,21 1 0,0-1 0,-21 21 16,21-20-16,0 20 0,0-20 15,0-22-15,0 21 0,0-21 16,0 22-16,0-22 0,21-21 0,0 21 15,0-21-15,0 0 16,0 0-16,1-21 0,-1 0 16,0-1-16,0 1 0,0 0 15,0 0-15</inkml:trace>
  <inkml:trace contextRef="#ctx0" brushRef="#br0" timeOffset="21307.46">1058 3090 0,'0'0'16,"-42"0"-16,21 0 0,0 0 0,42 0 31,0 0-15,0 0-16,21-21 16,-20 21-16,20 0 0,0-21 0,22 21 15,-43-21-15,21 21 0,1 0 16,-22-21-16,21 21 0,-21 0 0</inkml:trace>
  <inkml:trace contextRef="#ctx0" brushRef="#br0" timeOffset="22735.79">2836 2921 0,'0'0'0,"0"-21"16,21 0 0,1 0-16,-1 21 15,0-22-15,0 1 0,21 0 0,1-21 16,-22 21-16,21-1 0,-21-20 16,22 21-16,-22 0 0,0-22 15,0 22-15,-21 0 0,0 0 0,0 0 16,0 0-16,-21-1 0,0 22 15,0 0-15,-22 0 0,1 0 0,0 0 16,-1 22-16,1-1 16,0 0-16,-1 21 0,1-21 0,0 1 15,-1 20-15,22 0 0,0-21 0,0 22 16,21-1-16,0 0 0,0-20 16,21 20-16,0-21 0,0 21 15,1-20-15,20 20 0,0-21 16,1 0-16,-22 22 0,21-22 0,0 21 15,-20-21-15,20 22 0,-21-22 16,-21 21-16,0-21 0,0 0 0,0 1 16,0-1-16,0 0 0,-21 0 15,0-21-15,0 0 0,-22 0 0,22 0 16,-21 0-16,-1 0 0,22 0 16,-21 0-16,0-21 0,20 0 0,-20 0 15,21-22-15,-21 22 0,20-21 16,1 21-16,0-22 0,0 22 15,0 0-15,0 0 0,21 0 16,-22-1-16,22 1 0,0 42 31,0 1-31,0 20 16,0-21-16,22 0 0,-1 22 0,0-22 16,0 0-16,0 21 15,0-21-15,1 1 0,-1-1 0,21 0 0,-21 0 16,0 0-16,22-21 0,-1 0 15,-21 0-15,22 0 0,-1 0 0,0-21 16,1 21-16,-1-21 0,0 0 16,1-22-16,-1 22 0,0-21 15,1 21-15,-1-22 0,-21 22 16,43-42-16,-43 42 0,0-22 16,0 22-16,0 0 15,-21 0-15,-21 21 31,21 21-15,-21 0-16,0-21 0,21 21 0,0 0 16,-21 22-16,21-22 0,0 0 15,0 0-15,0 0 0,0 1 0,0-1 16,0 0-16,21-21 16,0 21-16,0-21 0,0 0 15,22 0-15,-22 0 0,21-21 16,-21 21-16,22-21 0,-1 0 0,-21-1 15,21 1-15,-20 0 0,20 0 16,-21 0-16,0 0 0,0-22 16,-21 22-16,0 0 0,22 0 15,-22 0-15,0-1 0,0 1 16,0 0-16,-22 21 16,1 0-1,21 21-15,-21 0 0,21 22 16,0-22-16,0 0 0,0 21 15,-21 1-15,21-1 0,0 0 16,-21 22-16,21-1 0,0 1 16,0-1-16,0 1 0,0-1 15,0 1-15,0 21 0,0-1 0,0 1 16,0 0-16,0 20 0,0 1 0,0-21 16,0 0-16,-21-1 0,21-20 15,-22 20-15,22-20 0,-21-1 0,21-20 16,-21-1-16,0 0 0,0 1 15,0-22-15,-1 0 0,1 0 0,-42-21 16,20 0-16,-20 0 16,21 0-16,-22 0 0,22-21 0,-22-21 15,1 21-15,-1-22 0,1 1 16,-1 0-16,22-1 0,0-20 16,-1 20-16,1-20 0,21-1 0,0 22 15,21-21-15,0-1 0,0 22 16,21-22-16,21 1 0,-21 20 0,22-20 15,-1 21-15,-21-1 0,21 1 16,1-22-16,-1 22 0,0 0 16,1-1-16,20-20 0,1 21 15,-1-22-15</inkml:trace>
  <inkml:trace contextRef="#ctx0" brushRef="#br0" timeOffset="23187.23">4043 2942 0,'0'-21'16,"0"42"-16,0-63 0,0 63 31,0 0-31,0 0 16,0 1-16,0-1 0,-21 0 0,21 0 16,-22 0-16,22 0 0,0 1 15,0 20-15,-21-21 0,0 0 0,21 0 16,-21 1-16,21-1 15,0-42 17,0-1-17,0 1-15,0 0 0,0 0 0,21-21 16,0 20-16,0 1 0,1-21 16,-1 21-16,0 0 0,0-1 0,0 1 15,0 0-15,22 0 0,-22 0 16,21 0-16,-21 21 0,1 0 0,20 0 15,-21 0-15,0 0 0,-21 21 16,21 0-16,-21 0 0,0 0 16,0 0-16,0 1 15,0 20-15,0-21 0,0 0 0,-21 0 16,0 1-16,21-1 0,0 0 16,-21 0-16,21 0 15,21-42 16</inkml:trace>
  <inkml:trace contextRef="#ctx0" brushRef="#br0" timeOffset="23459.57">4847 2858 0,'0'0'0,"21"-22"0,-21 1 15,0 0-15,-21 21 16,0 0-16,-21 0 15,20 0-15,1 0 0,-21 21 16,21 0-16,-22 1 0,22-1 0,0 21 16,-21-21-16,21 22 0,-1-22 15,1 21-15,21-21 0,0 22 0,0-22 16,0 21-16,0-21 0,0 22 16,0-22-16,0 0 0,21 0 0,22-21 15,-22 0-15,21 0 0,1 0 16,-1 0-16,0 0 0,1-21 15,-1 0-15,0 0 0,1-1 16,-1 1-16,0 0 0</inkml:trace>
  <inkml:trace contextRef="#ctx0" brushRef="#br0" timeOffset="24927.16">5313 2688 0,'0'0'0,"0"-42"0,0 0 0,0-1 0,0 22 15,0 0-15,-21 0 0,-1 21 16,1 0-16,0 21 0,0 0 15,21 0-15,-21 22 0,0-1 16,21 0-16,-22 1 0,22-1 16,0 0-16,-21 1 0,21-1 15,-21 0-15,21 1 0,0-1 0,0 0 16,0 1-16,0-22 0,0 21 16,0-21-16,-21 0 0,21 1 0,0-1 15,0 0-15,21-42 31,-21 0-31,21-1 16,0 1-16,-21 0 0,22 0 0,-1-21 16,0 20-16,-21 1 0,21-21 15,0 21-15,0 0 0,-21-1 0,22 1 16,-1 0-16,0 21 16,0 21-1,-21 0-15,0 1 16,0-1-16,0 0 0,0 0 15,0 0-15,0 0 0,0 1 0,0 20 16,0-21-16,-21 0 0,21 0 16,0 1-16,0-1 0,0 0 0,21-21 15,0 0-15,0 0 16,1 0-16,-1 0 0,21-21 0,-21 21 16,22-21-16,-1-1 0,-21 1 15,21-21-15,-20 21 0,20 0 0,-21-1 16,0-20-16,0 21 0,1-21 15,-22 20-15,0 1 0,0-21 16,0 21-16,0 0 0,0-1 16,-22 22-16,1 0 15,0 0-15,0 22 16,0-1-16,21 0 16,0 0-16,0 0 0,0 0 15,0 1-15,0-1 0,0 0 16,0 0-16,0 0 0,0 0 0,0 1 15,0-1-15,21-21 0,0 21 16,0-21-16,0 21 16,1-21-16,-1 0 0,0 0 0,0 0 15,0 0-15,22 0 0,-22 0 16,21-21-16,-21 21 0,0-21 16,22 0-16,-22 21 0,0-22 0,-21 1 15,21 0-15,0 0 0,-21 0 0,0 0 16,0-1-16,0 1 15,0 0-15,0 42 32,-21 0-32,0 1 15,21-1-15,0 0 16,-21 0-16,21 0 0,0 0 16,0 1-16,0-1 0,0 0 15,0 0-15,21-21 0,0 0 16,0 0-16,1 0 15,-1 0-15,0 0 0,0 0 16,0-21-16,0 21 0,1-21 16,-1 0-16,0 21 0,-21-22 0,21 1 15,-21 0-15,0 0 0,0 0 0,0 0 16,0-1-16,0 1 0,0 0 16,-21 0-16,0 0 0,0 21 0,-1 0 15,22-21-15,-21 21 16,0 0-16,0 0 0,21 21 31,21-21-15,0 0-16,0 0 15,1 0-15,-1 0 0,0 0 0,21-21 16,-21 21-16,1-22 0,20 22 16,-21-21-16,21 21 0,-20 0 0,20-21 15,-21 21-15,0 0 0,0 0 16,1 0-16,-22 21 15,0 0 1,0 1-16,0-1 0,0 0 16,0 0-16,0 0 0,-22 0 15,1 1-15,21-1 0,-21 0 16,0 0-16,21 0 0,0 0 0,-21 1 16,21-1-16,-21-21 15,21 21-15,0-42 47,0 0-47,0-1 0,0 1 16,0 0-16,21 0 15,0 0-15,0-22 0,0 22 0,0-21 16,1 21-16,20-22 0,0-20 16,1 42-16,-22 0 0,0-1 15,0 22-15,0 0 0,0 0 16,1 0-16,-22 22 0,0 20 15,0-21-15,0 0 0,0 0 16,0 22-16,0-22 0,0 21 0,0-21 16,0 1-16,0-1 0,0 21 15,0-21-15,0 0 0,0 1 16,0-1-16,0-42 47</inkml:trace>
  <inkml:trace contextRef="#ctx0" brushRef="#br0" timeOffset="25183.11">7281 2752 0,'0'0'0,"-21"21"31,21 0-31,0 0 0,0 0 0,0 1 15,-21-1-15,21 0 0,0 0 16,0 0-16,-21 0 0,21 1 0,0-1 16,0 0-16,0 0 15,0 0-15,0 0 16,0-42 31,0 0-47</inkml:trace>
  <inkml:trace contextRef="#ctx0" brushRef="#br0" timeOffset="25383.16">7218 2625 0,'0'0'15,"-21"-21"-15,21-1 0,-22 22 16,44 0 62</inkml:trace>
  <inkml:trace contextRef="#ctx0" brushRef="#br0" timeOffset="26022.53">7578 2858 0,'-22'0'0,"44"0"0,-65 0 16,22 0-16,21-22 31,0 1-31,21 0 16,0 21-16,1-21 0,-1 21 15,0 0-15,0 0 0,0 0 16,0 0-16,1 0 0,-1 0 16,-21 21-16,0 0 0,0 0 15,0 1-15,0-1 16,0 0-16,-21 0 0,-1 0 0,1 0 16,0 22-16,-21-22 0,21 0 15,-22 0-15,1 0 0,0 1 0,-1 20 16,22-21-16,-21 0 0,-1 0 15,22 1-15,0-22 0,0 0 0,21 21 16,-21-21-16,42 0 16,0-21-1,0 21-15,0 0 0,1-22 16,-1 22-16,0 0 0,0 0 0,21 0 16,-20 0-16,-1 22 0,21-1 15,-21 0-15,22 0 0,-22 0 16,21 22-16,-21-1 0,22-21 0,-1 43 15,-21-22-15,21 0 0,-20 22 16,20-22-16,-21 22 0,0-1 0,-21 1 16,0-1-16,0 22 0,0-22 15,-42 1-15,21-22 0,-22 22 0,1-22 16,-21 0-16,20 1 0,-20-22 16,20 21-16,-20-21 0,21-21 0,-22 21 15,1-21-15,20 0 0,1 0 16,-22 0-16,22 0 0,0-21 0,-1 21 15,22-21-15,-21 0 0,21-21 16,0 20-16,-1 1 0,1-21 0,21 0 16,0-1-16,0 1 0,0 0 15,0-1-15,21 1 0,1 0 0,-1-1 16,21 1-16,-21-22 0,22 22 0,-22 0 16,21-22-16</inkml:trace>
  <inkml:trace contextRef="#ctx0" brushRef="#br0" timeOffset="26348.79">8043 2942 0,'0'0'0,"0"-21"16,21 21-16,1-21 16,-1 0-16,0 21 15,0-21-15,0-1 0,0 22 0,1-21 16,-22 0-16,21 0 0,0 0 15,-21 0-15,21 21 0,-21-22 0,0 1 16,0 0-16,-21 21 16,0 0-16,0 0 15,-22 0-15,22 21 0,-21 0 0,-1 1 16,22 20-16,0-21 0,-21 21 16,42 1-16,0-22 0,0 21 0,0-21 15,0 1-15,0-1 0,0 0 16,21 0-16,0-21 0,0 21 0,22-21 15,-22 0-15,21 0 0,0 0 16,-20 0-16,20 0 0,-21 0 0,21-21 16,-20 21-16</inkml:trace>
  <inkml:trace contextRef="#ctx0" brushRef="#br0" timeOffset="28352.18">9334 2413 0,'0'0'0,"43"-63"15,-22 41-15,-21 1 16,21 0-16,-21 0 0,0 0 0,0 0 16,0-1-16,0 1 15,-21 21-15,0-21 0,0 21 16,-1 0-16,-20 0 15,21 21-15,0-21 0,-22 21 0,22 22 16,-21-22-16,0 21 0,-1 22 16,22-22-16,-21 22 0,-1-1 15,22 1-15,0-22 0,0 21 16,21 1-16,0-22 0,0 22 0,0-1 16,21-20-16,0-22 0,0 21 15,22-21-15,-1-21 0,0 21 16,1-21-16,-1 22 0,22-22 0,-22 0 15,0 0-15,22-22 0,-22 1 16,0 21-16,22-21 0,-22 0 0,1 0 16,-1-22-16,0 22 0,1-21 15,-1 0-15,-21-1 0,0 1 0,0-22 16,-21 1-16,0-1 0,0 1 0,0-1 16,0 22-16,-21-21 0,-21-1 15,21 22-15,0-1 0,-22 1 0,1 0 16,0 21-16,20-1 0,-20 1 15,0 21-15,-1 0 0,-20 0 16,21 21-16,-1 1 0,1-1 16,0 0-16,-1 21 0,1 1 0,21 20 15,0 1-15,-1-1 0,1 1 16,21-1-16,0 1 0,0-22 16,0 21-16,0-20 0,43-1 0,-22 0 15,0 1-15,21-22 0,-21 21 0,22-21 16,-1 1-16,0-22 0,1 21 15,-1-21-15,0 0 0,22 0 0,-22 0 16,22 0-16,-22-21 0,22-1 16,-22 22-16,21-21 0,-20 0 15,-1-21-15,-21 21 0,22-1 0,-22 1 16,0 0-16,0 0 0,0 0 0,-21 0 16,21 21-16,-21 21 31,-21 0-31,0 0 15,0 0-15,21 0 0,-21 1 0,0-1 16,-1 0-16,22 0 0,-21-21 16,0 21-16,21 0 0,-21-21 0,21 22 15,21-44 17,-21 1-17,21 21-15,0-21 0,1 0 16,-1 0-16,0-22 0,0 22 0,0 0 15,0 0-15,1-21 0,-1 20 16,0 1-16,0 0 0,0 21 0,0-21 16,1 21-16,-1 21 15,-21 0-15,0 0 16,0 1-16,0-1 0,0 0 0,0 0 16,0 0-16,0 22 15,0-22-15,0 0 0,0 0 0,0 0 0,0 0 16,21-21-16,-21 22 15,21-22-15,0 0 0,0 0 16,1 0-16,-1 0 0,0 0 0,0 0 16,0 0-16,22-22 15,-22 1-15,21 0 0,-21 0 0,0 0 16,1-22-16,-22 22 0,21-21 16,0-22-16,0 22 0,-21-21 0,21-1 15,-21 22-15,21-22 0,1 22 16,-22-22-16,0 22 0,0 0 0,21-1 15,-21 22-15,0 0 0,0 0 16,0 0-16,0 0 0,-21 42 16,21 0-1,-22 0-15,22 21 16,-21-20-16,0 20 0,21 21 0,-21-20 16,0-1-16,21 22 0,0-22 15,0 21-15,-21-20 0,21-1 0,0 0 16,0 1-16,0-1 0,0-21 15,0 22-15,0-22 0,0 0 0,0 0 16,21 0-16,0-21 0,0 21 16,0-21-16,0 0 0,1 0 0,20 0 15,0 0-15,-21 0 0,22 0 16,-1-21-16,-21 21 0,22-21 0,-1 0 16,-21 0-16,0 0 0,0-1 15,1 1-15,-1 0 0,0 0 0,-21 0 16,21 0-16,-21-1 0,0 1 15,0 0-15,-21 42 32,0-21-32,21 21 0,-21 1 0,21-1 15,0 0-15,-22 0 0,22 0 16,-21 0-16,21 1 0,0-1 0,0 0 16,0 0-16,0 0 0,21-21 15,1 0-15,-1 21 16,21-21-16,-21 0 0,0 0 0,22 0 15,-22 0-15,21 0 16,-21-21-16,22 0 0,-22 21 0,0-21 16,21 0-16,-42 0 0,22-1 0,-1 1 15,0-21-15,0-22 16,-21 43-16,0 0 0,0 0 0,0 0 16,0 0-16,0-1 0,0 1 15,0 42 16,0 1-31,-21-1 0,21 0 16,0 0-16,-21 0 0,0 22 16,21-22-16,-22 21 0,22 0 15,0-20-15,-21 20 0,21 0 0,-21 1 16,21-1-16,0 0 0,-21 1 16,21 20-16,0-21 0,0 22 0,-21-1 15,21-20-15,0 20 0,-21 1 16,21-1-16,0 1 0,0-1 0,0-20 15,0 20-15,-22 1 0,1-22 16,0 21-16,0-20 0,21-1 0,-42 0 16,20-20-16,1 20 0,0-21 0,-21 0 15,21 0-15,-22 1 0,22-1 16,-21-21-16,21 0 0,-1 21 0,1-21 16,0 0-16,0 0 0,0 0 15,0-21-15,-1 21 16,22-21-16,0-1 0,-21 22 15,21-21-15,0 0 16,-21 0-16,0 0 16,0 0-16</inkml:trace>
  <inkml:trace contextRef="#ctx0" brushRef="#br0" timeOffset="30179.75">339 5101 0,'0'0'0,"-22"0"0,1 0 15,0 0-15,0 0 16,21-21 15,21 0-15,0 21-16,0-21 15,22 0-15,-1-1 0,0 1 16,1-21-16,-1 21 0,22-22 16,-22 22-16,0-21 0,1 21 15,-22-22-15,21 1 0,-21 21 0,0-21 16,1 20-16,-22-20 0,0 21 16,0 0-16,0-22 0,0 22 15,0 0-15,-22 0 0,1 0 0,0 0 16,0 21-16,0 0 0,0 0 15,-22 0-15,22 21 0,0 0 16,0 0-16,0 21 0,-1 1 16,1-1-16,0 22 15,0 20-15,0-20 0,0 20 0,-1 22 16,1-21-16,21 0 0,0-1 16,0 22-16,0-21 0,0 21 15,0-1-15,0 1 0,0-21 0,0 21 16,0-22-16,0 1 0,-21 21 15,21-21-15,0-22 0,0 22 0,0-22 16,0-20-16,21 20 0,0-42 16,1 22-16,-1-22 0,0-21 0,0 0 15,21 0-15,-20 0 0,20-21 16,0-1-16,-21 1 0,22-21 16,-1 0-16,0-1 0,1 1 15,-1-22-15,-21 22 0,22-21 16,-22 20-16,0-20 0,-21-1 0,0 1 15,0-22-15,0 22 0,-21-1 16,0 1-16,-22-1 0,1 1 0,0-1 16,-22 22-16,1-22 0,-1 22 15,1 21-15,-1-22 0,1 22 16,-43 0-16,63 0 0,22 21 16,0 0-16,0 0 0,21-21 15,21 21 1,0 0-16,22-21 0,-1-1 15,21 1-15,1 0 0,-22 0 16,22 0-16,-1-22 0,1 22 0,-1-21 16,-20 0-16,-1 20 0,0-20 15,1 0-15,-1-1 0,-21 22 16,0-21-16,0 21 0,-21 0 0,0-1 16,0 1-1,0 42 1,-21 1-16,21-1 0,-21 0 15,21 0-15,0 21 0,0-20 16,0 20-16,0-21 0,0 21 0,0-20 16,-21 20-16,21-21 15,0 0-15,0 0 0,0 1 16,21-44 15,-21 1-31,0 0 0,21 0 16,0 0-16</inkml:trace>
  <inkml:trace contextRef="#ctx0" brushRef="#br0" timeOffset="30359.16">1206 4593 0,'-21'0'0,"42"0"0,-63 0 0,21 0 16,0 0-1,0 0-15,21-21 0,-22 21 0,22 21 47,0 0-47,22-21 16,-1 0-16,0 22 0,21-22 15</inkml:trace>
  <inkml:trace contextRef="#ctx0" brushRef="#br0" timeOffset="30755.14">1482 4763 0,'0'21'15,"-22"63"1,22-62-16,0-1 16,0 0-16,0 0 0,0 21 15,0-20-15,0-1 0,0 0 16,0 0-16,0 0 0,0 0 16,0 1-1,-21-22-15,21-22 31,0 1-31,0 0 0,0 0 16,0 0-16,0 0 0,21-22 0,1 22 16,-1-21-16,21-1 0,-21 1 15,22 21-15,-22 0 0,21 0 16,-21-1-16,22 1 0,-22 21 16,0 0-16,21 0 0,-21 0 0,1 21 15,-1 1-15,-21-1 16,0 21-16,0-21 0,0 22 0,0-1 15,0-21-15,0 21 0,0-20 16,0-1-16,0 21 0,0-21 16,0 0-16,21-21 15,0 0 1,0 0-16</inkml:trace>
  <inkml:trace contextRef="#ctx0" brushRef="#br0" timeOffset="31267.96">2476 4826 0,'0'-21'16,"0"42"-16,0-63 0,0 21 0,-21-1 15,0 22-15,21-21 0,-21 0 0,0 0 16,0 21-16,-1 0 0,1 0 16,0 0-16,0 0 0,0 0 0,0 0 15,-1 21-15,1 0 0,0 0 16,0 1-16,0-1 0,0 21 15,-1 0-15,1 1 0,21-1 16,-21-21-16,21 22 0,0-1 0,0-21 16,0 21-16,0-20 0,0-1 15,0 0-15,21-21 0,-21 21 16,21-21-16,1 0 0,-1 0 16,0-21-16,0 21 0,21-21 0,-20 0 15,-1-22-15,21 22 0,-21-21 16,22 21-16,-22-22 0,21-20 15,-21 20-15,0 1 0,1 0 0,-1-1 16,0-20-16,0 21 0,-21-1 16,0 1-16,0 0 0,0 20 15,0-20-15,0 21 0,0 0 16,-21 21-16,0 0 16,0 21-16,-1 0 0,1 0 15,0 22-15,0-1 0,21 0 0,0 22 16,0-1-16,0-20 0,0 20 15,0-21-15,0 22 0,0-22 0,0 1 16,0-1-16,21-21 0,0 0 16,-21 0-16,21 1 0,1-1 0,-1-21 15,0 0-15,0 0 0,0 0 16,0 0-16,1-21 0,20-1 16,-21 22-16</inkml:trace>
  <inkml:trace contextRef="#ctx0" brushRef="#br0" timeOffset="33986.33">3217 4784 0,'-21'-21'16,"0"21"-1,21-22 16,21 1-15,0 0-16,22 21 0,-22-21 16,0 0-16,21 0 0,1-1 15,-22 1-15,21 0 0,-21 0 16,0 0-16,1 0 0,-1-1 16,-21 1-16,0 0 0,0 0 15,-21 21-15,-1 0 16,-20 0-16,0 21 0,21-21 0,-22 21 15,1 0-15,21 1 0,-22-1 16,22 21-16,0-21 0,0 0 0,0 22 16,21-22-16,0 0 0,0 0 15,0 0-15,0 1 0,21-1 16,0 0-16,21-21 0,-20 0 16,20 0-16,0 0 0,1 0 0,-1 0 0,0 0 15,1 0-15,-1-21 16,0 21-16,-21 0 0,1-21 0,-1 21 15,-42 0 1,-1 0-16,1 0 16,-21 0-16,21 0 0,-22 21 15,1 0-15,21 0 0,-21 21 0,20-20 16,-20-1-16,21 21 0,0 0 16,0-20-16,-1 20 0,22-21 0,0 21 15,0-20-15,0-1 16,0 0-16,22 0 0,-1-21 0,0 21 15,0-21-15,21 0 0,1 0 16,-1 0-16,0 0 0,1-21 0,-1 21 16,0-21-16,1 0 0,20-22 15,-20 22-15,-1 0 0,0-21 0,1-1 16,-1 1-16,0 0 0,-21-1 16,22 1-16,-22 0 0,0-1 0,0 1 15,0 0-15,-21-22 0,0 22 16,0 0-16,0 20 0,0-20 0,0 0 15,0 21-15,0-1 0,0 1 16,-21 21 0,21 21-16,-21 1 0,0-1 15,21 21-15,0-21 0,0 22 16,-21-1-16,21 0 0,0 1 0,0-1 16,0 21-16,0-20 0,0 20 15,0-20-15,0-1 0,0 0 0,21 1 16,-21-1-16,21 0 0,0-21 15,0 1-15,1-1 0,-1 0 0,0-21 16,21 0-16,-21 0 0,22 0 16,-22 0-16,21 0 0,1-21 0,-1 0 15,0 21-15,1-22 0,-1 1 16,0-21-16,-21 21 0,22 0 16,-22-22-16,-21 22 0,0-21 15,21 21-15,-21-22 0,0 22 0,0 0 16,0 0-16,0 0 0,-21 21 0,0 0 15,0 0-15,-1 0 16,1 0-16,0 21 0,0 0 0,21 0 16,-21 0-16,21 22 0,-21-22 15,21 0-15,0 21 0,0-21 0,0 1 16,0-1-16,0 0 0,21 0 16,0 0-16,0-21 0,0 0 15,0 0-15,22 0 0,-22 0 16,21 0-16,-21 0 0,22 0 0,-1-21 15,-21 0-15,22 0 16,-1 0-16,-21-1 0,0 1 0,0 0 16,1-21-16,-1 21 0,0-22 0,-21 22 15,0 0-15,0 0 0,0 0 16,0-1-16,0 1 0,0 42 31,0 1-31,-21-1 16,21 0-16,0 21 0,-21 1 15,21-22-15,0 21 0,0-21 0,-22 22 16,22-22-16,-21 21 0,21-21 16,0 0-16,0 1 0,0-1 15,0 0-15,21-42 32,1 0-17,-1-1-15,-21 1 0,0 0 16,21-21-16,0 21 0,-21-22 0,0 1 15,21 21-15,0-22 0,1 1 16,-22 21-16,21-21 0,-21 20 0,21 1 16,0 0-16,0 21 15,0 0 1,1 21-16,-22 0 16,0 1-16,0 20 0,21-21 15,-21 0-15,21 22 0,-21-22 0,21 21 16,-21-21-16,0 0 0,21 1 15,-21-1-15,21 0 0,-21 0 0,0 0 16,22-21 0,-1 0-16,0 0 15,0-21-15,0 0 16,-21 0-16,43-22 16,-1-41-16,-21 63 15,-21-22-15,21 22 0,0-21 0,1 21 16,-1-1-16,0-20 0,0 21 15,0 0-15,0 21 16,-21 21 0,0 0-1,0 0-15,0 22 0,0-22 0,0 0 16,0 21-16,0-21 0,0 22 16,0-22-16,0 21 0,22-21 0,-22 1 15,21 20-15,0-21 0,0 0 16,0-21-16,0 21 0,1-21 0,-1 0 15,21 0-15,-21 0 0,22 0 0,-1 0 16,-21 0-16,21 0 0,-20 0 16,20-21-16,-21 0 0,21 0 15,-20 0-15,-1 0 0,0-1 16,0-41-16,-21 21 0,0 20 16,0-20-16,0 21 0,0-21 0,0 20 15,0 1-15,-21 21 16,0 0-16,0 0 15,-1 0-15,22 21 0,-21 1 16,21-1-16,-21 0 0,21 21 0,-21-21 16,21 1-16,0 20 0,0-21 15,0 0-15,0 22 0,0-22 16,0 0-16,21-21 0,0 21 0,0 0 16,1-21-16,-1 0 0,0 0 15,0 0-15,0 0 0,22 0 0,-22 0 16,0 0-16,0 0 0,43-21 15,-43 0-15,21 0 0,-21 0 16,-21-1-16,21 1 0,-21-21 16,22 21-16,-22 0 0,0-22 0,0 22 15,0 0-15,0 0 0,0 0 16,-22 42 0,1 0-1,21 0-15,0 0 0,0 0 16,-21 22-16,21-22 0,0 0 15,-21 0-15,21 0 0,0 1 0,0-1 16,0 0-16,0 0 0,0 0 16,0-42 15,21 0-15,0 0-16,0 0 15,1-1-15,-1 1 0,0-21 0,0 0 16,0 20-16,0-20 0,1 0 15,20 21-15,-21-22 0,0 22 0,22 0 16,-22 0-16,0 0 0,0-1 16,0 22-16,-21 22 15,0-1-15,0 0 16,0 0-16,0 0 0,0 0 0,-21 22 16,21-1-16,0-21 0,-21 22 15,21-22-15,0 21 0,0-21 0,0 0 16,0 1-16,0-1 0,0 0 15,21 0-15,0-21 0,0 0 16,1 21-16,-1-21 0,0 0 16,0 0-16,21 0 0,-20 0 15,-1-21-15,0 21 0,0-21 0,0 0 16,0 0-16,-21-1 0,22-20 16,-1 21-16,0-21 0,-21 20 0,0-20 15,21 0-15,-21-1 0,21 1 16,-21 21-16,0-21 0,0-1 0,0 1 15,0 21-15,0 0 16,0-1-16,0 44 16,0-1-16,-21 0 15,0 0-15,21 21 0,-21-20 16,21 20-16,0 0 0,-21-21 16,21 22-16,0-1 0,0 0 0,0-20 15,0 20-15,0-21 0,0 0 0,0 22 16,0-22-16,0 0 15,0 0-15,21-21 16,0 0 0,-21-21-1,21 21-15</inkml:trace>
  <inkml:trace contextRef="#ctx0" brushRef="#br0" timeOffset="34214.62">7154 4741 0,'21'0'15,"1"0"-15,20 0 0,-21 0 16,0 0-16,22 0 0,-22 0 0,0-21 16,0 21-16,21-21 0,-20 21 15,-1 0-15,0 0 0,-21-21 0,21 21 16,-21-21-1,0 0 1</inkml:trace>
  <inkml:trace contextRef="#ctx0" brushRef="#br0" timeOffset="35911.15">8424 5059 0,'0'0'0,"21"0"15,1-21-15,-22 0 0,21-1 0,0 1 16,0 0-16,-21 0 15,0-21-15,0 20 0,0 1 0,0 0 16,0-21-16,0 21 0,0-1 16,-21-20-16,21 21 0,-21 0 15,0 0-15,-1 21 0,1-22 16,0 22-16,0 0 0,0 0 0,-22 0 16,22 0-16,0 0 0,-21 22 0,21-1 15,-22 0-15,22 0 0,0 21 16,0 1-16,0-1 0,-1 0 0,22 1 15,0-1-15,0 0 0,0-20 16,0 20-16,0-21 0,0 21 0,22-20 16,-1-22-16,21 21 0,-21 0 15,0-21-15,1 0 0,-1 0 16,21 0-16,-21 0 0,0 0 0,22-21 16,-22 0-16,0 21 0,21-22 15,-20 1-15,-1-21 0,21 21 0,-21 0 16,0-22-16,1 22 0,-22-21 15,21-1-15,-21 22 0,21-21 0,-21 21 16,0 0-16,0-1 0,0 1 16,0 0-16,0 42 31,0 0-31,0 1 0,0-1 0,0 21 16,0-21-16,0 22 0,0-22 0,0 0 15,0 21-15,0-21 0,21 1 16,0-1-16,0-21 0,1 0 15,-1 0-15,21 0 0,-21 0 16,22 0-16,-1-21 0,0-1 16,1 22-16,-1-21 0,0 0 15,1-21-15,-22 21 0,42-43 16,-42 43-16,-21-21 0,22 20 0,-22 1 16,0-21-16,0 21 0,0 0 15,0-1-15,0 44 31,-22-22-31,22 21 0,0 21 16,-21-21-16,0 0 0,21 22 16,0-1-16,-21-21 0,0 0 15,21 22-15,-21-22 0,21 0 0,0 0 16,0 0-16,21-42 31,0 21-15,0-21-16,-21 0 0,21 0 0,0 0 15,1-1-15,-1 1 0,0-21 16,0 21-16,0 0 0,0-1 16,1-20-16,-1 42 0,0-21 0,0 0 15,0 21-15,0 0 0,-21 21 16,0 0-16,22 0 16,-22 0-16,0 1 15,21-1-15,-21 0 0,0 21 0,21-21 16,0 1-16,0-1 0,0 21 0,1-21 15,-1-21-15,0 21 0,21 1 16,1-22-16,-1 0 0,0 0 0,1 0 16,20 0-16,-21 0 0,22 0 15,-1 0-15,1-22 0,-22 1 0,22 0 16,-22 0-16,0 0 0,1 0 16,-22-22-16,21 22 0,-21-21 0,-21-1 15,22 22-15,-22-21 0,0 0 16,0 20-16,0-20 0,0 21 0,0 0 15,-22 0-15,1-1 0,0 1 16,0 21-16,-21 0 0,-1 0 16,1 0-16,0 0 0,-1 0 0,1 21 15,0 1-15,-1 20 0,1-21 0,0 0 16,20 22-16,1-1 0,0 0 16,21 1-16,0-22 0,0 21 0,0 0 15,21-20-15,0-1 0,1 0 16,-1 0-16,0 0 0,21 0 15,-21-21-15,22 0 0,-1 0 0,-21 0 16,22 0-16,-1 0 0,0-21 0,-21 0 16,22 21-16,-22-42 0,21 21 15,-21-1-15,1-20 0,-1 0 16,0 21-16,0-22 0,0 1 0,0 0 16,1-22-16,-1 22 0,-21-1 15,21-20-15,-21-1 0,0 22 0,0-21 16,0 20-16,0 1 0,0 0 15,0-1-15,0 1 0,0 21 0,0 0 16,-21 42 0,21 0-16,-21 21 0,21 1 15,-22 20-15,22-21 0,-21 22 16,21-1-16,0 1 0,0-22 16,0 22-16,0-1 0,0-20 0,0 20 15,0-21-15,0 1 0,21-1 16,1 0-16,-1-20 0,0 20 0,21-21 15,-21-21-15,22 21 0,-1-21 16,0 0-16,1 0 0,-1 0 0,0 0 16,1-21-16,-1 21 0,22-21 0,-22 0 15,0 0-15,1-1 0,-22 1 16,21 0-16,-21-21 0,0 21 0,-21-1 16,0 1-16,0 0 0,0 0 15</inkml:trace>
  <inkml:trace contextRef="#ctx0" brushRef="#br0" timeOffset="37135.19">1524 6181 0,'0'0'16,"0"21"-16,0 0 16,63 0 15,-41-21-31,20 0 0,-21 0 16,21 0-16,22-21 0,-22 0 15,1 0-15,20 0 0,22-22 16,-22 22-16,22-21 15,-43-1-15,-21 22 0,1 0 16,-1 0-16,-21-21 0,0-1 16,0 22-16,0 0 0,-21 0 15,-1 0-15,22-1 0,-21 22 0,0 0 16,0 0-16,0 0 16,21 22-16,-21-1 0,-1 21 15,22-21-15,0 22 0,0 20 0,-21-21 16,0 1-16,21 20 0,-21 1 15,0-1-15,21 1 0,-21 20 0,-1-20 16,1 21-16,21-1 0,-21 1 16,21 0-16,-21-1 0,21 1 0,0 0 15,0-1-15,0 1 16,0 0-16,0-1 0,0 1 0,0-22 16,0 1-16,0-22 0,0 22 15,0-22-15,0-21 0,0 22 0,21-22 16,0 0-16,0-21 0,1 0 15,-1 0-15,0 0 0,21 0 16,-21-21-16,22 0 0,-1-22 0,22 22 16,-22-21-16,21-1 15,-20-20-15,-1 21 0,0-22 0,1 1 16,-1-22-16,-21 21 0,0 1 16,1-1-16,-22 1 0,0-1 0,-22-20 15,1 20-15,0 1 0,-64-43 16,43 64-16,-21-1 0,20 1 15,-20 0-15,20 20 0,-20 1 16,21 21-16,-1-21 0,1 21 0,21 0 16,-22 0-16,22 0 0,21-21 15,0 0 1,21 21 0,1-21-16,20-1 0,-21 1 15,21 0-15,1 21 0,-1-21 0,22 0 16,-22 0-16,0-1 0,22 1 15,-22 21-15,-21-21 0,22 21 16,-22-21-16,21 21 0,-21 0 16,-21 21 15,0 0-31,0 0 0,0 1 16,0-1-16,0 0 0,-21 0 15,21 0-15,0 0 0,0 1 0,0-1 16,0 0-16,0 0 15,0-42 32,0 0-47,0 0 0,0-1 16,0 1-16,0 0 0</inkml:trace>
  <inkml:trace contextRef="#ctx0" brushRef="#br0" timeOffset="37311.15">2667 6075 0,'0'-21'31,"0"42"32,21-21-63,0 0 0,0 0 15</inkml:trace>
  <inkml:trace contextRef="#ctx0" brushRef="#br0" timeOffset="37734.68">3069 6160 0,'0'63'31,"0"-42"-31,0 0 0,0 1 15,0-1-15,0 0 16,-21 0-16,21 0 0,0 0 16,0 1-16,-21-22 15,21-22 17,0 1-17,0 0-15,0 0 16,0 0-16,0 0 0,21-1 0,-21 1 15,21 0-15,0 0 0,0 0 16,22 0-16,-22-1 0,21 1 16,22-21-16,-22 42 15,0 0-15,-20 0 0,20 0 0,-21 21 16,0 0-16,0 0 0,1 1 16,-22-1-16,0 0 0,0 0 0,0 21 15,0-20-15,0 20 0,0-21 0,-22 21 16,1-20-16,0-1 0,0 0 15,21 0-15,-21 0 0,21 0 0,21-21 32,0 0-32,0 0 0,0-21 15</inkml:trace>
  <inkml:trace contextRef="#ctx0" brushRef="#br0" timeOffset="38250.69">4191 6160 0,'0'0'0,"0"-22"16,0 1 0,-21 21-16,0-21 0,-1 21 0,1 0 15,0 0-15,0 0 0,0 0 16,0 0-16,-1 0 0,-20 0 0,21 0 16,-21 21-16,-1 0 0,22 1 15,-21-1-15,-1 21 0,1-21 0,21 22 16,0-22-16,0 21 0,21 0 15,0-20-15,0 20 0,0-21 0,0 0 16,0 0-16,21 1 0,21-22 16,-21 0-16,0 0 0,22 0 15,-1 0-15,-21 0 0,22-22 0,-22 1 16,21 0-16,0 0 16,-20 0-16,20-22 0,-21 22 0,0-21 0,0 21 15,22-22-15,-22 1 0,0 0 16,0-22-16,0 22 0,-21-22 0,22 22 15,-22-21-15,21 20 0,-21-20 16,0 20-16,0 1 0,0 21 16,0-21-16,-21 42 0,-1 0 15,1 0-15,0 0 0,0 42 16,21-21-16,-21 21 0,21 1 16,-21 20-16,21-20 0,0 20 0,0-21 15,0 1-15,0-1 0,0 0 0,0 1 16,21-1-16,0 0 0,-21-20 15,21-1-15,0 21 0,0-21 0,1-21 16,-22 21-16,21 1 0,0-22 16,0 0-16,0 0 0,0 0 0,1-22 15,-1 1-15,21 0 16</inkml:trace>
  <inkml:trace contextRef="#ctx0" brushRef="#br0" timeOffset="39038.9">4805 6011 0,'-43'0'15,"86"0"-15,-107 0 0,43 0 16,0 0-16,63-21 31,-21 21-15,1-21-16,20 21 0,0-21 15,1 0-15,-22 0 0,21 21 0,0-22 16,-20 1-16,-1 0 0,0 0 16,0 21-16,-21-21 0,0 0 0,0-1 15,-21 1-15,-21 21 16,20 0-16,1 0 0,-21 0 15,21 0-15,-22 21 0,22 1 16,-21-1-16,21 0 0,0 0 0,-1 0 16,22 0-16,0 22 0,0-22 15,0 0-15,0 0 0,0 43 16,22-43-16,20 0 0,-21-21 16,0 0-16,0 0 15,22 0-15,-22 0 0,21 0 0,-21 0 16,1 0-16,-1 0 0,0 0 15,0 0-15,-42 0 32,0 0-32,0 0 0,-22 0 15,22 0-15,-21 0 0,21 21 0,-22 0 16,1 1-16,21-22 0,0 42 16,-22-21-16,22 0 0,0 0 0,21 22 15,0-1-15,0-21 0,0 22 16,0-22-16,0 0 0,0 0 0,0 0 15,42 0-15,-21-21 0,1 0 16,20 0-16,0 0 0,-21 0 16,22-21-16,-1 21 0,0-21 0,1 0 15,-1-21-15,0 20 0,1 1 16,-1-21-16,0 21 0,1 0 16,-1-22-16,-21 1 0,22 21 0,-1-22 15,-21 1-15,21 0 0</inkml:trace>
  <inkml:trace contextRef="#ctx0" brushRef="#br0" timeOffset="39280.76">5630 5779 0,'0'0'0,"0"-22"0,0-20 0,0 0 16,0 21-16,0-1 0,0 1 16,0 0-16,-21 21 0,0 0 15,0 0-15,21 21 16,0 0-16,-21 22 0,21-22 16,-22 21-16,22 1 0,0 20 0,0-21 15,0 1-15,0-1 0,-21 0 16,21 1-16,0-1 0,-21 0 0,21-20 15,0 20-15,0-21 0,0 0 16,0 22-16,0-22 0,0 0 0,0 0 16,0 0-16,21-21 31,0 0-31,1-21 0,-1 0 16,0 0-16,0 21 15</inkml:trace>
  <inkml:trace contextRef="#ctx0" brushRef="#br0" timeOffset="39675.89">5800 6181 0,'-22'21'0,"1"-21"15,21 21-15,-21-21 16,21 21 0,21-21-1,0 0-15,1 0 0,-1 0 0,21-21 16,-21 21-16,22-21 0,-22 0 0,21 21 15,-21-21-15,0-1 0,1 1 16,-1 0-16,0 21 0,-21-21 16,0 0-16,0 0 0,0-1 15,0 1-15,-21 21 16,0 0-16,-1 0 0,1 0 0,0 0 16,0 0-16,0 21 0,0 1 15,-1-1-15,1 21 0,-21 0 16,21 1-16,21-22 0,-21 0 15,21 21-15,0-20 0,0-1 16,0 0-16,0 0 0,0 0 0,21 0 16,0 1-16,0-22 0,0 0 15,22 0-15,-22 0 0,21 0 0,0 0 16,-20 0-16,20-22 0,0 1 16,1 0-16,-1 0 0,-21 0 0,21 0 15,-20-1-15,20 1 0,-21 0 16,0 0-16</inkml:trace>
  <inkml:trace contextRef="#ctx0" brushRef="#br0" timeOffset="40305.12">6413 6096 0,'0'-21'16,"0"0"-16,0 105 0,0-126 0,0-21 0,0 84 31,0 0-15,0 0-16,0 0 0,-21 0 16,21 1-16,0-1 0,0 0 15,-21 0-15,21 0 0,0 0 0,0 1 16,0-1-16,0 0 0,0 0 15,-21 0-15,21 0 16,0-42 0,0 0-1,21 0-15,-21 0 0,0 0 16,21-1-16,0 1 0,-21 0 16,22 0-16,-1 0 0,-21 0 0,21-22 15,0 22-15,0 0 0,0 0 16,1 0-16,-1-1 0,0 22 15,0 0-15,0 0 0,0 0 0,1 0 16,-1 0-16,0 0 16,0 22-16,-21-1 0,21 0 0,-21 0 15,21 0-15,-21 0 0,0 22 16,0-22-16,0 0 0,0 0 0,0 0 16,0 1-16,0-1 0,0 0 15,0 0-15,0 0 16,22-21-1,-1-21 1,-21 0-16,21 0 0,0 21 0,0-21 16,0-1-16,-21 1 15,22 0-15,20-21 0,-21 21 0,0-1 16,0-20-16,22 21 0,-22 0 0,0-22 16,0 43-16,0-21 0,1 0 15,-1 21-15,0 0 0,0 0 16,-21 21-16,0 0 0,0 1 15,0-1-15,0 0 0,0 21 0,0-21 16,0 1-16,0-1 0,0 0 16,0 21-16,0-21 0,0 1 0,0-1 15,0 0-15,0 21 16,0-21-16,0 1 16,21-22-16,0 0 15,1 0-15,-1-22 16,0 1-16,-21 0 0</inkml:trace>
  <inkml:trace contextRef="#ctx0" brushRef="#br0" timeOffset="41100.14">7451 6223 0,'21'0'32,"0"0"-17,0 0-15,0-21 16,0 21-16,1-21 0,-1 21 15,0-21-15,0 21 0,0-22 0,0 1 16,1 21-16,-22-21 0,0 0 16,0 0-16,0 0 0,0-1 15,-22 22 1,1 0-16,0 0 0,0 0 16,-21 0-16,20 22 0,1-1 0,21 0 15,-21 0-15,0 0 0,21 0 16,-21 22-16,21-22 0,0 0 0,0 21 15,0-20-15,0-1 16,0 0-16,0 0 0,21 0 0,21 0 0,1 1 16,-1-22-16,-21 0 15,21 0-15,1 0 0,20 0 16,-20-22-16,-1 1 0,0 0 0,1 21 16,-1-21-16,0 0 0,-21 0 15,22-1-15,-22-20 0,0 21 0,0 0 16,-21 0-16,0-22 0,0 22 15,21 0-15,-21 0 0,0 0 0,0-1 16,-21 22 0,21 22-1,-21-1-15,0 0 16,21 0-16,-21 0 0,21 0 0,0 1 16,0-1-16,-21 0 0,21 0 15,0 0-15,0 0 0,-22-21 0,22 22 16,0-1-16,0 0 15,0-42 17,0 0-17,0-1-15,0 1 0,22 0 16,-1 0-16,0 0 0,0-22 16,0 22-16,22-21 0,-22 21 15,0 0-15,21-22 0,-21 22 0,22 0 16,20-21-16,-42 42 15,1 0-15,-1 0 0,0 21 0,0 0 16,-21 0-16,0 0 0,0 0 16,0 1-16,0-1 0,0 21 0,0-21 15,0 22-15,0-22 0,0 0 0,0 0 16,-21 21-16,21-20 0,0-1 16,0 0-16,0 0 0,-21 0 15,21 0-15,0-42 31,0 0-15,21 0-16,-21 0 0,21 21 16,0-21-16</inkml:trace>
  <inkml:trace contextRef="#ctx0" brushRef="#br0" timeOffset="41350.65">8911 5694 0,'0'-21'0,"0"42"0,0-63 0,0 20 15,-21 44 1,21-1 0,0 0-16,-21 21 0,21-21 15,-21 22-15,21-1 0,-22 0 16,22 1-16,0-1 0,0 0 0,-21-20 16,21 20-16,-21-21 0,21 21 15,0-20-15,0-1 0,0 21 0,-21-21 16,21 0-16,0 1 0,0-1 15,21-21 1,0 0-16,0 0 16,1-21-16,-1 21 0</inkml:trace>
  <inkml:trace contextRef="#ctx0" brushRef="#br0" timeOffset="41728.94">9313 5990 0,'0'-21'16,"0"42"-16,0-63 0,0 21 0,-21 21 31,0 0-31,-21 0 0,20 21 16,1 0-16,0 0 0,0 0 0,0-21 15,21 22-15,0-1 0,0 0 16,0 0-16,0 0 16,21-21-16,0 21 15,0-21-15,0 0 0,22 0 0,-22 0 16,0 22-16,0-22 0,22 0 0,-22 21 15,0-21-15,0 21 0,0-21 16,-21 21-16,0 0 16,0 0-1,-21-21-15,0 22 16,0-22-16,0 0 0,-22 21 0,22-21 16,-21 0-16,21 0 0,-1 0 15,-20 21-15,21-21 0,0 0 0,0 0 16,-1 0-16,1 0 15,21-21-15,0 0 16,0-1-16,0 1 16,0 0-16</inkml:trace>
  <inkml:trace contextRef="#ctx0" brushRef="#br0" timeOffset="41972.14">8763 5842 0,'0'0'16,"-21"0"-16,42 0 16,21 0-1,1-21-15,-1 21 0,0 0 0,1 0 16,-1-21-16,21 21 0,-20 0 16,-1 0-16,-21-21 0,22 21 0,-22 0 15,21 0-15,-21 0 16,0 0-16,1 0 47</inkml:trace>
  <inkml:trace contextRef="#ctx0" brushRef="#br0" timeOffset="42279.2">9991 5821 0,'0'-21'16,"0"42"-16,0-63 0,-22 42 31,1 0-31,0 0 16,21 21-16,-21 0 0,0 0 0,21 0 15,-21 22-15,-1-22 0,1 21 0,21-21 16,-21 22-16,0-22 0,0 21 15,21-21-15,-21 0 0,21 1 0,-22-1 16,22 0-16,0 0 0,0 0 16,0 0-16,0 1 0,22-1 15,-1-21-15,0 0 16,0 0-16,21 0 0,-20 0 16,-1 0-16,21 0 0,-21-21 15</inkml:trace>
  <inkml:trace contextRef="#ctx0" brushRef="#br0" timeOffset="42586.66">10520 5800 0,'0'0'16,"0"-21"-16,21 21 0,0 0 15,0 0-15,0 0 16,1 0-16,-1 21 0,0 0 15,-21 0-15,0 0 0,21 0 16,-21 1-16,0 20 0,0-21 16,0 21-16,0-20 0,0 20 0,-21-21 15,0 0-15,0 22 0,21-22 16,-22 0-16,1 0 0,0 0 0,0 0 16,0 1-16,21-1 0,-21 0 15,-1 0-15,1-21 16,0 0-1</inkml:trace>
  <inkml:trace contextRef="#ctx0" brushRef="#br0" timeOffset="45407.68">13229 2519 0,'-21'0'16,"21"-21"-16,0 0 31,0-1-15,0 1-16,21 0 15,-21 0-15,21 21 0,-21-21 16,21 0-16,-21-1 0,0 1 16,0 0-16,22 0 0,-22 0 15,0 0-15,0-1 0,0 1 16,0 0-16,0 0 0,0 42 62,0 0-62,0 0 0,0 1 16,0 20-16,0-21 0,0 21 0,0 1 16,0-1-16,0 22 0,0-22 15,0 0-15,0 22 0,0-22 0,0 0 16,0 1-16,0-22 0,0 21 16,0-21-16,0 1 0,-22-1 0,22 0 15,0 0 1,-21-21-1,0-21-15,0 0 16,21 0-16,-21-1 16,0 1-16,-1 0 0,22 0 0,-21-21 15,0 20-15,0 1 0,21 0 16,-21 0-16,21 0 0,-21 0 16,21-1-16,0 44 31,0-1-31,0 0 0,0 0 0,21 0 15,-21 0-15,21 1 0,0-1 16,0 0-16,-21 0 0,21 0 0,1 0 16,-1 1-16,0-22 15,0 21-15,0-21 0,0 0 0,1 0 16,20 0-16,-21 0 0,0 0 16,22-21-16,-22 21 0,21-22 0,-21 1 15,22 0-15,-22 0 0,21-21 0,-21 20 16,22-20-16,-22 21 0,0-21 15,0-1-15,-21 1 0,0 0 16,21-1-16,-21 1 0,0 21 0,0-22 16,0 22-16,0 0 0,0 0 0,0 0 15,0 42 17,0 0-32,0 21 15,0 1-15,0-1 0,-21 0 0,21 1 16,0-1-16,0 0 0,-21 1 15,21-1-15,0 0 0,-21-20 0,21 20 16,0-21-16,0 0 0,0 0 0,0 1 16,0-1-16,21-21 31,-21-21-15,21-1-16,0 1 0,0 0 15</inkml:trace>
  <inkml:trace contextRef="#ctx0" brushRef="#br0" timeOffset="45631.51">13631 2519 0,'0'0'16,"-21"0"-16,0 0 0,21-21 31,21 21-31,0 0 16,0 0-16,1-21 0,-1-1 15,0 22-15,0-21 0,0 21 0,0 0 16,1 0-16,-22-21 16,21 21-16,0 0 15,-21-21-15,21 21 16</inkml:trace>
  <inkml:trace contextRef="#ctx0" brushRef="#br0" timeOffset="47205.18">15473 2350 0,'0'-22'0,"84"-41"31,-84 42-31,22 0 16,20-1-16,-21 1 0,0 0 16,0 0-16,1 0 0,-1 0 15,0-1-15,-21 1 0,0 0 16,0 0-16,-21 21 15,0 0-15,-1 0 0,-20 0 0,0 0 16,-1 0-16,1 0 0,0 0 0,21 0 16,-22 21-16,1 0 0,21-21 15,-22 21-15,22 1 0,21-1 16,0 21-16,0-21 0,0 0 16,0 22-16,0-22 0,0 21 0,43-21 15,-22 22-15,0-1 0,21-21 16,-21 22-16,1-1 0,20-21 0,-21 21 15,0-20-15,0-1 0,-21 21 16,0-21-16,0 0 0,0 1 0,0-1 16,-42 0-16,21-21 0,-21 21 15,20 0-15,-20-21 0,0 0 0,-1 21 16,22-21-16,-21 0 0,0 0 0,20 0 16,1 0-16,0 0 0,0-21 15,21 0-15,0 0 0,-21 0 0,21 0 16,0-1-16,0 1 15,0 0-15,0 0 0,0 0 0,21 42 32,-21 0-17,21 0-15,0 0 0,-21 22 16,21-22-16,1 0 0,-1 0 16,0 0-16,0-21 0,0 22 0,22-1 15,-22-21-15,0 0 0,21 0 0,-21 0 16,22 0-16,-22 0 0,21 0 0,1 0 15,-1 0-15,0-21 0,-21-1 16,22 1-16,-1 21 0,0-42 0,1 21 16,-22 0-16,21-1 15,-21 1-15,1-21 0,-1 21 0,0 0 16,-21-1-16,0 1 0,0 0 16,0 0-16,-21 21 31,0 21-31,21 0 0,-22 22 15,1-22-15,21 0 0,-21 0 16,21 21-16,0-20 0,0-1 0,0 0 16,0 0-16,0 0 15,21-21-15,22 0 16,-22 0-16,0 0 0,0 0 16,21 0-16,-20 0 0,20-21 15,0 0-15,-21 0 0,22 0 16,-22 21-16,21-22 0,-21 1 0,1 0 15,-1-21-15,0 21 0,-21-1 16,0 1-16,0 0 0,21 0 0,-21 0 16,0 0-1,0 42 1,0 0-16,-21 0 0,21 0 16,0 22-16,-21-1 0,21 0 0,-21 1 15,21-1-15,-22 0 0,22 1 0,0-1 16,-21 21-16,21-20 0,0 20 15,0 1-15,0-1 0,0 1 0,0 20 16,0-20-16,0 21 16,0-22-16,0 22 0,0-22 0,0 22 15,0 0-15,0-1 0,-21-20 16,0 20-16,21-20 0,-21-1 0,0 1 16,-1-22-16,1 22 0,0-43 0,-21 21 15,21-21-15,-22 1 0,1-1 0,21 0 16,-22-21-16,-20 0 15,21 0-15,-1 0 0,-20 0 0,20-21 0,-20 0 16,21-1-16,-22-20 0,22 0 0,21-1 16,-22-20-16,22-1 15,0-20-15,0 20 0,21 1 0,0-22 16,0 22-16,0-22 0,0 21 16,21-20-16,0 20 0,0 1 0,22-1 15,-1 1-15,0-1 0,22 1 0,-22-1 16,22 22-16,-1 0 0,1-22 15,-1 22-15,1-1 0,20 1 0,-20 0 16</inkml:trace>
  <inkml:trace contextRef="#ctx0" brushRef="#br0" timeOffset="47651.03">16700 2540 0,'0'0'16,"22"0"-16,-22-21 0,0 42 31,0 0-16,0 0-15,0 1 16,0 20-16,0-21 0,0 0 0,-22 0 16,22 1-16,0-1 0,-21 0 15,21 0-15,0 0 0,-21 0 16,0-21-16,21 22 16,-21-22-16,0 0 15,-1 0-15,22-22 16,0 1-1,0 0-15,0 0 0,0 0 16,0-22-16,0 22 0,22-21 16,-1 0-16,21-1 0,-21 1 0,22 0 15,-22 20-15,21 1 0,0-21 16,1 21-16,-1 21 0,0 0 0,-20 0 16,20 0-16,0 0 0,-21 21 15,1 0-15,-1 21 0,-21-20 16,21 20-16,-21-21 0,0 21 0,0-20 0,0 20 15,-21-21-15,0 21 0,-1-20 16,1-1-16,0 0 0,0-21 0,21 21 16,-21 0-16,0-21 15,21 21-15,0-42 32,21 0-32,0 21 0</inkml:trace>
  <inkml:trace contextRef="#ctx0" brushRef="#br0" timeOffset="47920.6">17674 2371 0,'0'0'0,"0"-21"0,0-1 0,-21 1 16,0 21 0,0 0-16,-1 0 0,-20 0 15,21 21-15,-21-21 0,-1 43 0,22-22 16,-21 0-16,21 21 0,-22 1 15,22-1-15,0 0 0,21 1 0,0-1 16,0-21-16,0 22 0,0 20 16,0-42-16,21 0 0,0 1 15,0-1-15,1-21 0,20 0 16,0 0-16,1 0 0,-22 0 0,21 0 16,0 0-16,1-21 0,-22-1 15,21 1-15,1 0 0,-22 0 16</inkml:trace>
  <inkml:trace contextRef="#ctx0" brushRef="#br0" timeOffset="49303.18">18055 2223 0,'0'0'15,"0"-22"-15,0 1 0,0 0 0,-21 21 32,0 21-32,0 0 0,-1 1 0,22-1 15,-21 21-15,0 0 0,0 1 16,0-1-16,0 22 0,21-22 0,-22 21 15,1-20-15,21-1 0,-21 0 16,21-20-16,0 20 0,-21 0 0,21-21 16,0 1-16,0-1 15,0 0-15,0-42 47,0 0-47,21-1 0,0-20 0,0 21 16,1 0-16,-1-22 0,0 22 15,0-21-15,0 0 0,0 20 0,1 1 16,-22 0-16,21 0 0,0 21 16,0 0-16,0 0 0,-21 21 15,0 0-15,0 0 16,0 1-16,0 20 0,0-21 0,0 21 16,0-20-16,0-1 15,0 0-15,0 21 0,0-21 0,0 1 16,21-1-16,1-21 15,-1 0-15,0 21 0,0-21 16,0 0-16,0 0 0,1 0 0,20-21 16,-21 21-16,0-21 0,22-1 15,-22 1-15,0 0 0,21-21 0,-21 21 16,1-22-16,-22 1 16,21 21-16,-21-22 0,21 1 0,-21 21 15,0 0-15,0 0 0,0-1 0,-21 22 16,0 0-16,-1 0 15,22 22-15,-21-1 16,0 0-16,21 0 0,-21 0 0,21 22 16,0-22-16,0 0 0,0 21 15,0-21-15,0 1 0,0 20 0,0-21 16,0 0-16,0 0 0,21 1 16,0-1-16,0-21 15,1 0-15,-1 0 0,0 0 16,21 0-16,-21 0 0,22 0 0,-1 0 15,0-21-15,-20 21 0,20-22 0,-21 1 16,0 0-16,0 0 16,1 0-16,-1-22 0,0 22 0,0 0 15,-21-21-15,0 21 0,0-1 16,0 1-16,0 0 0,0 42 31,-21-21-31,0 21 0,0 1 16,21 20-16,0-21 0,-22 0 15,22 0-15,-21 1 0,21-1 0,0 0 16,0 0-16,0 0 0,0 0 16,0 1-16,21-1 15,1-21-15,-1 0 16,0 0-16,0 0 0,0-21 16,0-1-16,1 22 15,-1-21-15,0 0 0,0 0 0,0 0 16,-21 0-16,0-1 0,0-20 15,0 21-15,0 0 0,0-22 0,0 22 16,0 0-16,0 0 0,-21 0 16,21 0-16,-21-1 0,0 22 0,21-21 31,21 21 0,0 0-31,0-21 0,0 21 16,22 0-16,-22-21 15,21 21-15,-21 0 0,22 0 0,-1 0 16,-21 0-16,22 0 0,-22 0 16,-21 21-16,0 0 0,21 0 0,-21 1 15,0 20-15,0-21 0,0 21 0,-21-20 16,21-1-16,-21 21 0,21-21 16,-22 22-16,22-22 0,-21 0 0,21 0 15,0 0-15,-21-21 0,21 21 16,-21 1-16,0-22 15,21-22 17,0 1-32,21 0 15,0 0-15,0 0 0,0-22 0,1 22 16,-1-21-16,0 0 0,21-1 16,1 1-16,-1 21 0,0-22 0,-21 22 15,22 0-15,-22 0 0,0 21 16,0 0-16,-21 21 0,0 0 15,0 0-15,0 22 0,0-1 16,0-21-16,0 22 0,-21-1 0,0 0 16,21-21-16,0 22 0,-21-22 0,21 0 15,-21 0-15,21 0 0,0 1 16,0-1-16,0 0 16,21-42 15,0 0-31</inkml:trace>
  <inkml:trace contextRef="#ctx0" brushRef="#br0" timeOffset="49522.87">20002 2434 0,'0'0'16,"0"21"-1,-21 1-15,21-1 0,-21 0 16,0 21-16,21-21 0,-21 1 15,21 20-15,0-21 0,0 0 16,-21 0-16,21 1 0,0-1 16,0 0-16,0 0 15,0-42 17,0 0-32</inkml:trace>
  <inkml:trace contextRef="#ctx0" brushRef="#br0" timeOffset="49731.03">20151 2350 0,'-22'0'0,"44"0"0,-65 0 16,43-22-16,0 1 31,21 21-16,-21-21 1,22 21-16,-1 0 0,0 0 0,0 0 16,0 0-16</inkml:trace>
  <inkml:trace contextRef="#ctx0" brushRef="#br0" timeOffset="50279.31">20320 2519 0,'21'0'32,"0"0"-32,0 0 0,1-21 15,-1 0-15,0 21 0,0 0 16,0 0-16,0 0 0,1 0 16,-22 21-1,0 0-15,0 0 0,0 0 16,-22 0-16,1 1 0,0-1 15,-21 0-15,21 21 0,-22-21 16,22 1-16,-21-1 0,21 0 16,-22-21-16,22 21 0,0 0 0,0-21 15,0 21-15,-1-21 0,22 22 16,22-22 0,-1 0-1,0 21-15,21-21 0,-21 0 16,22 21-16,-1 0 0,-21 0 0,22 0 15,-1 1-15,0-1 0,-21 0 16,22 0-16,-22 21 0,0 1 0,0-22 16,0 21-16,-21 22 0,0-22 15,0 0-15,0 1 0,0-1 16,-21 0-16,-21 1 0,21-1 0,-22 0 16,1-20-16,0-1 0,-1 0 15,1 0-15,-21 0 0,20 0 0,1-21 16,0 0-16,-1 0 0,1 0 15,0 0-15,20 0 0,1 0 0,-21 0 16,21 0-16,21-21 0,0 0 0,0 0 16,0-21-16,0 20 0,0-20 15,0 0-15,21-1 0,0-20 0,0 21 16,0-22-16,22 1 0,-1-1 16,0 1-16,1 20 0,20-20 15</inkml:trace>
  <inkml:trace contextRef="#ctx0" brushRef="#br0" timeOffset="50866.62">20891 2667 0,'22'0'47,"-1"-21"-47,0 0 16,0 0-16,0-1 0,0 1 15,1 0-15,-1 0 16,0-21-16,0 20 0,0 1 0,-21 0 16,0-21-16,0 21 15,0-1-15,-21 22 16,0 0 0,0 0-16,0 22 0,-22-1 0,22 0 15,0 21-15,0-21 0,0 22 16,-1-1-16,1-21 0,21 22 0,0-22 15,0 21-15,0-21 0,0 0 16,0 1-16,21-1 0,1 0 0,-1-21 16,21 0-16,-21 21 0,22-21 15,-22 0-15,21 0 0,-21 0 16,22 0-16,-22-21 0,21 0 0,0 0 16,-20-1-16,20 1 0,0 0 15,-21-21-15,22-1 0,-22 22 0,0-21 16,0 0-16,-21 20 0,0 1 15,0 0-15,0 0 0,0 0 0,-21 21 32,0 21-32,0 0 0,21 21 15,0-20-15,0 20 0,0-21 16,0 21-16,0-20 0,0 20 16,0-21-16,0 0 0,0 0 15,0 1-15,0-1 0,0 0 0,0 0 16,0 0-1,-21-21-15,-1 0 0,1 0 16,0 0-16,0-21 16,0 0-16,0 0 0,21 0 15,-22-1-15</inkml:trace>
  <inkml:trace contextRef="#ctx0" brushRef="#br0" timeOffset="52119.16">22331 2688 0,'0'0'0,"21"0"0,42-42 15,-20 42-15,-22-21 0,0 0 16,21-1-16,-20 1 0,-1-21 16,0 21-16,0 0 0,-21-22 0,0 22 15,0 0-15,0-21 0,0 20 16,0 1-16,0-21 0,-21 21 0,0 0 16,-22-22-16,22 22 15,-21 0-15,0 0 0,-1 21 0,1 0 16,0 0-16,-1 0 0,1 0 15,21 21-15,-22 0 0,1 0 0,0 0 16,21 1-16,-1 20 0,-20 0 0,21 1 16,0-1-16,0 21 0,21-20 15,0-1-15,0 22 0,0-43 0,0 21 16,0 0-16,0-20 0,21-1 16,0 0-16,0-21 0,21 0 0,-20 0 15,20 0-15,0-21 0,1 21 16,-1-21-16,0-22 0,1 22 0,-1 0 15,0-21-15,1-1 16,-1 1-16,0 21 0,-21-22 0,1 1 16,-1 0-16,-21-1 0,0 1 15,0 21-15,0-21 0,0 20 0,0 1 16,0 0-16,-21 21 31,-1 0-31,1 21 0,21 0 16,0 1-16,-21 20 0,21-21 0,0 21 15,0 1-15,0-22 0,0 21 16,0 1-16,0-1 0,0-21 0,21 21 16,0-20-16,1-1 0,20 0 15,-21-21-15,0 0 0,22 0 16,-1 0-16,-21 0 0,21 0 0,1 0 16,-1-21-16,0 0 0,1-1 15,-22 1-15,21-21 0,-21 21 0,22-22 16,-22 22-16,0-21 0,0 0 15,-21-1-15,21 1 0,-21 0 0,22 20 16,-22-20-16,0 0 0,0-1 16,21-20-16,-21 42 0,0 0 15,0-1-15,0 44 16,0-1 0,0 0-16,-21 0 0,21 21 15,-22 1-15,22-22 0,0 21 0,0 1 16,0-1-16,0 0 0,0 1 15,0-1-15,0 0 0,0 1 0,0-1 16,22-21-16,-22 0 0,21 0 16,0-21-16,0 0 0,0 0 0,0 0 15,1 0-15,20 0 0,-21 0 16,0-21-16,22 0 0,-22 0 0,21 0 16,-21 0-16,22-22 0,-22 22 15,21-21-15,-21-1 0,0 22 0,1-21 16,-1 0-16,0-1 15,0 1-15,-21 0 0,21-1 0,-21 1 16,0 0-16,0 20 0,0-20 16,0 21-16,0 42 31,-21 21-31,0-20 0,21 20 0,-21 0 16,0 1-16,-1-1 0,22 0 15,0 1-15,-21-1 0,21 0 0,-21 1 16,21-1-16,0-21 0,0 21 15,0-20-15,21 20 0,22-21 16,-22 0-16,0-21 0,21 0 16,-21 0-16,22 0 0,-1 0 15,0-21-15,1 0 0,-1 21 0</inkml:trace>
  <inkml:trace contextRef="#ctx0" brushRef="#br0" timeOffset="52862.88">13779 3704 0,'0'-21'16,"0"42"-16,-21-42 0,0 0 0,21 0 15,-21 0-15,0 21 16,0 0-16,-1 0 16,22 21-16,0 0 0,-21 0 15,0 0-15,21 22 0,-21-22 16,21 21-16,0 0 0,-21 22 0,0-22 16,-1 1-16,22 20 0,0-21 15,-21 1-15,21-1 0,-21 0 0,21 1 16,0-22-16,0 21 0,0-21 15,0 1-15,0-1 0,-21-21 32,21-21-32,0-1 15</inkml:trace>
  <inkml:trace contextRef="#ctx0" brushRef="#br0" timeOffset="53639.48">13144 4106 0,'0'0'0,"-42"-21"0,21 0 16,-21 21-16,20 0 0,1 0 0,0 0 15,0 0-15,42 0 32,0 21-32,22-21 0,-1 0 0,0 0 15,1 0-15,20 0 0,1-21 16,-1 0-16,22 0 0,-22 0 0,1-1 16,-1 1-16,-20 0 0,20 0 15,-21 0-15,1 0 0,-22-1 0,21-20 16,-21 21-16,-21 0 0,0 0 15,0-1-15,0-20 0,0 21 0,0 0 16,-21 21-16,0-21 0,0 21 16,0 21-16,0 0 15,21 0-15,0 0 0,0 22 16,-22-22-16,22 21 0,-21 0 16,21 1-16,0 20 0,0-20 0,-21-1 15,21 21-15,-21-20 0,21-1 16,-21 0-16,21-20 0,-21 20 0,21-21 15,0 43-15,0-43 0,0 0 16,-22-21-16,44 0 31,-1-21-15,-21 0-16,21-1 0,0 1 0,0-21 16,-21 21-16,21 0 0,1-1 15,-1 1-15,0 0 16,0 21-16,0 0 15,0 0 1,-21 21-16,0 0 0,0 1 16,0-1-16,22 0 15,-22 0-15,21 0 0,-21 0 0,21 1 16,0-1-16,0-21 0,0 0 16,1 0-1,20 0-15,-21 0 0,0 0 0,22 0 16,-1-21-16,-21 21 0,21-22 0,1 1 15,-1 0-15,-21 0 0,22 0 16,-22-22-16,21 22 0,-21-21 0,0 0 16,-21 20-16,0-20 0,0 0 15,0 21-15,0-1 0,0 1 0,0 0 16,-21 21 0,0 0-16,0 0 0,0 21 0,0 0 15,-1 22-15,1-22 0,0 21 16,21 1-16,-21-22 0,21 21 0,0 0 15,0-20-15,0-1 0,0 21 0,21-21 16,0 0-16,0-21 0,1 22 16,-1-1-16,0-21 0,0 0 15,0 0-15,0 0 0,22 0 16,-22 0-16,0 0 0,0-21 0,0 21 16</inkml:trace>
  <inkml:trace contextRef="#ctx0" brushRef="#br0" timeOffset="54511.07">16235 4276 0,'-21'-43'0,"42"86"0,-42-107 16,21 43-16,0 0 0,0 0 15,0-22-15,21 22 0,21-42 16,22 20-16,-43 22 15,0 21-15,21-21 0,-21 21 0,1 0 16,-1 0-16,0 0 0,0 21 16,-21 0-16,21 1 0,0-1 0,-21 21 15,22 0-15,-22 1 0,0-1 0,0 0 16,0 1-16,0-22 0,0 21 16,0 1-16,0-1 0,0-21 0,0 0 15,0 22-15,0-22 16,0 0-16,0-42 31,0 0-15,0-1-16,0 1 0,0-21 15,21 21-15,0-22 0,0 1 16,-21 0-16,21-1 0,0 1 0,1 0 16,-1-1-16,0 1 0,0 21 15,0 0-15,0 0 0,1 21 0,-1 0 16,0 21-16,-21 0 15,21 0-15,-21 21 0,0-20 0,21 20 16,-21 0-16,0 1 0,0-22 16,0 21-16,0 0 0,0-20 0,0 20 15,0-21-15,0 0 0,0 0 16,0 1-16,0-1 16,21-21-1,-21-21 1,0-1-16,0 1 0,22 0 15,-1-21-15,-21 21 0,21-22 16,0 1-16,0 0 0,0-1 0,1 1 16,-1 0-16,21-1 0,-21 1 15,22 21-15,-22 0 0,0-1 16,21 22-16,-21 0 0,1 0 0,-1 22 16,0-1-16,-21 0 0,0 21 0,0-21 15,0 22-15,0-1 0,0 0 16,0 1-16,0-22 0,0 21 15,-21-21-15,21 1 0,-21 20 0,-1-21 16,22 0-16,22-21 31,-1 0-15,0 0-16,0-21 0,0 0 0</inkml:trace>
  <inkml:trace contextRef="#ctx0" brushRef="#br0" timeOffset="54871.47">17674 4297 0,'21'0'47,"0"-21"-47,1 0 16,-1 21-16,0-22 0,0 1 0,21 0 15,-20 0-15,-1 0 0,-21-22 16,21 22-16,-21 0 0,0 0 0,0 0 15,0 0-15,0-1 0,-21 22 16,0 22-16,-1-22 16,1 42-16,0-21 0,0 21 15,0 1-15,-22-1 0,22-21 0,0 22 16,21-1-16,0 0 16,-21 1-16,21-22 0,0 21 0,0-21 15,0 0-15,0 1 0,21-22 0,0 21 16,0-21-16,1 21 0,-1-21 15,0 0-15,0 0 0,21 0 0,-20 0 16,20-21-16,-21 0 0,21-1 16,1 22-16,-1-42 0,-21 21 0,22 0 15,-1-22-15,0 1 0</inkml:trace>
  <inkml:trace contextRef="#ctx0" brushRef="#br0" timeOffset="55082.35">18457 3895 0,'0'0'0,"0"-21"0,0-1 16,0 1-16,-21 21 15,0 0 1,0 0-16,0 21 0,-1 22 0,1-22 16,0 21-16,0 1 0,21-1 15,0 21-15,-21-20 0,21-1 0,-21 0 16,21 1-16,0 20 0,0-42 16,0 22-16,0-1 0,0-21 15,-22 0-15,22 1 0,0-1 0,0 21 16,22-42-16,-1 0 15,0 0-15,0 0 0,0-21 0,0 0 16,22 0-16</inkml:trace>
  <inkml:trace contextRef="#ctx0" brushRef="#br0" timeOffset="55523.35">18838 3937 0,'0'-42'15,"0"84"-15,0-105 0,0 41 0,0 1 0,-21 21 31,21 21-31,-21 1 0,0-1 0,21 21 16,-21 0-16,-1 1 0,22 20 16,0-20-16,-21 20 0,0-21 0,21 22 15,-21-22-15,21 1 0,-21-22 16,21 21-16,0-21 0,0 0 16,0 1-16,0-1 0,0-42 31,21-1-16,0 1-15,-21-21 16,21 21-16,0 0 0,1-22 0,-1 1 16,0 0-16,0-1 0,21 1 15,-20 0-15,-1-1 0,21 22 16,-21 0-16,0 0 0,1 21 16,-1 0-16,0 0 0,0 21 0,-21 0 0,0 0 15,0 22-15,0-1 16,0-21-16,0 21 0,0 1 0,0-1 15,0 0-15,0-20 0,0-1 16,0 21-16,0-21 0,0 0 0,-21 1 16,0-22-1,0 0-15,-1 0 16,1-22 0,0 22-16</inkml:trace>
  <inkml:trace contextRef="#ctx0" brushRef="#br0" timeOffset="55683.26">18161 4128 0,'0'0'0,"-21"0"0,-22 0 0,22 0 15,42 0 1,22 0 0,-22 0-16,21 0 0,22 0 0,-1 0 15,-20 0-15,20-22 0,1 22 16,-1 0-16,1 0 0,-1 0 0</inkml:trace>
  <inkml:trace contextRef="#ctx0" brushRef="#br0" timeOffset="56080.02">19494 4128 0,'0'0'0,"-21"0"0,0 0 16,0 0-16,-21 21 0,20-21 0,1 21 15,0 0-15,-21 0 0,21 0 16,-1 1-16,1 20 0,21-21 0,0 0 16,0 22-16,0-22 0,0 0 15,0 0-15,0 0 0,0 0 0,0 1 16,21-1-16,1-21 16,-1 0-16,0 0 0,21 0 0,-21 0 15,1 0-15,20 0 0,-21 0 0,21 0 16,-20-21-16,-1-1 0,21 1 15,-21 21-15,0-42 0,-21 21 16,0 0-16,22-1 0,-22-20 16,0 21-16,0-21 0,0-1 0,-22 22 15,1-21-15,0 21 0,21-1 16,-21 1-16,-21 0 0,20 21 0,1 0 16,0 0-16,0 0 0,0 21 15,0 0-15,-1 1 0,22-1 16,0 0-16,0 0 0,0 0 15,22 0-15,-1 1 0,0-1 0,0 0 16</inkml:trace>
  <inkml:trace contextRef="#ctx0" brushRef="#br0" timeOffset="56870.76">20193 4360 0,'0'0'0,"-21"-105"31,0 83-31,-1 1 0,1 0 16,0 21-16,0 0 0,-21 0 0,20 0 16,-20 0-16,21 0 0,-21 21 15,20 0-15,-20 1 0,21-1 0,0 0 16,0 21-16,-1-21 0,1 1 16,21 20-16,-21-21 0,21 0 15,0 22-15,0-22 0,21 0 16,0 0-16,1-21 0,-1 0 15,21 0-15,-21 0 0,0 0 0,22 0 16,-22 0-16,0 0 0,0 0 16,22 0-16,-22-21 0,0 0 0,0 0 15,0-1-15,0-20 0,1 21 16,-22-21-16,21-1 0,0-20 0,0-1 16,0 1-16,-21-1 0,21 1 15,1 20-15,-1-20 0,-21-1 16,0 22-16,21 0 0,-21-1 0,21 22 15,-21 0-15,0 0 0,0 0 0,-21 42 32,0 0-32,0 0 15,-1 0-15,1 22 0,-21-1 0,42 0 16,-21 22-16,0-1 0,-1-20 16,22 20-16,0 1 0,0-1 0,0-20 15,0 20-15,0-21 0,0 1 16,0-22-16,0 21 0,0-21 0,22 1 15,-1-1-15,0 0 0,0-21 0,0 0 16,22 0-16,-22 0 16,21 0-16,-21 0 0,22 0 0,-1 0 0,-21-21 15,21 21-15,1-21 0,-1-1 16,0-20-16,1 21 0,-1-21 16,-21-1-16,22 1 0,-1 0 0,-21-1 15,0 1-15,0 0 0,1-1 16,-22 1-16,0 21 0,0 0 0,0-1 15,-22 22-15,1 0 16,0 22-16,0-1 0,0 0 0,0 0 16,-1 21-16,22 1 0,0-1 15,0-21-15,0 22 0,0-1 0,0-21 16,0 0-16,0 22 0,22-22 16,-22 0-16,21-21 0,-21 21 15,21 0-15,-21 0 0,0 1 31,-21-22-31,0 0 0,-1 0 16,-20 0-16,21 0 0,-21 0 16,-1 0-16,22 0 0,-21 0 0,21 0 15,-22-22-15,43 1 0</inkml:trace>
  <inkml:trace contextRef="#ctx0" brushRef="#br0" timeOffset="57302.99">21759 4128 0,'0'-22'15,"0"44"-15,21-65 0,-21 22 0,0 0 16,0 42-1,-21 0-15,0 22 16,0-22-16,21 21 0,-21-21 16,0 22-16,21-22 0,-22 0 0,22 21 15,0-21-15,-21 1 0,21-1 16,0 0-16,0 0 0,21-42 47,1 21-47,-1-21 0</inkml:trace>
  <inkml:trace contextRef="#ctx0" brushRef="#br0" timeOffset="57475.64">21844 3895 0,'0'-21'0,"0"42"0,-21-64 0,0 43 16,-1-21-16,1 21 15,0 0 1,21 21-1,0 1 1,21-1-16,0-21 0,1 21 16,-1-21-16,0 21 0</inkml:trace>
  <inkml:trace contextRef="#ctx0" brushRef="#br0" timeOffset="57866.51">22119 4001 0,'0'0'0,"0"63"31,0-42-31,0 0 0,0 22 0,0-22 16,0 0-16,0 0 0,0 22 16,-21-22-16,21 0 0,0 0 15,0 21-15,0-20 0,0-1 0,0 0 16,0 0-16,-21 0 16,0-21-1,21-21 1,0 0-1,0-21-15,0 20 16,0 1-16,21-21 0,0 0 0,0 20 16,0-20-16,0 0 0,1-1 15,-1 1-15,21 0 0,-21 21 0,0-1 16,22 1-16,-22 0 0,21 21 16,-21 0-16,1 0 0,-1 0 15,0 21-15,0-21 0,-21 43 0,0-22 16,0 21-16,0-21 0,0 22 15,0-22-15,0 21 0,-21-21 0,0 22 16,21-22-16,-21 0 0,21 0 16,-22 0-16,22 0 15</inkml:trace>
  <inkml:trace contextRef="#ctx0" brushRef="#br0" timeOffset="58731.55">23093 4001 0,'0'-22'0,"0"44"0,0-65 0,0 22 16,0 0-16,0 0 0,0 0 15,-21 21-15,-1 0 0,1 0 0,0 0 16,0 0-16,-21 0 0,-1 21 16,22 0-16,-21 0 0,-1 21 15,1-20-15,0 20 0,21 0 0,-22 1 16,22-1-16,0 0 0,0-21 0,21 22 15,0-1-15,0-21 16,0 22-16,0-22 0,21 0 0,21 0 0,-21 0 16,22 0-16,-1-21 0,0 0 15,1 0-15,-1 0 0,0 0 16,1 0-16,-1-21 0,0 0 0,1 0 16,-1 0-16,0 0 0,1-1 15,-22-20-15,0 0 0,21-1 0,-20 1 16,-1-21-16,0 20 0,0-20 15,0-1-15,-21 22 0,0 0 0,0-1 16,0 1-16,0 0 0,0 20 16,0 1-16,0 0 0,0 0 0,-21 21 15,0 21 1,0 0-16,0 0 0,-1 1 0,22-1 16,-21 21-16,0 0 0,21 1 15,-21-1-15,21 0 0,0 1 16,0 20-16,0-20 0,0-1 0,0 0 15,0 1-15,0-1 0,0-21 16,21 21-16,-21-20 0,21-1 0,0 0 16,1 0-16,-1-21 15,0 0-15,0 0 0,0 0 0,0 0 16,1 0-16,-1 0 0,21-21 16,-21 0-16,0 0 0,1 21 0,-1-43 15,0 22-15,0 0 0,0 0 16,-21 0-16,0-1 0,0 1 0,0 0 15,0 42 17,0 0-32,-21 1 15,21 20-15,-21-21 0,21 0 16,0 0-16,0 1 0,0-1 16,0 0-16,21 0 15,0-21-15,0 0 0,1 0 16,-1 0-16,0 0 0,0-21 15,0 21-15,0-21 0,22 0 16,-22-1-16,21 1 0,-21 0 0,1-21 16,-1 21-16,0-1 0,0-20 15,-21 21-15,0 0 0,0 0 16,-21 21 0,0 21-16,21 0 15,-21-21-15,-1 21 0,1 0 16,0 22-16,0-22 0,0 0 0,21 0 15,0 0-15,0 0 0,0 1 16,0-1-16,21-21 16,0 0-16,0 0 0,0 0 0</inkml:trace>
  <inkml:trace contextRef="#ctx0" brushRef="#br0" timeOffset="59907.96">24511 4085 0,'0'-42'0,"0"84"0,0-105 16,-21 42-16,21-1 0,-21 1 16,-1 21-16,1 0 0,0 0 0,0 0 15,-21 0-15,20 0 0,-20 21 16,0 1-16,21 20 0,-22-21 0,1 21 16,21-20-16,0 20 0,-1 0 15,22-21-15,-21 22 0,21-22 0,0 21 16,0-21-16,21 1 0,1-1 15,-1-21-15,-21 21 0,42 0 16,-21-21-16,0 0 0,1 0 0,-1 0 16,0 0-16,21 0 0,-21 0 15,1-21-15,-1 0 0,0 0 0,-21-1 16,21 1-16,0-21 0,0 0 16,1-1-16,-1 1 0,-21-22 0,21 22 15,-21-21-15,21 20 0,-21-20 16,0 20-16,0 1 0,0 0 0,0-1 15,0 22-15,0 0 0,0 0 16,0 0-16,-21 21 16,0 21-16,0 0 15,21 0-15,-22 0 0,22 22 16,0-1-16,-21-21 0,21 22 0,-21-1 16,21 21-16,0-20 0,0-1 15,0 0-15,0 1 0,0-1 0,0 0 16,0 1-16,0-22 0,21 0 15,22 21-15,-43-20 0,21-1 16,0-21-16,0 0 0,0 0 0,0 0 16,1 0-16,-1 0 15,0 0-15,0 0 0,-21-21 0,21-1 16,0 1-16,-21 0 0,22 0 16,-22 0-16,21 21 15,-21 21 16,-21 0-31,21 0 16,-22-21-16,22 21 0,0 1 16,0-1 15,22-21-31,-1 0 16,0 0-16,0 0 15,0-21-15,0 21 0,-21-22 0,22 1 16,-1 0-16,0 21 0,0-21 15,-21 0-15,21 0 0,0 21 16,-21-22-16,0 44 31,0-1-31,0 0 0,0 0 16,0 0-16,0 0 16,0 1-16,0-1 0,22-21 15,-1 0-15,0 21 0,0-21 16,21 0-16,-20 0 0,-1 0 0,0 0 15,0 0-15,0 0 0,22 0 16,-22 0-16,-21-21 0,21 21 16,0-21-16,0-1 0,-21 1 15,0 0-15,0 0 0,0 0 0,0 0 16,0-1-16,0 1 0,0 0 16,0 0-16,0 0 0,-21 21 15,0 0-15,0 0 0,0 21 16,-1-21-16,1 21 0,0 0 15,0 0-15,0 22 0,21-22 0,0 0 16,-21 0-16,21 22 0,-22-22 16,22 0-16,0 0 0,0 21 0,0-20 15,0 20-15,0-21 0,0 21 16,-21-20-16,21 20 0,-21 0 0,0 1 16,0 20-16,21-21 15,-21 1-15,-1 20 0,-20-20 0,21-1 16,0 0-16,0 1 0,-1-22 15,-20 21-15,21-21 0,0 0 0,0-21 16,-1 22-16,1-22 0,0 0 16,0 0-16,21-22 15,0 1-15,0-21 16,0 21-16,0 0 0,0-22 16,0 1-16,21 0 0,0-1 15</inkml:trace>
  <inkml:trace contextRef="#ctx0" brushRef="#br0" timeOffset="60066.97">25019 3895 0,'0'-21'0,"0"42"0,-21-42 0,21-1 16,-21 1-16,-1 21 0,1 0 31,0 0-15,0 0-1,0 0-15</inkml:trace>
  <inkml:trace contextRef="#ctx0" brushRef="#br0" timeOffset="61315.17">13547 5779 0,'0'0'15,"-22"21"-15,22 0 0,0 21 0,-21-42 0,21 21 16,0 1-16,0-1 15,21-21 1,1 0-16,-1-21 16,0 21-16,0-22 0,21 1 15,-20 0-15,-1 0 0,21 0 0,-21 0 16,0-22-16,1 22 0,20-21 16,-21-1-16,-21 22 0,21-21 0,-21 0 15,21 20-15,-21-20 0,0 0 16,0 21-16,0-22 0,0 22 0,0 0 15,0 0-15,-21 0 0,21-1 16,-21 22-16,0 0 0,0 0 0,0 22 16,21-1-16,-43 0 0,22 21 15,0-21-15,0 22 0,0 20 16,-1-20-16,1 20 0,0 22 0,21-22 16,-21 1-16,0 20 0,21-20 0,-21-1 15,-1 1-15,1 21 0,21-22 16,-21 22-16,0 21 0,0-22 15,21 1-15,-21 21 0,-1-22 0,1 1 16,21 21-16,0-21 0,0-1 0,-21 1 16,21 0-16,0-1 0,0-20 15,0-22-15,0 22 0,0-43 0,0 42 16,21-42-16,0-21 0,1 0 16,20 0-16,-21-21 0,21 0 15,-20 0-15,20 0 0,0-22 16,43-62-16,-22 41 0,-20 1 15,-1-1-15,22-21 0,-22 22 16,0-22-16,-21 1 0,1-1 0,-22 0 16,0 1-16,0-1 0,-22 0 0,-20 1 15,0 20-15,-1 1 16,-20-1-16,-1 22 0,1-1 0,-1 1 0,1 0 16,-1 21-16,-20-1 0,20 1 15,1 21-15,20 0 0,-20 0 0,21 0 16,20 21-16,1-21 0,21 22 15,0-1-15,21-21 16,22 0-16,-1 0 0,0 0 0,1 0 16,20-21-16,-20 21 15,20-22-15,1-20 0,-1 21 0,1 0 16,-1-22-16,1 22 0,-22-21 16,21 21-16,-20-22 0,-1 22 0,0-21 15,-20 21-15,-1 0 0,0-1 16,-21 1-16,0 0 0,0 0 0,0 42 31,0 0-15,0 0-16,0 22 0,0-22 15,-21 0-15,21 0 0,0 0 16,-21 1-16,21-1 0,0 0 0,0 0 16,0 0-16,0 0 15,0-42 1,0 0-1</inkml:trace>
  <inkml:trace contextRef="#ctx0" brushRef="#br0" timeOffset="61467.08">14224 5588 0,'0'-21'16,"0"42"-16,0-63 0,0 21 0,-21 21 16,0 0-16,21 21 46,21 0-30,0 0-16,0-21 16</inkml:trace>
  <inkml:trace contextRef="#ctx0" brushRef="#br0" timeOffset="61847.21">14499 5652 0,'0'0'0,"0"21"0,0 0 0,0 0 16,0 0-16,-21-21 0,21 21 15,0 1-15,0-1 0,-21 0 0,21 0 16,0 0-16,-21 0 16,21 1-16,0-1 15,-22-21 17,22-21-17,0-1-15,0 1 0,0 0 16,22 0-16,-22 0 0,21 0 15,0-1-15,0 1 0,21-21 0,-20 21 16,-1 0-16,21-1 0,-21 1 16,22 21-16,-22 0 0,21 0 0,-21 0 15,0 0-15,1 21 0,-1 1 16,-21-1-16,0 0 0,0 21 16,0-21-16,0 1 0,0 20 15,0-21-15,0 0 0,0 0 0,0 1 16,0-1-16,0 0 0,-21 21 15,21-21-15</inkml:trace>
  <inkml:trace contextRef="#ctx0" brushRef="#br0" timeOffset="62355.09">15494 5652 0,'0'-22'0,"0"44"0,0-65 0,-21 43 16,0-21-16,-22 0 0,22 21 16,0 0-16,-21 0 0,20 0 0,-20 0 15,0 0-15,21 0 0,-22 0 0,22 21 16,-21 0-16,21 0 0,-22 22 16,22-22-16,0 0 0,0 21 15,0-20-15,-1 20 0,22-21 0,0 21 16,0-20-16,0-1 0,0 21 15,0-21-15,0 0 0,22 1 0,-1-22 16,0 0-16,0 0 16,21 0-16,-20 0 0,20-22 0,0 1 15,1 0-15,-1 0 0,0 0 16,1-22-16,-22 22 0,21-21 0,-21 21 16,22-22-16,-22 1 0,0 0 15,0-22-15,21 22 0,-20 0 0,-1-1 16,0 1-16,-21 0 0,21-1 0,-21 1 15,21 0-15,-21 20 0,0-20 16,0 21-16,-21 21 16,0 0-16,0 21 15,0 0-15,-1 22 0,1-1 0,0 0 16,0 1-16,0-1 0,21 21 16,-21-20-16,21-1 0,-22 22 15,22-22-15,0 0 0,0 1 0,0-1 16,0-21-16,0 0 0,0 22 15,0-22-15,0 0 0,22-21 16,-1 0-16,0 0 16,0 0-16,0-21 0,0 0 0</inkml:trace>
  <inkml:trace contextRef="#ctx0" brushRef="#br0" timeOffset="64788.22">16044 5503 0,'0'0'0,"-21"0"16,42-21 31,0 21-47,1-21 0,-1 21 16,0-21-16,0 21 15,0-21-15,0 21 0,-21-21 0,-21 21 31,-21 0-31,21 0 16,0 0-16,-22 21 0,1 0 0,21 0 16,-22 0-16,1 0 15,21 1-15,-21 20 0,20-21 0,1 21 16,21-20-16,0-1 0,0 0 16,0 0-16,0 0 0,0 0 0,0 1 15,21-22-15,1 21 16,-1-21-16,21 0 0,-21 0 0,0 0 15,22 0-15,-22 0 0,21-21 0,-21 21 16,22 0-16,-22-22 0,-42 22 47,0 22-47,-1-22 0,1 21 0,-21 0 16,21 0-16,0 0 0,-1 0 15,1 1-15,0 20 0,0-21 16,0 0-16,21 0 0,0 1 0,0-1 15,0 0-15,0 0 0,21-21 16,-21 21-16,21-21 0,21 0 16,-20 0-16,20 0 0,0 0 0,1 0 15,-1-21-15,21 0 0,1 0 16,-22 21-16,22-21 0,-1-22 0,1 22 16,-22-21-16,0 21 0,1-22 15,-1 1-15,-21 0 0,0-1 0,1 1 16,-1-22-16,-21 22 0,0 0 15,0-1-15,0 22 0,0-21 16,0 21-16,0 0 0,0-1 0,-21 22 16,-1 0-16,1 0 15,0 0-15,0 43 0,0-1 16,0-21-16,21 22 0,0-1 16,-22 0-16,22 1 0,-21-1 15,21 21-15,0-20 0,0-22 0,0 21 0,0 1 16,0-22-16,21 21 0,1-21 15,-1 0-15,0 1 0,0-1 16,21 0-16,-20-21 0,20 0 0,0 21 16,1-21-16,-22 0 0,21 0 0,0 0 15,1 0-15,-1-21 0,-21 0 16,22 21-16,-22-21 0,0-1 16,21 1-16,-21 0 0,-21 0 0,22-21 15,-22 20-15,0-20 0,0 21 16,0-43-16,0 22 0,0 21 15,-22 21-15,1 0 16,0 0-16,0 0 0,0 21 16,0 0-16,21 0 0,-22 22 0,1-22 15,21 0-15,0 21 0,0-20 16,0-1-16,0 21 0,0-21 16,0 0-16,21-21 0,1 22 0,-1-1 15,0-21-15,0 0 0,0 0 16,0 0-16,1 0 0,20 0 0,-21 0 15,21 0-15,1-21 0,-22 21 16,21-22-16,-21 1 0,1 0 0,-1 0 16,0 0-16,0 0 0,0-1 0,-21 1 15,0-21-15,21 21 0,-21-22 16,0 22-16,0 0 0,0 42 47,0 0-47,-21 1 0,21-1 15,0 0-15,0 21 0,0-21 0,-21 1 0,21-1 16,0 0-16,0 0 0,-21 0 16,21 0-16,0 1 0,0-1 15,0-42 32,21-1-47,0 1 16,0 0-16,-21-21 0,22 21 15,-1-1-15,0-20 0,-21 21 16,21-21-16,0 20 0,0 1 0,-21 0 16,22 0-16,-1 21 15,0 0 1,0 0-16,-21 21 0,0 0 16,0 0-16,21 22 0,-21-22 15,21 0-15,-21 0 0,0 0 0,22 1 16,-1-1-16,-21 0 0,21-21 0,-21 21 15,21 0-15,0-21 16,0 0-16,1 0 31,-1-21-31,-21 0 0,0 0 16,21 0-16,0-1 0,-21 1 16,21 0-16,0-21 0,1 21 15,-1-22-15,-21 22 0,42-42 16,-42 41-16,21 1 15,-21 42 1,0 1-16,0-1 16,0 0-16,0 21 0,0-21 0,0 1 15,0-1-15,0 21 0,0-21 16,0 0-16,0 1 0,0-1 0,0 0 16,21 0-16,1 0 0,-1-21 0,21 21 15,-21 1-15,22-22 0,20 0 16,-21 21-16,1-21 0,20 0 0,-20 0 15,20 0-15,-21 0 0,1 0 16,-1-21-16,0-1 0,-20 1 16,-1 0-16,0 0 0,0 0 0,0-22 15,0-20-15,-21 21 16,0 20-16,0-20 0,0 21 0,0 0 16,0 0-16,-21 21 15,0 0-15,0 0 0,0 21 16,0-21-16,-1 21 0,1 21 15,0-21-15,21 43 0,-21-43 0,21 21 16,0-20-16,0-1 0,0 0 16,0 0-16,0 0 0,21 0 15,0-21-15,0 22 0,1-22 16,-1 0-16,21 0 0,-21 0 16,0 0-16,1 0 0,20-22 0,-21 22 15,0-21-15,0 0 0,1 0 16,20 21-16,-21-42 0,0 20 0,0 1 15,22-42-15,-43 20 16,21 22-16,0 0 0,-21 0 0,21 0 16,-21 42-1,0 0 1,0 0-16,-21 0 0,21 22 0,-21-22 16,21 0-16,-21 21 15,21-20-15,0-1 0,0 21 16,0-21-16,0 0 0,21-21 31,0 0-31,0 0 16,0 0-16,1-21 15,-1 0-15,0 21 0,0-21 0,0 0 16,0 0-16,1-1 0,-1-20 16,21 21-16,-21 0 0,22 0 15,-1-22-15,-21 43 0,-21 21 31,0 1-31,0-1 0,0 0 0,0 0 16,0 0-16,0 0 16,0 1-16,0-1 0,0 0 15,0 0-15,0 0 16,21-21-16,0 0 0,1 0 16,-1 0-16,0 0 0,21 0 0,-21 0 15,22 0-15,-22 0 0,21-21 16,-21 0-16,1 21 0,20-21 15,-21-22-15,0 22 0,0-21 0,1 0 16,-1-1-16,0 1 0,0 0 0,0-22 16,0 22-16,1-1 0,-1 1 15,-21 0-15,21-1 0,-21 22 16,0 0-16,0 0 0,-21 21 16,0 21-1,-1 0-15,1 22 0,0-1 0,21 0 16,-21 1-16,21-1 0,0 0 15,0 1-15,0-1 0,0 0 0,0 1 16,0-1-16,0-21 0,0 21 0,0-20 16,0-1-16,0 0 0,21 0 15,0-21-15,0 0 16,1 0-16,-1 0 0,0 0 16,0-21-16,0 21 15,0-21-15,1 0 0</inkml:trace>
  <inkml:trace contextRef="#ctx0" brushRef="#br0" timeOffset="64948.13">19981 5609 0,'-63'0'16,"126"0"-16,-126-21 16,84 21-1,21 0-15,-21-21 0,22 0 16,-22 21-16,21 0 15,1-21-15,-1-1 0,0 22 0</inkml:trace>
  <inkml:trace contextRef="#ctx0" brushRef="#br0" timeOffset="65735.73">21971 5609 0,'-21'21'0,"42"-42"0,0 0 0,0 0 0,0 0 16,1 0-16,-1-1 0,-21 1 0,21 0 15,-21-21-15,0 21 0,0-1 16,0 1-16,0 0 0,0 0 0,-21 0 16,0 21-16,-1 0 0,-20 0 0,21 0 15,-21 0-15,20 0 16,-20 21-16,0 0 0,21 0 0,-1 22 15,1-22-15,0 0 0,0 0 16,21 21-16,-21-20 0,21 20 16,0-21-16,0 0 0,21 0 15,0 1-15,0-1 0,0-21 0,22 0 16,-22 21-16,21-21 0,1 0 16,-1 0-16,0 0 0,-21 0 0,22 0 15,-22-21-15,0 21 0,0 0 16,-21-21-16,-21 21 15,0 0-15,-21 0 16,20 0-16,-20 0 0,0 21 16,-1 0-16,-20 0 0,21 0 0,-1 0 15,22 1-15,-21-1 0,21 0 16,-1 0-16,1 0 0,21 0 0,0 1 16,0-1-16,21 0 15,22-21-15,-22 0 16,21 0-16,1 0 0,-1 0 0,0-21 15,22 0-15,-22 21 0,22-22 0,-22 1 16,0 0-16,1 0 0,-1 0 16,-21 21-16,21-21 0,-20 21 15,-22 21 1,0 0-16,0 0 0,-22 0 16,1 22-16,0-22 0,0 21 0,0 0 15,-22 22-15,22-43 0,21 21 16,-21-20-16,0-1 0,21 0 15,-21 0-15,21 0 0,0 0 16,-21 1-16,-1-1 16,1-21-16,0 0 15</inkml:trace>
  <inkml:trace contextRef="#ctx0" brushRef="#br0" timeOffset="66724.05">16065 6816 0,'-21'0'0,"21"-21"31,21 21-31,1-22 0,-1 1 0,0 21 16,21-21-16,1 0 0,-22-21 16,21 20-16,0 1 0,1-21 15,-1 0-15,0-1 0,-20 1 0,-1 21 16,0-22-16,-21 1 0,0 21 16,0-21-16,0 20 0,-21 1 0,0 21 15,-1 0-15,-20 0 0,0 0 16,-1 21-16,1 1 0,0 41 0,-1-21 15,1 43-15,0-21 0,21 20 16,-22-20-16,1 20 0,21 1 0,0 0 16,-22-1-16,22 1 0,21 0 0,-21 21 15,0-22-15,0 22 0,21-21 16,-22-1-16,1 22 0,21-21 0,-21 21 16,21 0-16,-21-22 0,0 1 15,21-22-15,0 22 0,0-43 16,0 22-16,0-22 0,0-21 0,42 1 15,-21-22-15,0 0 0,64-22 16,-43 1-16,1 0 0,20-21 16,1-1-16,-1-20 0,1-1 0,-1 1 15,1-1-15,-22 1 0,0-22 0,1 22 16,-22-1-16,-21 1 0,0-1 16,0 1-16,-21-1 0,-22 1 0,1 20 15,0-20-15,-22 21 0,1-1 16,20 22-16,-20-21 0,-1 21 15,1 21-15,21 0 0,-1-22 0,1 22 16,0 0-16,20 0 0,-20 0 16,21 0-16,21-21 15,21 21 1,0-21-16,22 0 0,-1 0 0,0 0 16,1-1-16,20 1 0,22 0 0,-22-21 15,1 21-15,-1-1 0,1 1 16,-22 0-16,22 0 0,-43 0 15,21 0-15,-21-1 0,0 22 0,-21 22 32,0-1-32,0 0 15,-21 0 1,21 0-16,-21 0 0,21 1 0,0-1 16,-21-21-16,21 21 0,0 0 0,-21-21 15,21 21 1,21-42 15,-21 0-31,0 0 0,21 0 16,-21-1-16</inkml:trace>
  <inkml:trace contextRef="#ctx0" brushRef="#br0" timeOffset="66903.11">16700 6752 0,'0'0'0,"0"-21"0,0 0 31,0 42 16,22-21-47,-1 21 16,0-21-16,0 0 0,-21 21 16,21-21-16,0 22 0</inkml:trace>
  <inkml:trace contextRef="#ctx0" brushRef="#br0" timeOffset="67295.64">17018 6922 0,'0'21'0,"0"-42"0,0 63 0,0-21 15,-21-21-15,21 21 0,0 0 16,0 1-16,0-1 0,-21 0 16,-1-21 15,22-21 0,0 0-31,0-1 16,0 1-16,0 0 0,22 0 15,-1-21-15,0 20 16,0 1-16,0 0 0,22 0 0,-1 0 16,-21 0-16,21-1 0,1 22 0,-1 0 15,0 0-15,-20 0 0,20 22 16,-21-1-16,0-21 0,0 42 0,-21-21 15,0 0-15,0 1 0,0-1 16,0 0-16,0 21 0,0-21 0,-21 1 16,21-1-16,-21-21 0,0 21 15,0 0-15,0 0 0,21 0 16,21-42 15,0 21-31,0-21 0,21 21 16</inkml:trace>
  <inkml:trace contextRef="#ctx0" brushRef="#br0" timeOffset="67754.61">17949 6879 0,'0'-21'15,"0"42"-15,0-63 0,0 21 16,0 0-16,-21 21 0,21-22 16,-21 22-16,-21 0 0,20 0 15,1 0-15,-21 0 0,21 22 0,-22-1 16,22-21-16,-21 21 0,21 0 15,-22 0-15,22 0 0,0 1 16,0 20-16,0-21 0,21 0 0,0 0 16,0 1-16,0 20 0,0-21 15,0 0-15,0 0 0,0 1 0,0-1 16,42-21-16,-21 0 0,0 0 16,22 0-16,-22 0 0,21-21 15,-21-1-15,22 1 0,-1 0 16,0-21-16,-20 21 0,20-22 15,-21 22-15,0-21 0,0-22 0,1 22 16,-1 0-16,0-22 0,0 1 0,0-1 16,-21 22-16,0-22 0,0 22 15,0 0-15,21-1 0,-21 22 0,0 0 16,-21 21 0,0 42-16,0-21 0,0 43 15,0-22-15,-1 22 0,1-22 16,0 22-16,0-1 0,0-21 0,21 1 15,0 20-15,0-20 0,0-22 0,0 21 16,0 0-16,0-20 0,21-1 16,0 0-16,-21 0 0,21 0 0,0-21 15,1 0-15,-1 0 0,0 0 16,0 0-16</inkml:trace>
  <inkml:trace contextRef="#ctx0" brushRef="#br0" timeOffset="71167.16">18351 6816 0,'22'0'0,"-44"0"0,65 0 16,-22-21-16,0 21 0,0-22 0,0 1 15,1 21-15,20-21 0,-21 0 16,0 0-16,0 0 0,1-22 15,-1 22-15,0 0 0,-21 0 16,0 0-16,0-1 0,0 1 16,-21 21-16,0 0 15,-22 0-15,22 21 0,-21-21 0,21 22 16,-22-1-16,22 21 0,-21-21 0,21 0 16,-1 22-16,1-22 0,0 21 15,21-21-15,0 1 0,0-1 0,0 0 16,0 0-16,21 0 15,0-21-15,22 0 0,-22 0 0,0 0 16,21 0-16,-20 0 0,20 0 16,-21 0-16,0 0 0,0 0 0,1 0 15,-1 0-15,-21-21 0,-21 21 32,-1 0-32,1 0 0,0 0 15,-21 21-15,21-21 0,-22 21 0,22 1 16,-21-1-16,21 0 0,-22 0 15,22 0-15,0 22 0,21-22 0,0 0 16,0 21-16,0-21 0,0 1 16,0-1-16,0 0 0,21 0 0,0-21 15,0 0-15,22 0 0,-22 0 16,21 0-16,22 0 0,-22 0 0,0-21 16,22 0-16,-22 0 0,22-1 15,-22 1-15,0 0 0,1 0 16,-1-21-16,0 20 0,1-20 0,-22 0 15,42-43-15,-41 43 0,-1-22 16,0 22-16,-21-22 0,0 22 16,21-21-16,-21 20 0,0 1 0,0 21 15,0-22-15,0 22 16,-21 21-16,0 21 16,21 1-16,-21 20 0,-1 0 15,1 1-15,21 20 0,-21-21 0,0 22 16,0-22-16,21 22 0,-21-22 15,-1 0-15,22 1 0,0 20 0,0-42 16,0 22-16,0-1 0,0 0 16,0-20-16,22-1 0,-22 0 15,42 0-15,-21 0 0,0-21 0,22 0 16,-1 0-16,0 0 0,1 0 0,-1 0 16,21-21-16,1 21 0,-1-21 15,-20 0-15,20 0 0,-20-22 0,-1 22 16,0 0-16,-21 0 0,22-22 15,-22 22-15,-21 0 0,0-21 0,0 21 16,0-1-16,0 1 0,-21 21 16,0 0-16,-1 0 0,1 0 15,0 0-15,0 0 0,0 21 0,0 1 16,-1-22-16,1 21 0,0 21 16,21-21-16,0 0 0,0 1 15,0-1-15,0 21 0,0-21 0,0 0 16,21 1-16,0-1 0,1-21 15,-1 21-15,0-21 0,0 0 0,0 0 16,0 0-16,1 0 0,-1 0 16,21 0-16,-21 0 0,22-21 0,-22 21 15,21-21-15,-21-1 0,0 1 16,22 0-16,-22 0 0,0-21 0,0 20 16,-21 1-16,21-21 0,-21 21 0,22 0 15,-22-22-15,0 22 16,0 0-16,0 42 31,0 0-31,0 0 0,0 1 16,0-1-16,0 0 0,0 0 0,0 0 15,-22 0-15,22 22 0,0-22 16,-21 0-16,21 0 0,0 0 0,0 1 16,0-1-16,0 0 15,0-42 16,0 0-31,0-1 16,0 1-16,21-21 0,1 21 0,-1 0 16,-21-1-16,21-20 0,0 21 15,0-21-15,0 20 0,1 1 16,-1 0-16,0 0 0,0 0 0,0 21 16,0 0-16,1 0 15,-22 21-15,21 0 16,-21 0-16,0 0 0,0 1 15,0-1-15,21 0 0,-21 0 0,0 0 16,0 0-16,0 1 0,0-1 0,0 0 16,0 0-16,0 0 0,0 0 15,0 1-15,21-22 16,0 0 0,0 0-16,-21-22 15,22 1-15,-1 0 0,0 21 0,0-21 16,0 0-16,0-22 0,22 22 15,-22 0-15,0-21 0,43-1 16,-43 1-16,0 21 0,0 0 16,0 0-16,0-1 0,-21 44 31,0-1-31,0 0 16,-21 0-16,21 0 0,-21 0 0,21 22 15,-21-22-15,21 0 0,0 0 16,0 0-16,0 1 0,0-1 15,0 0-15,21 0 0,0 0 0,0-21 16,1 21-16,-1 1 0,21-22 16,0 0-16,-20 0 0,20 0 0,0 0 15,-21 0-15,22 0 0,-1 0 16,0-22-16,-20 1 0,20 21 0,-21-21 16,0 0-16,0 0 0,1 0 0,-1-22 15,0 22-15,-21 0 0,0 0 16,0-22-16,0 22 0,0 0 15,0 0-15,0 0 0,-21 21 16,0 0-16,-1 0 0,1 0 16,0 0-16,0 21 0,21 0 0,-21 0 15,21 0-15,-21 22 0,21-22 16,0 0-16,0 0 0,0 0 0,0 1 16,0-1-16,0 0 0,0 0 15,21 0-15,0-21 0,0 0 16,0 0-16,22 0 0,-22 0 15,0 0-15,21 0 0,-21 0 16,1-21-16,20 0 0,-21 21 0,0-21 16,0 0-16,1-1 0,-1 1 15,0 0-15,-21-21 0,0 21 16,21-1-16,-21 1 0,21 0 0,-21 0 16,-21 42 15,21 0-31,-21 0 15,0 1-15,0-1 0,21 0 0,-22 0 16,22 0-16,0 0 0,-21 1 0,0-1 16,21 0-16,0 0 15,0-42 32,0 0-47,21 0 16,0 21-16,1-22 15,20-20-15,-21 21 0,0 0 0,22 0 16,20-43-16,-42 43 16,22 0-16,-22 0 0,0 21 0,0 0 15,0 0-15,0 0 0,-21 21 16,0 0-16,0 0 16,0 0-16,0 0 0,0 1 0,0 20 15,0-21-15,0 0 16,0 0-16,0 1 0,0-1 15,22 0-15,-1-21 0,0 21 16,0 0-16,21-21 0,1 0 0,-22 0 16,21 0-16,1 0 0,-22 0 15,21 0-15,-21 0 0,0-21 16,1 0-16,-1 0 0,0 0 0,0-22 16,0 22-16,0-21 0,-21-1 15,22 1-15,-1 0 0,-21-22 0,0 1 16,21 20-16,0-20 0,-21 21 15,0-22-15,0 43 0,0-21 0,0 20 16,0 1-16,0 0 0,0 0 0,-21 42 31,0 0-31,21 0 0,-21 22 0,21-22 16,-22 21-16,22 22 0,0-22 16,0 0-16,0 1 0,-21-1 15,21 0-15,0 1 0,0-1 0,0 0 16,0 1-16,0-22 0,0 0 15,0 21-15,0-20 0,0-1 16,0 0-16,0 0 0,21 0 0,1-21 16,-1 0-16,0 0 0,0 0 15,0 0-15,0 0 0,1 0 0,-1 0 16,21-21-16,-21 21 0,22-21 16,-22 0-16,21 0 0,0-1 15,-20 1-15,-1 0 0,21 0 0,-21 0 16,0-22-16,1 22 0,-1-21 15,-21 21-15,0 0 16,-21 21 0,-1 0-16,1 21 0,0 0 15,0 0-15,21 0 0,-21-21 16,21 21-16,0 1 0,0-1 0,0 0 16,0 0-16,0 0 0,21 0 15,0-21-15,-21 22 16,21-22-16,-21 21 0,0 0 31,0 0-15,-21-21-16,21 21 15,-21-21 1,21 21 15,-21-21 94,0 0 16,-1 0-94,1 0 31,0 0-63,21 22-15,-21-22 16,0 0-16,0 0 16,-1 0-16,1 0 15,0 0 1,0 0-16,0 0 16,21-22-16,-21 22 15,21-21-15,0 0 0</inkml:trace>
  <inkml:trace contextRef="#ctx0" brushRef="#br0" timeOffset="71435.06">22479 6837 0,'0'0'0,"-21"0"15,0 0-15,-1 0 0,22-21 16,22 21-1,20-21-15,-21 21 0,21 0 16,-20 0-16,20-22 0,0 22 16,1 0-16,-1 0 0,-21-21 0,21 21 15,-20 0-15,20 0 0,-21 0 16,0-21-16,0 21 0,1 0 16,-1 0-1,0 0 1,0 0-16,0 0 0</inkml:trace>
  <inkml:trace contextRef="#ctx0" brushRef="#br0" timeOffset="71731.09">23558 6668 0,'0'0'0,"0"-22"16,0 1-16,0 0 15,-21 42 17,21 0-32,-21 1 15,0 20-15,21-21 0,-21 21 16,0 1-16,21-1 0,0-21 0,-22 22 16,22-22-16,-21 21 0,21-21 0,0 0 15,0 1-15,0-1 0,0 0 16,0 0-16,0 0 0,21-21 15,1 0-15,-1 0 16,0 0-16,0 0 0,0 0 16,0 0-16,22-21 0,-22 21 0</inkml:trace>
  <inkml:trace contextRef="#ctx0" brushRef="#br0" timeOffset="71987.95">23961 6689 0,'0'-21'0,"0"42"0,21-64 0,-21 22 16,0 0-16,0 0 0,21 21 16,0 0-16,0 0 0,-21 21 15,21 0-15,1 0 0,-1 1 0,-21-1 16,21 21-16,0-21 0,-21 22 16,21-22-16,-21 21 0,0-21 0,0 0 15,0 1-15,0-1 0,0 0 16,0 0-16,-21 0 0,0 0 0,0-21 15,0 22-15,-1-1 0,1-21 16,0 0-16,0 0 0,0 0 16,0 0-16,-1 0 0,1 0 15,0 0-15</inkml:trace>
  <inkml:trace contextRef="#ctx0" brushRef="#br0" timeOffset="73738.94">233 8721 0,'0'0'0,"-43"0"31,65 0 0,20 0-31,-21 0 16,21-21-16,1 21 0,-1-22 16,0 1-16,22 0 0,-22 0 0,1 0 15,-22 0-15,21-1 0,-21 1 16,0 0-16,1 0 0,-1 0 15,-21 0-15,0-1 0,0 1 16,-21 21 0,-1 21-1,22 1-15,-21-1 0,0 0 16,0 21-16,0 1 0,21-1 0,0 0 16,0 1-16,-21 20 0,21-21 15,0 22-15,0-22 0,-22 22 16,22-22-16,0 0 0,0-20 0,0 20 15,0-21-15,0 0 0,22 0 16,-1-21-16,-21-21 31,0 0-31,0 0 16,-21-21-16,-1 20 16,1 1-16,0 0 0,0 0 15,-21 0-15,20 0 0,1-1 0,0 22 16,0 0-16,0 0 0,0 0 15,-1 22-15,1-1 0,21 0 16,0 0-16,0 0 0,0 0 0,0 22 16,0-22-16,0 0 0,21 0 15,1-21-15,20 21 0,-21-21 0,21 0 16,1 0-16,-1 0 0,0 0 16,22-21-16,-22 0 0,1 0 15,-1 0-15,21 0 0,-20-22 16,20 1-16,-20 0 0,-1-1 15,21 1-15,-20-22 0,-1 22 0,-21 0 16,22-1-16,-22 1 0,0 0 16,-21-1-16,0 1 0,0 21 0,0-21 15,0 20-15,0 1 0,-21 21 16,0 0-16,-1 0 16,1 21-16,0 22 0,0-22 0,0 21 15,21 1-15,0 20 0,-21 1 16,-1-1-16,22 1 0,-21 20 0,21-20 15,-21 20-15,0-20 16,0 21-16,21-22 0,-21 22 0,-1-1 16,22 1-16,-21 0 0,21-22 15,0 22-15,0 0 0,0-22 0,0 1 16,0-1-16,21-21 0,1 1 16,-1-1-16,0-21 0,-21 0 0,21 1 15,21-22-15,-20 0 0,-1 0 16,21 0-16,0-22 0,1 1 0,-1 0 15,0-21-15,1 21 16,-1-22-16,0 1 0,-20 0 0,-1-1 16,0-20-16,-21-1 0,0 22 0,0-22 15,-21 1-15,0-1 0,-22 22 16,1-21-16,0-1 0,-43-42 16,21 64-16,22 21 15,0-22-15,21 22 0,-43-21 16,43 42-16,21-21 15,21 21 17,0 0-32,22-21 0,-1-1 0,0 1 15,22 0-15</inkml:trace>
  <inkml:trace contextRef="#ctx0" brushRef="#br0" timeOffset="75506.92">2434 8636 0,'0'0'0,"21"-21"31,0 21-15,1 0-16,-1-21 15,0 21-15,0-21 0,21-1 0,-20 22 16,20-21-16,-21 0 0,21 0 16,1 0-16,-22 0 0,21-1 0,-21 1 15,1-21-15,-1 21 0,0 0 16,-21-1-16,0 1 0,0 0 0,0 0 15,-21 21 1,-22 0-16,22 0 0,-21 21 16,21 0-16,-22 22 0,1-22 15,0 21-15,-1 0 0,1-20 0,21 20 16,0 0-16,0-21 0,21 22 16,-22-22-16,22 0 0,0 0 0,0 0 15,22 1-15,-1-1 0,21-21 16,-21 0-16,22 0 0,-1 0 0,-21 0 15,21 0-15,1 0 0,-1 0 16,0-21-16,-20 21 0,-1 0 0,0 0 16,0 0-16,-42 0 31,0 21-31,0 0 0,-22 0 16,22 21-16,0 1 0,0-22 0,-22 21 15,22 1-15,0-1 0,0 0 16,0 1-16,21-1 0,0-21 15,0 0-15,0 0 0,0 1 0,21-22 16,21 0-16,-21 0 0,1 0 16,20 0-16,0 0 0,1 0 0,-1-22 15,0-20-15,22 21 0,-22 0 16,0-22-16,22 1 0,-1 0 16,-20-22-16,20 22 0,-20-22 0,-1 22 15,0-21-15,-21 20 0,22-20 0,-22 20 16,0-20-16,0 21 15,-21-22-15,0 22 0,0-22 0,0 22 16,0 0-16,0-1 0,0 22 16,-21 0-16,0 0 0,21 0 0,-21 21 15,0 0-15,-1 21 0,22 0 16,-21 21-16,0 1 0,0-1 0,21 0 16,-21 1-16,21 20 0,-21-21 0,21 1 15,0 20-15,0-20 0,0 20 16,0-21-16,0 22 0,0-22 0,0 1 15,0-1-15,21 0 0,21 1 16,-21-1-16,0-21 0,22 0 16,-22 0-16,21-21 0,1 0 15,-1 0-15,0 0 0,1 0 0,-1 0 16,0 0-16,22-21 0,-22 21 16,0-21-16,1 0 0,-22-21 0,21 20 15,-21 1-15,1-21 0,-1 21 0,-21-22 16,0 22-16,0-21 0,0 21 15,0 0-15,0-22 0,0 22 0,-21 21 16,-1 0 0,1 0-16,0 0 0,21 21 15,-21 0-15,21 1 0,-21-1 16,0 21-16,21-21 0,0 0 16,0 22-16,0-22 0,0 0 0,0 0 15,0 0-15,21 1 0,0-1 16,0-21-16,21 0 0,-20 0 0,-1 0 15,21 0-15,0 0 0,1 0 16,20 0-16,-20 0 0,20-21 0,-21-1 16,1 1-16,-1-21 0,0 21 15,1-22-15,-22 22 0,0-21 16,0 0-16,0 20 0,-21-20 0,0 21 16,0 0-16,0 0 0,0-1 15,0 1-15,-21 21 0,0 0 0,0 0 16,0 0-16,0 0 0,-1 21 15,1 1-15,21-1 0,-21 0 16,0 0-16,0 21 0,21-20 0,0 20 16,-21-21-16,21 21 0,-22 1 15,22-22-15,0 21 0,0-21 0,0 22 16,0-22-16,0 0 0,0 0 16,0 0-16,0 1 0,0-1 15,0-42 1,0-1-1,22 1-15,-22 0 0,21 0 0,-21-21 16,21 20-16,0-20 0,-21 0 16,21-1-16,0 22 0,-21-21 15,22 0-15,-1 20 0,-21-20 0,21 21 16,0 0-16,0 21 0,0-21 16,1 21-16,-1 0 0,0 0 15,0 21-15,0 0 0,-21 0 16,21 0-16,-21 22 0,22-1 0,-22-21 15,0 21-15,0 1 0,0-22 16,0 21-16,0 1 0,0-22 0,0 0 16,0 0-16,0 0 0,0 0 0,0 1 15,21-22 17,0-22-17,0 1-15,-21 0 0,21 0 0,0 0 16,1-22-16,-1 22 0,0-21 0,0 0 15,0-1-15,0 22 16,22-21-16,-22 21 0,0-1 0,21-20 16,1 42-16,-22 0 15,0 0-15,0 0 0,-21 21 0,0 0 16,0 1-16,0-1 0,0 21 16,0-21-16,0 0 0,0 22 0,0-22 15,0 21-15,0-21 0,0 1 0,0-1 16,0 0-16,-21-21 0,21 21 15,-21 0-15,0-21 32,0 0-17,21-21-15,0 0 16,0 0-16</inkml:trace>
  <inkml:trace contextRef="#ctx0" brushRef="#br0" timeOffset="77011.06">5673 8890 0,'21'0'15,"0"0"1,0 0 47,0 0-63,-21-21 0,21 0 15,1 21-15,-1-21 0,21-1 16,-21 22-16,0-21 0,1 21 0,-1 0 15,0-21-15,0 21 16,0 0-16,0 0 47,-21-21 47,0 0-79,0 0 1,0-1-16,0 1 16,0 0-1,-21 21 48,0 0-63,0 0 15,0 0 1,0 0 15,21-21 125,0 42-77,-22-21-64,22 21-15,-21 0 16,0 1-16,21-1 15,0 0-15,0 0 16,0 0-16,0 0 0,0 1 16,0-1-16,0 0 0,0 0 15,0 0-15,0 22 0,21-22 0,-21 0 16,21 0-16,-21 0 0,22-21 0,-1 21 16,0 1-16,0-22 0,0 0 15,0 21-15,1-21 0,-1 0 0,0 0 16,0 0-16,21 0 0,-20 0 15,-1-21-15,0 21 16,0 0-16,0-22 0,0 1 0,1 0 16,-1 0-16,0 0 15,0 0-15,-21-22 0,21 22 16,0 0-16,1 0 0</inkml:trace>
  <inkml:trace contextRef="#ctx0" brushRef="#br0" timeOffset="77526.77">6540 8657 0,'0'-21'15,"0"106"-15,0-149 0,0 22 16,0 63 15,0 0-15,0 0-16,0 1 16,0-1-16,0 0 0,0 0 0,0 0 15,0 0-15,0 1 0,0-1 16,0 0-16,0 0 0,0 0 15,0 0-15,0 1 16,0-1 0,-21-21 15,21-21-31,0-1 16,-21 1-16,21 0 0,0 0 15,0 0-15,0-22 0,0 22 16,0 0-16,21-21 0,0 21 0,1-1 15,-22 1-15,21 0 0,0 0 16,0 0-16,0 0 0,22-1 0,-22 1 16,21 21-16,-21-21 0,22 21 15,-1 0-15,-21 0 0,21 0 0,-20 21 16,-1 0-16,21 1 0,-42-1 16,21 0-16,-21 21 0,0 1 0,0-22 15,0 21-15,0 0 0,0 1 0,0-22 16,0 21-16,0-21 0,0 22 15,-21-22-15,21 0 0,0 0 0,-21 0 16,0 1 0,21-44 15,0 1-15,0 0-16,0 0 0,0 0 0</inkml:trace>
  <inkml:trace contextRef="#ctx0" brushRef="#br0" timeOffset="77895.55">7662 8192 0,'0'0'0,"-21"-22"0,0 22 0,21-21 16,-21 21-16,0 0 15,-1 0-15,22 21 16,-21 1-16,21 20 16,-21-21-16,21 21 0,-21 1 15,21-1-15,0 0 0,0 1 0,-21-1 16,0 0-16,21 1 0,-22-1 16,22 0-16,0 22 0,0-22 0,-21-21 15,21 22-15,0-1 16,0-21-16,0 0 0,0 1 0,0-1 15,0 0-15,21-21 16,1 0-16,-1 0 16,0-21-16,0 21 0,0-21 15,0-1-15,1 1 0,-1 0 16,0 0-16,-21 0 0,21 0 0,0-1 16,-21 1-16</inkml:trace>
  <inkml:trace contextRef="#ctx0" brushRef="#br0" timeOffset="78126.42">7345 8594 0,'0'0'0,"-21"0"0,42 0 32,0 0-17,0 0-15,0 0 0,0 0 0,1 0 16,-1 0-16,21-21 0,-21 21 15,0-22-15,1 22 0,-1 0 16,-21-21-16</inkml:trace>
  <inkml:trace contextRef="#ctx0" brushRef="#br0" timeOffset="79134.85">8424 8551 0,'0'-21'0,"-21"0"0,21 0 16,0 0-16,0 0 16,0-1-16,0 1 0,21 0 0,-21 0 15,21 0-15,1 0 0,-1 21 0,0-22 16,0 22-16,0 0 16,0 0-16,1 0 0,-1 22 15,0-1-15,0 0 16,-21 21-16,21-21 0,-21 22 0,21-1 15,-21-21-15,0 22 0,0-1 0,0 0 16,0-21-16,0 22 0,0-1 16,0-21-16,0 0 0,0 1 0,0-1 15,0 0-15,-21-21 0,21-21 32,0 0-32,0-1 15,0 1-15,21 0 0,-21 0 16,22-21-16,-1 20 0,0-20 0,0 21 15,21-21-15,-20 20 16,20-20-16,-21 21 0,21-21 0,1 20 16,-1-20-16,0 21 0,-20 21 0,20 0 15,0 0-15,-21 0 0,1 0 16,-1 0-16,0 21 0,0 0 16,-21 0-16,0 1 0,0 20 0,0-21 15,0 21-15,0-20 0,0 20 0,0-21 16,0 21-16,0-20 0,-21 20 0,21-21 15,-21 0-15,21 0 16,0 1-16,0-1 0,0 0 0,0 0 16,0-42 15,0 0-31,21 21 0</inkml:trace>
  <inkml:trace contextRef="#ctx0" brushRef="#br0" timeOffset="79558.6">9800 8467 0,'0'-21'0,"0"42"0,0-64 0,0 22 16,-21 21-1,0 0 1,0 0-16,-1 0 0,1 21 16,0 1-16,0-1 0,0 0 0,0 0 15,-1 0-15,1 22 0,21-22 16,0 21-16,-21-21 0,21 22 15,-21-22-15,21 21 0,0-21 0,0 22 16,0-22-16,0 0 0,0 0 16,21 0-16,0-21 0,0 0 0,1 0 15,-1 0-15,21 0 0,-21 0 0,22 0 16,-22-21-16,21 21 0,-21-21 16,22-21-16,-22 20 0,21 1 0,-21-21 15,0 21-15,1-22 0,-1 22 16,-21-21-16,0 21 0,0-22 0,0 1 15,0 21-15,0-21 0,-21 20 0,-1-20 16,1 21-16,0 0 16,0 21-16,-21-21 0,20 21 0,1 0 15,-21 0-15,21 0 0,-22 0 16,22 21-16,-21-21 0,21 21 0,0 0 16,-1 0-16,1 0 0,21 1 0,0-1 15,0 0-15,21-21 16,1 0-16,20 0 0</inkml:trace>
  <inkml:trace contextRef="#ctx0" brushRef="#br0" timeOffset="79879.42">10668 8276 0,'0'0'0,"0"-42"0,0 21 0,0 0 15,0-22-15,0 22 0,0 0 16,0 0-16,0 0 0,0-1 0,-21 22 15,0 0 1,-1 22-16,1 20 16,0-21-16,21 21 0,-21 1 0,0-1 0,0 0 15,21 1-15,-22-1 0,1 0 16,0 1-16,21-1 0,0 0 16,-21 1-16,21-1 0,-21-21 0,21 22 15,0-22-15,0 21 0,0-21 16,0 0-16,0 1 0,0-1 15,21-21-15,0 0 16,0 0-16,0 0 0,1 0 16,-1-21-16,0-1 0,0 22 0,0-21 15,-21 0-15,21 0 0,1 0 16,-1 0-16</inkml:trace>
  <inkml:trace contextRef="#ctx0" brushRef="#br0" timeOffset="80107.28">10456 8361 0,'-21'0'0,"42"0"0,-63 0 0,21-21 16,0 21-16,-1 0 0,44 0 31,-1 0-31,21-21 0,-21 21 16,22 0-16,-1 0 0,-21 0 15,21 0-15,1 0 0,-1 0 0,-21 0 16,22-22-16,-22 22 0,0 0 15,0 0-15,0 0 0,-21-21 16,-21 21 0,0 0-16,0 0 15</inkml:trace>
  <inkml:trace contextRef="#ctx0" brushRef="#br0" timeOffset="83079.58">487 10372 0,'0'0'0,"-21"0"16,-1 21-16,44-21 47,-1 0-47,0 0 0,21-21 15,-21 0-15,22 21 0,-22-22 16,21 1-16,1 0 0,-22 0 0,21 0 16,-21 21-16,22-21 0,-22-1 15,21-20-15,-21 21 0,0 0 0,1 0 16,-1-1-16,0-20 0,-21 21 16,0 0-16,0-22 0,0 22 15,0 0-15,0 0 0,0 0 0,0 0 16,-21 21-1,0 21-15,-1 0 16,1 21-16,0 1 16,21-22-16,-21 21 0,0 22 0,21-22 15,-21 21-15,-1 22 0,1-21 16,21 20-16,-21 1 0,0 0 0,0-1 16,0 22-16,-1-21 0,1 21 15,0 21-15,0-22 0,0 1 16,0 0-16,21-21 0,-22 21 0,22-22 15,0 1-15,-21 0 0,21-22 16,0 1-16,0-22 0,0 21 16,21-41-16,1-1 0,-1 0 0,0-21 15,21 0-15,-21 0 0,22 0 16,-1-21-16,0-22 0,1 1 16,20 0-16,-20-1 0,-1 1 0,21-21 15,-20-1-15,-1 1 0,0-22 16,-20 21-16,20-20 0,-21-1 15,-21 22-15,0-22 0,0 0 0,-21 22 16,-21-1-16,-1 1 0,1-1 16,0 22-16,-1-22 0,-20 22 0,20 21 15,-20 0-15,21 0 0,-1-1 16,1 22-16,0-21 0,20 21 16,1 0-16,0 0 0,42 0 15,0 0 1,22 0-16,-1-21 0,0 0 15,1 0-15,20 0 0,-20-1 0,20 1 16,1-21-16,-1 21 0,-21-22 16,22 1-16,-1 0 0,-20 21 15,-1-22-15,0 22 0,-20 0 0,-1-21 16,0 20-16,0 1 0,-21 0 16,21 21-16,-42 0 31,0 0-16,21 21-15,-21 0 0,21 1 16,0 20-16,0 0 0,0 1 0,0-1 16,0 0-16,0 1 0,0-1 15,0 0-15,0 1 0,0-1 0,0-21 16,21 0-16,0 0 0,0-21 16,22 0-16,-22 0 0,21 0 0,-21 0 15,22 0-15,-22-21 0,21 0 16,-21 0-16,22 0 0,-1-22 0,-21 22 15,0-21-15,22 21 0,-22-22 16,-21 1-16,0 0 0,0-1 16,0 1-16,0 21 0,0-21 15,0 20-15,-21-20 0,-1 21 0,1 0 16,0 0-16,0 21 0,-21 0 16,20 0-16,-20 0 0,0 0 0,21 0 15,-22 0-15,1 21 0,0 0 16,20 0-16,-20 0 0,21 22 0,0-1 15,0-21-15,21 21 0,0 1 16,0-1-16,0 0 0,21-20 16,0 20-16,0-21 0,0 0 15,22 0-15,-1 1 0,0-22 0,1 0 16,-1 0-16,0 0 0,1 0 0,-1-22 16,0 1-16,1 0 0,-1 0 15,0 0-15,-21 0 0,22-1 16,-1-20-16,-21 21 0,0 0 15,1-22-15,-1 22 0,0 0 0,-21 0 16,0 0-16,0 0 0,0-1 16,-21 44 15,0-1-31,21 0 0,0 0 16,-22 0-16,22 22 0,-21-22 0,21 21 15,-21-21-15,21 22 16,0-22-16,0 21 0,0-21 0,0 0 15,21 1-15,0-22 16,1 0-16,-1 0 0,21 0 0,-21 0 16,22-22-16,-1 1 0,-21 0 15,21 0-15,1 0 0,-1 0 0,0-1 16,1-20-16,-1 21 0,0 0 16,-20-22-16,-1 22 0,0 0 0,-21 0 15,0 0-15,0 0 0,0-1 16,0 1-16,-21 21 15,0 21 1,21 1-16,-22-1 0,1 0 16,21 21-16,0-21 0,-21 22 15,0-1-15,21-21 0,0 22 16,0-1-16,0-21 0,0 21 0,0-20 16,0-1-16,0 0 0,21 0 15,0-21-15,0 0 0,1 0 0,20 0 16,-21 0-16,0 0 0,22 0 15,-1 0-15,-21-21 0,21 0 0,1 0 16,-1-1-16,-21 1 0,0 0 16,1 0-16,-1-21 0,0 20 0,-21-20 15,0 21-15,0-21 0,0 20 16,0-20-16,0 21 0,0 0 0,0 0 16,-21 42 15,21 0-31,-21 0 0,21 0 15,-22 22-15,22-22 0,0 21 16,0-21-16,0 22 0,-21-22 0,21 0 16,-21 0-16,21 0 0,0 0 15,0 1-15,0-1 16,0-42 0,0-1-1,21 1-15,0 0 0,1 0 0,-22 0 16,21 0-16,0-22 0,0 22 15,0 0-15,-21-21 0,21 20 16,1 1-16,-1 0 0,21 0 16,-21 21-16,0 0 0,1-21 0,-1 21 15,0 0-15,0 21 0,-21 0 16,0 0-16,0 0 0,0 1 16,0 20-16,21 21 0,0-41 15,-21 20-15,22-21 0,-1 21 16,0-20-16,0-1 0,21 0 0,1 0 15,-1 0-15,0-21 16,1 0-16,20 0 0,-20 0 0,20 0 16,1 0-16,-1 0 0,-21-21 0,22 0 15,-22 0-15,1 0 0,-1-1 16,-21 1-16,0 0 0,22 0 0,-43 0 16,21-22-16,-21 22 0,0-21 15,0 21-15,0 0 0,0-22 0,0 22 16,-21 0-16,-1 0 0,1 21 0,0-21 15,0 21-15,0 0 0,-22 0 16,22 0-16,0 21 0,-21 0 0,21 0 16,-22 0-16,22 0 0,-21 22 15,21-1-15,-1-21 0,1 22 16,0-1-16,0-21 0,21 21 0,0-20 16,0 20-16,0-21 0,0 0 15,21-21-15,0 0 16,0 0-16,1 0 0,-1 0 15,21 0-15,-21-21 0,0 0 0,22 21 16,-22-21-16,0-22 0,0 22 0,0 0 16,1-21-16,-1-1 15,0 1-15,0 0 0,0-1 0,0-62 16,-21 62-16,22-20 0,-1 20 16,-21-20-16,0 21 0,0-22 15,0 22-15,0-1 0,0 22 0,0 0 16,0 0-16,0 0 0,0 42 15,0 0-15,0 21 16,-21 1-16,-1-1 0,22 0 16,0 1-16,-21 20 0,0-20 0,21 20 15,0-21-15,-21 22 0,21-22 16,0 22-16,0-22 0,0 0 0,0 1 16,21-22-16,0 21 0,0-21 0,-21 1 15,22-22-15,-1 21 0,21-21 16,-21 0-16,0 0 0,1 0 0,20-21 15,-21 21-15,21-22 0,-20 1 16,20 0-16</inkml:trace>
  <inkml:trace contextRef="#ctx0" brushRef="#br0" timeOffset="83959.08">5800 10456 0,'-22'0'0,"44"0"0,-65 0 16,22 0-16,21-21 15,0 0-15,0 0 16,0 0-16,0 0 0,0-1 0,21-20 16,0 21-16,1 0 0,-1 0 0,0-1 15,21 1-15,-21 0 0,1 0 16,20 0-16,-21 21 0,0 0 15,22 0-15,-22 0 0,0 0 16,-21 21-16,21 0 0,-21 0 16,0 22-16,0-22 0,0 21 0,0 0 15,0-20-15,0 20 0,-21 0 16,0 1-16,21-22 0,0 21 0,0-21 16,0 0-16,0 1 0,0-1 0,21-21 31,0 0-31,0 0 0,22-21 15,-22-1-15,21 1 0,0 0 0,-20 0 16,20-21-16,0-1 0,-21 22 16,1-21-16,20-1 0,-21 22 0,0-21 15,0 21-15,-21-22 0,0 22 16,22 0-16,-22 0 0,0 0 0,0 0 16,-22 21 15,22 21-31,-21 0 0,21 21 0,-21 1 15,0-1-15,21 0 0,-21 22 16,21 20-16,0-20 0,-21 21 0,-1-22 16,22 22-16,-21-22 0,21 22 15,0 0-15,-21-1 0,21-20 0,0 20 16,0 1-16,0-21 0,0-1 0,0 1 16,0-22-16,0 0 0,0 1 15,0-22-15,0 21 0,-21-21 16,21 0-16,-21 1 0,0-22 15,-1 21-15,1-21 0,0 0 0,0 0 16,0 0-16,-22-21 0,22-1 16,-21 1-16,0-21 0,-1 21 15,1-22-15,0 1 0,-1 0 0,1-22 16,21 1-16,0 20 0,-22-20 16,43 21-16,0-22 0,0 22 0,0 21 0,0-64 15,21 64-15,1-22 0,20 22 16,-21 0-16,21-21 0,43-22 15,-43 22-15,1 0 16,-1-1-16,22 1 0</inkml:trace>
  <inkml:trace contextRef="#ctx0" brushRef="#br0" timeOffset="84814.85">7027 10097 0,'0'0'15,"0"-22"-15,0 1 16,-21 21-1,0 0 1,21 21-16,0 1 0,-21-1 16,0 0-16,-1 0 0,1 0 15,21 22-15,0-22 0,-21 21 0,0-21 16,21 22-16,0-1 0,0-21 16,0 0-16,0 22 0,0-22 0,0 0 15,21 0-15,0-21 16,22 0-16,-22 0 0,0 0 0,21 0 15,-21-21-15,22 0 0,-22 0 0,21-1 16,1 1-16,-22-21 0,0 21 16,0-22-16,0 22 0,0-21 0,-21 0 15,0-1-15,0 22 0,0-21 16,0-1-16,0 22 0,-21-21 16,21 21-16,-21 0 0,0-1 0,0 1 15,-22 21-15,22 0 0,0 0 16,-21 0-16,-1 21 0,22 1 0,-21-1 15,0 0-15,20 0 0,-20 21 16,21 1-16,0-22 0,0 21 0,21 1 16,0-1-16,0 0 0,21 43 15,0-64-15,21 0 0,1 0 16,-1 1-16,0-1 0,1-21 0,-1 0 16,0 0-16,22 0 0,-22 0 0,0-21 15,1-1-15,-1 1 0,0 0 16,-20 0-16,20 0 0,0-22 15,-21 22-15,22 0 0,-22 0 16,0-21-16,0 20 0,0-20 0,-21 21 16,0-21-16,0 20 0,22-20 0,-22 21 15,0 0-15,0 0 0,0-1 16,0 44 0,0-1-16,0 0 0,0 0 15,-22 0-15,22 22 0,0-22 16,-21 0-16,21 21 0,0-21 0,0 1 15,0-1-15,0 0 0,0 21 16,0-21-16,0 1 16,0-1-16,21-21 0,1 0 0,-1 0 15,0 0-15,21 0 0,-21 0 16,1-21-16,20-1 0,-21 1 0,21 0 16,-20 0-16,20 0 0,-21 0 0,0-1 15,0 1-15,1 0 0,-1-21 16,-21 21-16,0-1 0,0 1 0,0 0 15,0 0-15,0 0 0,-21 21 16,21 21 0,0 0-16,-22 0 0,22 0 0,0 22 15,0-22-15,0 0 0,0 21 16,0-20-16,0-1 0,0 0 16,0 21-16,0-21 0,0 1 15,22-1-15,-1-21 16,0 0-16,0 0 0,0 0 0,0 0 15,1-21-15</inkml:trace>
  <inkml:trace contextRef="#ctx0" brushRef="#br0" timeOffset="85703.75">9377 10139 0,'0'0'0,"21"0"0,0 0 0,0-21 16,0 0-16,1 21 0,-1-22 16,0 1-16,0 0 0,0 0 0,0 0 15,1 0-15,-1-1 0,-21 1 16,0 0-16,0-21 0,0 21 0,0-1 15,-21 1-15,-1 0 0,1 21 0,-21 0 16,21 0-16,-22 0 0,1 0 16,21 0-16,-21 21 0,-1 0 0,22 1 15,-21 20-15,21-21 0,-22 21 16,22 1-16,0-22 0,21 21 16,0-21-16,0 22 0,0-22 0,0 21 15,0-21-15,21 1 0,0-22 16,22 0-16,-22 0 0,21 0 0,0 0 15,22 0-15,-22 0 0,1-22 16,20 1-16,-21 0 0,1 0 0,-1 0 16,0 0-16,-20-1 0,-1 1 0,0 0 15,0 0-15,-21 0 0,21-22 0,-21 22 16,0 0-16,0 0 16,-21 42 15,21 0-31,-21 0 0,21 1 0,0 20 0,0 0 15,0 1-15,-21-1 0,21 0 0,-21 22 16,21-1-16,-22 1 16,22-1-16,0 22 0,0-22 0,-21 22 15,21-21-15,-21 20 0,21-20 0,-21 20 16,21-20-16,0 21 0,-21-1 16,0-20-16,21-1 0,-22 1 0,22-22 15,-21 0-15,0 1 0,0-22 0,0 0 16,0 0-16,-1-21 0,1 0 15,0 0-15,0 0 0,0 0 0,-22 0 16,22-21-16,-21-21 0,21-1 16,-22 22-16,22-42 0,0 20 15,0-20-15,21-1 0,0 1 0,0-1 16,0 1-16,0-1 0,0 1 0,21-22 16,0 22-16,22-1 0,-1 1 0,0-1 15,1 22-15,-1-22 0,21 22 16,1-21-16,-1 20 0,1 22 0,-1-21 15,1-1-15,-1 22 0,1-21 16</inkml:trace>
  <inkml:trace contextRef="#ctx0" brushRef="#br0" timeOffset="86282.91">10266 10033 0,'-21'0'31,"42"0"0,0-21-31,0 0 0,0 21 0,0-21 16,1-1-16,-1 22 0,-21-21 0,21 0 16,0 0-16,-21 0 0,0 0 15,0-1-15,0 1 0,0 0 16,-21 21 0,0 0-16,0 0 0,-1 21 0,-20 0 15,21 1-15,0 20 0,0-21 16,-1 21-16,1 1 0,0-1 15,0-21-15,21 22 0,0-22 0,0 0 16,0 0-16,0 0 0,21 0 16,0 1-16,0-22 0,1 0 0,20 0 15,-21 0-15,21 0 0,1 0 0,-1-22 16,0 22-16,1-21 0,-1 0 16,0 0-16,1 0 0,-1-22 0,0 22 15,1-21-15,-1 0 0,0-1 0,-20 1 16,20 0-16,-21-22 15,21 22-15,-20-22 0,-1 22 0,0-22 16,0 22-16,-21 21 0,0-21 16,0 20-16,0 1 0,0 0 0,0 0 15,-21 42 1,0 0-16,0 0 0,-1 1 16,1 20-16,0 0 0,0 1 0,0 20 15,0-21-15,21 22 0,0-1 16,0-20-16,0 20 0,0-20 0,0-1 15,0 0-15,21 1 0,0-22 0,0 21 16,0-21-16,0-21 0,22 21 16,-22 1-16,21-22 0,-21 0 0,1 0 15,20 0-15,-21 0 0,21 0 0,-20 0 16,-1-22-16,0 1 16,0 21-16,-21-21 0,0 0 0,21 0 0,-21 0 15</inkml:trace>
  <inkml:trace contextRef="#ctx0" brushRef="#br0" timeOffset="86534.98">10922 9864 0,'-21'0'0,"42"0"0,-21 0 32,21-21-17,0 21-15,22-22 0,-1 22 0,-21-21 16,21 0-16,1 21 0,-1-21 15,0 21-15,1-21 0,-1 0 16,0 21-16,-20 0 0,-1-22 16,0 22-16,0 0 0,0 0 15,-42 0 1,-21 0-16,-1 22 16,1-22-16,-21 21 0,-1 0 0,-21-21 15,22 21-15</inkml:trace>
  <inkml:trace contextRef="#ctx0" brushRef="#br0" timeOffset="87362.94">1757 11472 0,'0'0'0,"-21"0"16,-1-21-16,1 21 0,0-21 16,0 21-16,-21 0 0,20-21 0,1 21 15,0 0-15,0 0 0,0 21 16,-22 0-16,22 0 0,0 1 0,-21 20 15,-1 0-15,22 1 0,-21 20 16,21-21-16,0 22 0,-22-1 16,22 1-16,0 21 0,0-22 0,-22 1 15,22-1-15,0 1 0,-21-22 16,21 0-16,-1 1 0,1-1 16,0-21-16,21 0 0,0 0 15,0 1-15,0-44 16,21 1-1,0 0-15,1-21 0,-1-1 0,0 1 16,0 0-16,0-22 16,0 1-16,22-1 0,-22 1 0,0-1 15,0-20-15</inkml:trace>
  <inkml:trace contextRef="#ctx0" brushRef="#br0" timeOffset="87575.85">1249 11748 0,'42'-191'32,"-21"128"-32,-21-86 15,0 128-15,-63 445 0,147-848 16,-84 445-16,22 1 0,-22 20 15,0 0-15,21 22 0,0-1 16,0-20-16,0 20 0,0 1 0,1-1 16,-1 1-16,0-1 0,0 1 15,0-22-15,-21 21 0,0-20 0,21-1 16,1-21-16,-22 22 0,0-22 16,0 0-16,21-21 0,0 0 15,0 0-15,0 0 0,0-21 16,1 0-16,-1-1 0,0-20 15,0 0-15,0-1 0,0 1 16</inkml:trace>
  <inkml:trace contextRef="#ctx0" brushRef="#br0" timeOffset="87798.83">2053 11409 0,'0'0'0,"0"-42"0,0-1 16,0 1-16,0 0 0,0 20 0,-21 22 31,0 0-31,0 43 0,-1-22 0,1 42 15,0-20-15,0 20 0,0-20 16,0 20-16,-1 1 0,1-1 0,21 1 16,-21-22-16,0 21 0,0 1 15,0-22-15,-1 1 0,1-1 0,0 0 16,21 1-16,0-22 0,0 0 16,0 0-16,21-21 15,0 0-15,1-21 16,20 0-16</inkml:trace>
  <inkml:trace contextRef="#ctx0" brushRef="#br0" timeOffset="88138.96">2222 11853 0,'-42'43'16,"21"-22"-1,21 21-15,-21-21 0,0 22 16,21-22-16,0 21 0,0-21 0,0 1 15,0-1-15,0 21 0,0-21 16,0 0-16,21-21 16,0 0-16,0 0 0,0 0 0,22-21 15,-1 0-15,0 21 0,1-42 16,-1 21-16,0-1 0,1 1 0,-1-21 16,-21 21-16,0-22 0,0 22 15,-21-21-15,0 21 0,0-22 0,0 22 16,-21-21-16,0 21 0,0 0 15,-21-1-15,20 22 0,-20-21 16,0 21-16,21 0 0,-22 0 0,22 0 16,-21 0-16,21 21 0,-1-21 15,1 22-15,0-1 0,0-21 0,21 21 16</inkml:trace>
  <inkml:trace contextRef="#ctx0" brushRef="#br0" timeOffset="89283.38">3365 11726 0,'22'-21'32,"-1"21"-32,21-21 0,-21 0 0,0 21 15,22-21-15,-1 0 0,0-1 16,1 1-16,-1 0 0,-21-21 0,22 21 15,-22-22-15,0 22 0,0 0 16,-21-21-16,0 20 0,0 1 16,0 0-16,-21 0 0,0 21 0,-22 0 15,1 0-15,0 0 0,-1 0 16,1 0-16,0 21 0,-1 0 0,-20 0 16,21 1-16,20 20 0,-20-21 15,21 21-15,-21 43 0,42-64 16,0 22-16,0-1 0,0-21 15,0 21-15,21 1 0,0-22 16,0 21-16,0-21 0,22 22 0,-22-22 16,0 0-16,0 21 0,0-20 0,0-1 15,-21 0-15,0 0 0,0 0 16,0 0-16,-21-21 0,0 22 16,0-22-16,0 0 0,0 0 0,-1 0 15,-20 0-15,21 0 0,-21 0 16,20-22-16,1 1 0,-21 0 0,21 0 15,0 0-15,-1 0 0,-20-1 16,42 1-16,-21 0 0,21 0 0,-21 0 16,21 0-16,0-1 15,0 44 1,21-1 0,-21 0-16,21 0 0,-21 21 15,21-20-15,0-1 0,-21 0 0,22 0 16,-1 21-16,0-20 0,-21-1 15,21-21-15,0 21 0,0 0 0,1-21 16,20 0-16,-21 0 0,0 0 16,0 0-16,22 0 0,-22 0 0,21-21 15,-21 0-15,22 0 0,-1-1 16,0 1-16,-20 0 0,20-21 0,0 21 16,-21-22-16,1 22 0,-1-21 15,21 21-15,-42-22 0,21 22 16,0 0-16,-21 0 0,22 0 0,-22 42 47,-22 0-47,1 0 0,21 0 15,-21 0-15,21 22 0,0-22 0,-21 21 16,21-21-16,-21 1 0,21 20 16,0-21-16,0 0 0,0 0 0,0 1 15,0-1-15,0 0 0,21-21 16,0 0-16,0 0 0,22 0 15,-22 0-15,0-21 0,0 21 16,21-21-16,-20-1 0,-1 1 16,21 0-16,-21-21 0,0 21 0,1-22 15,-1 22-15,0-21 0,0 21 16,-21-1-16,21-20 0,-21 21 0,0 0 16,0 0-16,0 42 31,-21-21-31,21 21 0,0 0 15,0 0-15,-21 0 0,21 22 16,-21-22-16,21 0 0,0 21 0,0-20 16,-21-1-16,21 21 0,-22-21 15,22 0-15,0 1 0,0-1 0,0 0 16,0 0 0,22-21-1,-1 0-15</inkml:trace>
  <inkml:trace contextRef="#ctx0" brushRef="#br0" timeOffset="89951.84">4593 11811 0,'0'0'0,"0"-42"0,21 21 15,-21-1-15,0 1 0,0 0 16,0 0-16,-21 21 16,0 21-16,0 0 15,0-21-15,-1 21 0,1 1 16,0 20-16,0-21 0,0 0 0,0 22 15,21-1-15,-22-21 0,22 21 16,0 1-16,0-1 0,0-21 0,0 22 16,0-22-16,22 0 0,-1 0 15,42-21-15,-42 0 0,1 0 16,20 0-16,0 0 0,1-21 16,-1 0-16,21 0 0,-20-1 0,20 1 15,-20-21-15,-1 21 0,0-22 16,1 1-16,-1 0 0,-21-1 0,0 1 15,0 0-15,1-1 0,-22 1 16,21 0-16,-21-1 0,0 1 0,0-21 16,0 41-16,0-20 0,0 21 15,0 0-15,0 42 16,-21 0-16,-1 21 16,22-20-16,0 20 0,-21 0 0,0 1 15,21-1-15,-21 0 0,21 1 16,0-1-16,-21 0 0,21 1 0,-21-1 15,21 0-15,-22 1 0,22-1 16,-21-21-16,21 0 0,0 0 0,0 1 16,-21-22-16,21-22 31,0 1-31,21 0 0,0 0 16,1-21-16,-1 20 15,0-20-15,0 21 0,0-21 0,0 20 16,1-20-16,20 21 0,-21 0 0,0 0 15,0 21-15,1 0 0,20 0 16,-21 0-16,0 0 0,0 0 0,-21 21 16,22 0-16,-22 21 15,0-21-15,0 1 0,0 20 0,0-21 16,-22 21-16,22-20 0,-21 20 0,0-21 16,0 0-16,0 22 0,0-43 15,21 21-15,0 0 0,0-42 47</inkml:trace>
  <inkml:trace contextRef="#ctx0" brushRef="#br0" timeOffset="92379.05">6117 11705 0,'0'0'16,"-21"0"0,42 0-1,0 0-15,0 0 0,1 0 16,-1-21-16,0 21 0,0-21 16,21 0-16,-20 21 0,-1-21 0,0-1 15,0 22-15,0-21 0,-21 0 16,0 0-16,0 0 15,0 0-15,-21 21 0,0-22 16,0 22-16,0 0 0,-1 0 0,1 0 16,-21 22-16,21-1 0,0 0 15,-22 0-15,22 0 0,0 0 0,0 1 16,0 20-16,-1-21 0,22 21 16,0-20-16,0-1 0,0 0 0,0 0 15,0 0-15,22 0 0,-1-21 16,0 22-16,0-22 0,21 0 15,-20 0-15,20 0 0,-21 0 16,0 0-16,0 0 16,-21-22-16,-21 22 15,0 0 1,-21 0-16,21 0 0,-1 22 16,1-1-16,-21-21 0,21 21 0,-22 0 15,22 21-15,0-20 0,0-1 16,-21 21-16,20 0 0,22-20 0,-21 20 15,21-21-15,0 21 0,0-20 16,0-1-16,0 0 0,21-21 0,1 21 16,-1-21-16,21 0 0,-21 0 15,22 0-15,-1-21 0,0 21 16,1-21-16,-1 0 0,21-22 0,-20 22 16,20-21-16,-20 21 0,20-22 0,-21 1 15,22 0-15,-22-1 0,1 1 16,-1-22-16,-21 22 0,21 0 0,-20-1 15,-1-20-15,0 21 0,-21-1 16,0-20-16,21 20 0,-21 1 0,0 0 16,0-1-16,0 22 0,0 0 0,0 0 15,-21 42 1,0 0-16,0 0 0,-1 22 16,1-1-16,0 0 0,0 22 15,-21-22-15,20 22 0,1-1 16,0-20-16,0 20 0,0 1 0,21-22 15,0 64-15,0-64 16,0 0-16,0 1 0,0-22 0,21 0 16,21 0-16,-21 0 0,1-21 15,20 0-15,0 0 0,1 0 0,20 0 16,-21 0-16,1-21 0,-1 0 0,22 0 16,-22 0-16,0 0 0,-21-1 15,22 1-15,-22 0 0,21-21 16,-21 21-16,-21-22 0,0 22 0,22-21 15,-22 21-15,0-1 0,0 1 16,0 0-16,0 0 0,-22 21 31,1 21-31,0-21 0,0 21 16,0 0-16,21 22 0,-21-22 0,21 0 16,-22 21-16,22-20 0,0 20 15,0-21-15,0 0 0,0 0 0,0 1 16,22-1-16,-1 0 0,0-21 15,0 0-15,0 0 0,0 0 0,1 0 16,-1 0-16,21 0 0,-21 0 16,0-21-16,22 0 0,-1-1 15,-21 1-15,0 0 0,43-21 16,-43 21-16,0-22 0,0 22 0,-21 0 16,0 0-16,0 0 0,0-1 15,0 1-15,0 0 0,0 42 31,0 0-31,-21 1 16,21-1-16,0 0 0,-21 21 0,0-21 16,21 22-16,-21-22 0,21 21 15,0-21-15,-21 1 0,21-1 0,-22 0 16,22 0-16,0 0 16,0-42 15,0 0-16,0 0-15,22 0 0,-22-1 0,21 1 16,0-21-16,-21 21 0,21-22 0,0 22 16,-21 0-16,21-21 0,1 21 15,-1-1-15,0 1 0,0 21 16,0 0-16,0 0 16,-21 21-16,0 1 15,0-1-15,0 0 0,0 0 0,0 21 16,0-20-16,0-1 0,0 0 15,0 21-15,0-21 0,0 1 16,0-1-16,0 0 0,22-21 16,-1 0-1,0 0-15,0 0 0,0 0 16,0 0-16,1-21 0,-1 0 16,0-1-16,0 1 0,0 0 0,22-21 15,-22-1-15,0 22 16,0 0-16,0-21 0,0 21 0,1-1 15,-1 1-15,0-21 0,0 42 16,-21 21 15,0 0-15,0 0-16,-21 1 0,21-1 16,-21 0-16,21 21 0,0-21 0,0 1 15,0-1-15,0 0 0,0 21 16,0-21-16,0 1 0,21-1 15,0-21-15,0 0 0,0 21 0,22-21 16,-22 0-16,0 0 0,21 0 16,-20 0-16,20 0 0,-21-21 0,0 21 15,0-21-15,1-1 0,-1 1 0,0 21 16,-21-21-16,0 0 0,0-21 16,21 20-16,-21 1 0,0 0 15,0 0-15,0 0 0,0 0 16,0-1-16,0 1 0,-21 21 15,21 21 1,-21 1-16,21-1 16,0 0-16,-21 0 0,21 0 0,0 0 15,-22 1-15,22-1 0,0 0 0,0 0 16,0 0-16,0 0 16,22-21-1,-1 0 1,0 0-16,-21-21 0,21 0 15,0 21-15,0-21 0,1 0 0,-22 0 16,21-1-16,0 1 0,0 0 16,0 0-16,0 0 0,1 21 0,-22-21 15,21 21-15,0-22 0,-21 44 47,0-1-47,0 0 0,0 0 16,0 0-16,0 0 0,0 1 0,0-1 15,0 0-15,0 0 0,0 0 0,21-21 16,0 21-16,-21 1 16,21-22-16,1 0 0,-1 21 0,0-21 15,0 0-15,21 0 16,-20 0-16,-1 0 0,0-21 0,0-1 16,0 22-16,0-21 0,-21 0 0,22 0 15,-1-21-15,-21 20 0,0-20 16,21 21-16,-21-21 0,21-1 0,-21 1 15,21 0-15,-21-1 0,0 1 16,0 21-16,0-22 0,21 1 0,-21 21 16,0 0-16,0 0 0,0-1 15,0 1-15,-21 42 16,0 1-16,0-1 0,0 0 16,21 21-16,-21-21 15,-1 22-15,22-1 0,0 0 0,-21-20 16,0 20-16,21 0 0,0 1 0,0-22 15,0 21-15,0-21 0,0 0 16,0 1-16,0-1 0,0 0 0,0 0 16,21-21-1,0 0-15,1 0 0,-1 0 16,-21-21-16</inkml:trace>
  <inkml:trace contextRef="#ctx0" brushRef="#br0" timeOffset="92570.94">9144 11769 0,'0'0'0,"-21"0"15,42 0 17,0 0-32,0 0 0,0-21 15,22 21-15,-22 0 0,21 0 0,-21 0 16,22-22-16,-1 1 0,-21 21 15,22 0-15,-22-21 0</inkml:trace>
  <inkml:trace contextRef="#ctx0" brushRef="#br0" timeOffset="93362.01">9927 11705 0,'0'0'0,"0"-21"0,-21 21 0,21-21 15,0 0-15,0 0 16,21 21-16,0-22 0,0 1 0,1 0 16,-1 0-16,0 0 0,0 0 15,0-1-15,0 1 0,1 0 16,-1 0-16,-21 0 0,0 0 0,-43 21 15,22 0 1,0 0-16,-21 0 0,21 0 16,-22 21-16,1 0 0,21 0 0,-22 21 15,22-20-15,0-1 0,-21 0 16,42 21-16,-21-21 0,21 1 16,0-1-16,0 0 0,0 0 0,0 0 0,0 0 15,21 1-15,21-1 16,-21-21-16,0 21 0,22-21 15,-22 0-15,21 0 0,-21 0 0,22 0 16,-22 0-16,0 0 0,0 0 16,0 0-16,-42 0 31,0 0-31,-21 0 0,-1 0 0,22 0 16,-21 0-16,0 21 0,-1 0 0,1 0 15,0 1-15,20-1 0,-20 21 16,21-21-16,0 0 0,21 22 0,0-22 15,0 0-15,0 0 0,0 0 0,21 1 16,0-1-16,0 0 16,0-21-16,22 0 0,-22 0 0,21 0 15,1 0-15,-1 0 0,0 0 16,1-21-16,-1 21 0,0-21 0,1-1 16,-1 22-16,-21-21 0,21 0 0,-20 0 15,-1 0-15,0-22 0,-21 22 16,0 0-16,21 0 0,-21-21 0,21 20 15,-21 1-15,0 0 0,0 0 16,0 0-16,21 21 16,1 21-1,-22 0 1,0 0-16,21 0 0,-21 1 16,21-1-16,-21 0 0,0 0 15,0 0-15,21 0 0,-21 1 16,21-22-16,-21 21 0,21-21 15,-21 21-15,22-21 0,-1 0 32,-21-21-32,21 0 15</inkml:trace>
  <inkml:trace contextRef="#ctx0" brushRef="#br0" timeOffset="93555.53">10562 11811 0,'-85'-21'31,"170"106"-31,-85-149 0,-106 43 0,85 21 16,0 21-16,0-21 0,-22 21 0,22 0 16,0-21-16,0 22 0,-21-1 0,20 21 15,1-21-15,-21 0 0,21 1 16,0-1-16,-1 0 0,1 0 0,21 0 16,-21 0-16,21 1 0,-21-22 15,21 21-15,21-21 16,21 0-16</inkml:trace>
  <inkml:trace contextRef="#ctx0" brushRef="#br0" timeOffset="93882.5">10880 11811 0,'0'0'15,"0"-21"-15,-22 21 16,1 0-16,0 0 15,0 21-15,0 0 0,0 0 16,21 22-16,-22-1 0,1 0 0,0 1 16,0-1-16,0 0 0,0 1 15,-1 20-15,1-20 0,-21 20 0,21-21 16,-22 22-16,22-1 0,0 1 0,-21-1 16,21 1-16,-22-1 15,22 1-15,-21-1 0,21-20 0,-1 20 16,1 1-16,0-22 0,21 0 0,-21-20 15,21 20-15,0-21 0,0 0 16,21-21 0,0 0-1,0 0-15,1-21 0,-1 0 0,0 0 16,0-22-16,0 22 0</inkml:trace>
  <inkml:trace contextRef="#ctx0" brushRef="#br0" timeOffset="94167.02">10837 11938 0,'0'0'0,"21"-42"0,-21 21 15,22-22-15,-1 22 0,0 0 0,-21-21 16,85-1 0,-43 22-16,-21 21 0,21 0 0,1 0 15,-22 0-15,0 0 0,21 0 16,-20 0-16,-22 21 0,0 0 0,0 1 15,0-1-15,0 0 0,-22 0 0,1 0 16,0 0-16,-21 22 0,21-22 16,-22 0-16,1 0 0,0 0 15,-1 1-15,1-22 0,0 21 0,-1-21 16,22 0-16,-21 0 0,21 0 16,-1 0-16,1 0 0,0 0 0,0 0 15,0 0-15,21-21 0</inkml:trace>
  <inkml:trace contextRef="#ctx0" brushRef="#br0" timeOffset="95992.05">13377 8615 0,'0'0'0,"-21"21"0,0-21 0,0 0 16,0 21-16,21 0 16,21-21 15,0 0-15,0-21-16,21 21 0,-20-21 0,-1 21 15,0-21-15,0 0 0,0 21 16,-21-21-16,21-1 0,1 22 0,-22-21 15,21 0-15,-21 0 0,0 0 16,0 0 0,21 21-16,-21 21 31,0 0-31,0 0 0,0 0 16,0 0-16,0 22 0,21-1 0,-21 0 15,0 1-15,0-1 0,0 0 16,0 22-16,0-22 0,21 1 0,-21-1 15,0 0-15,0 1 0,21-22 0,-21 21 16,0-21-16,0 0 0,0 1 16,0-1-1,-21-21 1,0-21 0,0-1-16,0 1 15,0 21-15,-1-21 0,1 0 16,0 0-16,0 0 0,0-1 0,0 1 15,-1 21-15,22-21 0,-21 21 16,0 0-16,0 0 16,21 21-16,0 0 15,0 1-15,0-1 16,21 0-16,0-21 0,0 0 0,1 21 16,-1-21-16,21 0 0,-21 0 0,0 0 15,22 0-15,-1 0 0,-21-21 16,22 21-16,-1-21 0,0 0 0,22-1 15,-22 1-15,0 0 16,1 0-16,-1-21 0,0 20 0,1-20 16,-22 21-16,21-21 0,-21 20 0,1-20 15,-22 21-15,21 0 0,-21-22 16,21 22-16,-21-21 0,0 21 0,0 0 16,0-1-16,0 1 0,0 0 15,0 0-15,0 42 31,-21 0-31,0 0 0,21 22 16,-22-22-16,22 21 0,0 22 0,-21-22 16,0 22-16,21-1 15,-21-21-15,21 22 0,0 21 0,-21-22 16,0 1-16,21-1 0,-22 22 0,22-1 16,0 1-16,-21 0 0,0 21 15,0-22-15,21 1 0,-21 0 0,21-1 16,-21 1-16,21 0 0,-22-1 0,22-20 15,0-1-15,0 1 0,0-22 16,0 0-16,0 1 0,22-22 0,-1 0 16,0 0-16,21 0 0,-21-21 0,1 0 15,20 0-15,0-21 0,1 0 16,-1 0-16,0-21 0,1 20 0,20-20 16,-21 0-16,1-1 0,-1-20 15,0 21-15,-20-1 0,20 1 0,-21-22 16,-21-41-16,0 62 15,0-20-15,0 20 0,-21-20 0,0-1 16,-22 1-16,1 21 0,-21-22 0,-1 1 16,22 20-16,-22 1 0,1 0 15,-1 20-15,1-20 0,20 21 0,1 0 16,0 0-16,-1-1 0,22 1 16,0 21-16,0 0 0,21-21 0,0 0 31,21 21-31,0 0 0,0 0 0,22-21 15,-22 21-15,21 0 0,1-21 16,-1 21-16,0-22 0,-21 22 0,22-21 16,-22 21-16,21-21 0,-21 0 15,1 21-15,-1-21 0</inkml:trace>
  <inkml:trace contextRef="#ctx0" brushRef="#br0" timeOffset="98846.87">15748 8721 0,'-42'0'16,"20"0"-1,1 0 1,42 0 15,1 0-31,-1-21 0,0-1 16,0 22-16,0-21 0,0 0 16,22 0-16,-22 0 0,21 0 0,-21-1 15,1 1-15,-1 0 16,0 0-16,-21 0 0,0 0 0,0-1 15,-21 22-15,0 0 0,-1 0 16,1 0-16,-21 0 16,21 0-16,0 0 0,-1 0 0,1 22 15,-21-1-15,21 0 0,0 0 16,-1 0-16,1 0 0,0 22 0,21-22 16,0 21-16,0-21 0,0 22 0,0-22 15,0 0-15,0 21 0,21-42 16,0 22-16,1-1 0,-1-21 15,21 0-15,-21 0 0,22 0 16,-22 0-16,21 0 0,0-21 0,-20-1 16,-1 22-16,21-21 0,-21 0 15,-21 0-15,0 0 16,-21 0-16,0 21 16,0 0-16,0 0 0,-1 0 15,1 0-15,-21 0 0,21 21 0,0 0 16,-1-21-16,1 42 0,0-21 15,21 1-15,0 20 0,-21-21 0,21 21 16,0 1-16,0-22 0,0 21 16,0-21-16,0 22 0,0-22 0,21 0 15,0-21-15,0 21 0,1-21 0,-1 0 16,0 0-16,21 0 16,1-21-16,-1 0 0,0 21 0,1-42 15,-1 20-15,21 1 0,-20-21 16,20 21-16,-20-22 0,-1 1 0,0 0 15,1-1-15,-22 22 0,0-21 0,0 0 16,0-1-16,0 1 16,-21 0-16,22 20 0,-22-20 0,0 21 15,0-21-15,0 20 0,0 1 0,0 0 16,0 0-16,-22 42 16,1 0-1,0 0-15,0 1 0,0 20 16,0 0-16,-1 1 0,22-1 0,0 0 15,-21 1-15,21-1 0,0 21 0,0-20 16,0-1-16,0 0 0,0 1 16,21-1-16,1-21 0,-1 0 0,0 1 15,21-1-15,-21 0 0,22-21 16,-22 21-16,21-21 0,1 0 0,-22 0 16,21 0-16,0-21 0,1 0 15,-1 0-15,0-1 0,1 1 0,-22 0 16,21-21-16,-21 21 0,1-1 15,-1-20-15,-21 0 0,0 21 0,0-22 16,0 22-16,0 0 0,0 0 16,0 0-16,-21-1 0,-1 22 15,1 0-15,0 0 0,0 0 16,0 22-16,21-1 16,0 0-16,-21 0 0,21 21 0,0-20 15,0 20-15,0-21 0,0 21 0,0-20 16,0-1-16,0 21 0,0-21 15,21-21-15,-21 21 0,21 1 0,0-22 16,0 0-16,0 0 0,1 0 16,-1 0-16,21 0 0,-21 0 0,0 0 15,22-22-15,-22 1 0,0 0 0,0 0 16,22 0-16,-43 0 0,21-1 16,0 1-16,-21-21 0,21 21 15,-21-22-15,0 22 0,0 0 0,0 0 16,0 0-16,0 0 0,0-1 15,0 44 1,0-1 0,0 0-16,0 0 0,0 21 0,0-20 15,0 20-15,0 0 0,0-21 16,0 22-16,0-22 0,0 21 0,0-21 16,-21 1-16,21-1 0,0 0 15,0 0-15,-21-21 16,21-21 15,0 0-31,0 0 16,0-1-16,0-20 0,21 21 0,-21-21 15,21 20-15,0-20 0,-21 0 16,21-1-16,1 22 0,-1-21 0,0 21 16,0 0-16,0-1 0,0 1 15,1 21-15,-1 0 0,0 0 0,0 0 16,0 0-16,0 0 0,1 21 15,-22 1-15,0 20 0,21-21 16,0 0-16,-21 22 0,0-22 0,0 21 16,0-21-16,0 22 0,0-22 15,21 0-15,-21 0 0,0 0 16,0 0-16,0 1 0,0-1 16,0-42 15,21-1-16,-21 1-15,0 0 0,0 0 16,21-21-16,-21 20 0,22 1 0,-22-21 16,21 0-16,0 20 0,-21-20 15,21 21-15,0 0 0,0 0 16,-21-1-16,22 1 0,-1 21 0,0 0 31,-21 21-15,0 22-16,0-22 0,0 0 15,0 21-15,0-20 0,0 20 0,0-21 16,0 21-16,0-20 0,0-1 0,0 21 16,0-21-16,0 0 0,21 1 15,0-1-15,0 0 0,1-21 16,-1 0-16,0 0 0,21 0 16,-21 0-16,1 0 0,20 0 0,-21 0 15,21 0-15,1-21 0,-22 21 0,21-21 16,1-1-16,-22 1 0,0-21 15,0 21-15,0 0 0,-21-22 16,21 22-16,-21-21 0,0 21 16,0-22-16,0 22 0,0 0 0,-21 0 15,0 0-15,21-1 0,-21 22 0,0 0 16,0 0-16,-1 0 0,1 22 16,0-1-16,0 0 0,0 0 0,0 0 15,21 22-15,0-22 0,0 21 16,0-21-16,0 22 0,0-22 0,0 0 15,0 0-15,21 21 0,0-20 16,0-22-16,0 0 0,0 21 16,22-21-16,-22 0 0,0 0 15,21 0-15,1 0 0,-22 0 16,21 0-16,-21-21 0,22 21 0,-22-22 16,0 1-16,0 0 0,0 0 0,-21 0 15,0-22-15,22 22 0,-22 0 16,0-21-16,0 21 0,0-22 0,0 22 15,0 0-15,0 42 32,-22 0-32,22 0 15,0 1-15,0-1 0,-21 21 16,21-21-16,-21 0 0,21 1 16,-21 20-16,21-21 0,0 0 15,-21 0-15,21 1 0,-21-22 16,42-22 15,0 1-15,0 0-16,-21 0 0,21 0 15,0 0-15,1-22 0,-22 22 0,21-21 16,0 21-16,0-22 0,0 22 16,0 0-16,-21-21 0,22 20 0,-1 22 15,-21-21-15,21 21 0,-21 21 16,21-21-1,-21 22-15,0 20 0,0-21 16,0 21-16,0-20 0,0 20 0,0 0 16,21-21-16,-21 22 0,0-22 15,0 0-15,21 0 0,-21 0 0,22 1 16,-22-1-16,21-21 0,0 21 0,0-21 16,0 0-16,0 0 15,1 0-15,-1 0 0,0 0 0,0-21 16,0 21-16,22-21 0,-22-1 15,-21 1-15,21-21 0,0 21 0,0-22 16,0 1-16,-21 0 0,22-1 16,-22 1-16,21 0 0,-21-1 15,0 1-15,0 0 0,0-1 0,0 1 16,0 21-16,0-21 0,0-1 16,0 22-16,0 0 0,0 0 0,-21 21 31,-1 21-31,22 0 15,0 21-15,-21-20 0,0 20 0,21 0 16,-21 1-16,21-1 16,0 43-16,-21-22 0,21-21 0,-21 1 15,21-1-15,0 0 0,0 1 16,0-22-16,0 21 0,0-21 16,0 1-16,0-1 0,0 0 0,21-21 15,0 0-15,0 0 16,21 0-16,-20 0 0,-1 0 15,0-21-15,0 21 0,21-21 16,-20-1-16,-1 1 0,0-21 0,0 21 16,0 0-16</inkml:trace>
  <inkml:trace contextRef="#ctx0" brushRef="#br0" timeOffset="99062.77">19431 8615 0,'0'0'0,"-42"0"0,20 0 0,1 0 16,0 21-16,42-21 31,0 0-31,22 0 0,-22 0 16,21 0-16,1 0 0,-1 0 16,0 0-16,1 0 0,-1 0 0,-21-21 15,21 21-15,-20-21 0,20 21 16,-21 0-16,0 0 0,0-21 0,1 21 15</inkml:trace>
  <inkml:trace contextRef="#ctx0" brushRef="#br0" timeOffset="99511.05">20934 8678 0,'21'-21'0,"-42"42"0,42-63 0,-21 21 0,21 21 16,-21-21-16,21 0 0,-21 42 47,0 0-47,0 0 0,0 0 15,0 22-15,0-1 0,0-21 16,-21 21-16,21 1 0,0-1 15,0-21-15,-21 22 0,21-22 0,0 0 16,0 0-16,0 0 0,0 0 0,0 1 16,21-22-1,0 0-15,0 0 0,1 0 16,-1-22-16,0 1 0,0 0 0</inkml:trace>
  <inkml:trace contextRef="#ctx0" brushRef="#br0" timeOffset="99887.58">21675 8657 0,'21'-21'0,"-42"42"0,63-63 0,-42 21 16,-21 21-1,0 0-15,-22 0 0,22 0 16,-21 0-16,-1 21 0,1 0 0,0-21 16,21 21-16,-22 0 0,22 1 15,0-22-15,0 21 0,21 0 0,0 0 16,0 0-16,0 0 0,0 1 15,21-22-15,0 0 16,0 0-16,0 21 0,22-21 0,-22 0 16,21 0-16,-21 21 0,22-21 15,-22 0-15,21 21 0,-21 0 0,1-21 16,-1 21-16,-21 1 0,0-1 16,0 0-16,0 0 15,0 0-15,-21-21 0,21 21 16,-22-21-16,1 22 0,0-22 15,0 0-15,0 0 0,0 21 0,-1-21 16,1 0-16,0 0 0,0 0 16,0 0-16,0 0 0,-1 0 15,1 0-15,21-21 0,-21 21 0,0-22 16,0 1-16,21 0 0</inkml:trace>
  <inkml:trace contextRef="#ctx0" brushRef="#br0" timeOffset="100079.27">20976 8509 0,'0'0'0,"-21"0"16,0 0 0,0 0-1,21 21 1,21-21-1,21 21-15,-21-21 0,22 0 16</inkml:trace>
  <inkml:trace contextRef="#ctx0" brushRef="#br0" timeOffset="100690.3">22373 8721 0,'0'0'0,"0"-21"0,0-1 15,-21 22-15,21-21 0,0 0 16,0 0-16,0 0 16,0 0-16,21-1 15,0 22-15,0 0 31,1 0-31,-22 22 16,0-1-16,0 0 0,0 0 16,0 0-16,21 0 0,-21 1 15,0 20-15,0-21 0,0 0 0,0 0 16,0 1-16,0-1 0,0 0 16,0 0-16,0 0 15,0-42 16,0 0-31,0 0 16,0 0-16,0-1 0,0 1 16,21 0-16,0 0 0,-21-21 0,21 20 15,0 1-15,1 0 0,-1 0 16,21-21-16,0 20 0,-20 1 0,20 21 16,43-42-16,-43 42 0,-21 0 15,21 0-15,-20 0 0,20 21 16,-21 0-16,0 0 0,0 1 15,-21-1-15,0 0 0,0 0 0,0 21 16,0-20-16,0 20 0,0-21 16,0 0-16,0 22 0,-21-22 0,21 0 15,0 0-15,0 0 0,-21 0 16,21 1-16,21-22 31,0 0-15,1 0-16,-1-22 0,0 1 15,21 0-15</inkml:trace>
  <inkml:trace contextRef="#ctx0" brushRef="#br0" timeOffset="101122.36">23558 8551 0,'0'0'0,"0"-21"0,0 0 16,-21 0-1,0 21 1,0 0-16,0 0 0,0 0 15,-1 21-15,1-21 0,0 21 0,0 0 16,21 1-16,-21-1 0,0 0 16,21 0-16,0 21 0,0-20 0,0 20 15,0-21-15,0 0 0,0 22 16,0-22-16,0 0 0,0 0 0,0 0 16,21-21-16,0 21 0,0-21 0,0 0 15,0 0-15,1 0 16,20 0-16,-21 0 0,0-21 0,0 21 0,1-21 15,-1 0-15,0 0 16,0 0-16,0-1 0,-21-20 0,0 21 16,0-21-16,0 20 0,0 1 0,0-21 15,0 21-15,-21-22 0,0 22 16,0 0-16,0 0 0,-1 21 0,1-21 16,0 21-16,0 0 15,0 0-15,0 0 0,-1 0 0,22 21 16,-21-21-16,0 21 0,21 0 0,0 0 15,0 1-15,0-1 16,0 0-16,21 0 16,0-21-1,1 0-15,-1 0 0,0 0 0,21 0 16</inkml:trace>
  <inkml:trace contextRef="#ctx0" brushRef="#br0" timeOffset="101446.97">24130 8382 0,'0'0'0,"21"-21"0,-21-21 16,21 20-16,-21 1 0,0-21 0,0 21 16,0 0-16,0-1 0,0 1 15,-21 42 17,0 1-32,21-1 0,-21 21 15,0 0-15,-1 1 0,1-1 0,0 0 16,21 1-16,-21-1 0,0 0 15,0 1-15,21-1 0,0 0 0,0 1 16,0-1-16,0 0 0,0-20 16,0 20-16,0-21 0,0 0 0,0 0 15,21 1-15,0-22 0,0 0 0,0 0 16,0 0-16,1 0 0,20 0 16,-21 0-16,0 0 0,0-22 0,1 1 15,-1 0-15,0 0 16,0 0-16,0 0 0,0-1 0,-21 1 15,0-21-15,0 21 0,0 0 0</inkml:trace>
  <inkml:trace contextRef="#ctx0" brushRef="#br0" timeOffset="101658.85">24066 8573 0,'0'0'0,"-42"0"0,0 0 0,-1 0 0,22 0 16,-21 0-16,42-22 15,21 22 1,0 0-16,0 0 15,1 0-15,20 0 0,0 0 16,-21 0-16,22 0 0,-1-21 16,-21 21-16,22 0 0,-22 0 0,0 0 15,0 0-15,0 0 0,0 0 16,-42 0 15,0 0-31</inkml:trace>
  <inkml:trace contextRef="#ctx0" brushRef="#br0" timeOffset="105431.02">13017 10224 0,'0'0'0,"0"21"31,22-21-15,-1 0 0,0 0-16,21-21 0,1-1 0,-1 22 15,0-21-15,1 0 0,-1 0 16,21 0-16,-20 0 0,-1-1 15,22-20-15,-22 21 0,-21 0 16,21 0-16,-20-1 0,-1-20 0,0 21 16,-21 0-16,0-22 0,21 22 0,-21-21 15,0 21-15,0-22 0,0 22 16,0 0-16,0 0 0,0 0 0,0 0 16,0-1-1,-21 22-15,0 22 16,0-1-16,21 21 0,-22 0 15,1 1-15,21-1 0,0 22 16,-21-1-16,21-21 0,-21 22 0,0-1 16,21 1-16,-21 21 0,21-1 0,-22-20 15,1 20-15,21 1 0,0 0 16,0-1-16,-21 1 0,21 0 0,0-1 16,-21 22-16,21-21 0,0 0 0,-21-1 15,21 1-15,0-22 16,0 1-16,0-22 0,0 22 0,0-22 0,0 0 15,21-20-15,0-1 0,0 0 16,-21 0-16,21-21 0,1 0 16,-1 0-16,0 0 0,21 0 0,-21-21 15,1 0-15,20 0 0,-21-22 0,21 1 16,1 21-16,-22-22 0,21-20 0,1 21 16,-22-22-16,0 22 0,0-22 15,0 1-15,-21 20 0,0-20 0,0-1 16,0 22-16,-21-21 0,0-1 0,0 22 15,-22-22-15,1 22 0,21 0 16,-21-1-16,-1 1 0,1 0 16,-22-1-16,22 22 0,21 0 15,-21 0-15,-1 21 0,22 0 0,0-21 16,0 21-16,21-22 0,42 1 31,-21 21-31,0-21 16,22 21-16,-1-21 0,0 0 15,-20 21-15,20-21 0,0-1 0,1 1 16,-1 0-16,0 0 0,1 0 0,-22 0 16,21-1-16,-21 1 15,0 21-15,1-21 0,-1 0 0,0 21 16,0-21-16,-21 42 31,0 0-31,0 0 16,0 22-16,0-22 0,0 21 0,0 0 15,0 1-15,0-1 0,0-21 16,0 22-16,0-1 0,0 0 0,21-21 16,0 1-16,-21-1 0,22 0 15,-1-21-15,0 0 0,21 0 16,-21 0-16,1 0 0,20 0 0,-21 0 16,21-21-16,-20 0 0,20-1 0,-21 1 15,21 0-15,-20-21 0,20-1 16,-21 22-16,0-21 0,-21 0 0,0 20 15,0-20-15,0 0 0,0 21 16,0-22-16,-21 1 0,21 21 0,-21 0 16,-21-22-16,20 22 0,-20 21 15,21-21-15,-21 21 0,-1 0 0,1 0 16,21 0-16,-22 21 0,1 0 0,0 0 16,-1 1-16,1-1 0,21 21 15,0 0-15,0-20 0,-1 20 0,22 0 16,0 43-16,0-43 15,0 1-15,22-22 0,-22 21 0,42-21 16,-21 0-16,0 1 0,22-22 16,-1 21-16,0-21 0,1 0 15,-1 0-15,0 0 0,1-21 0,-1 21 16,0-22-16,1 1 0,-1 0 0,0 0 16,-21-21-16,22 20 0,-22 1 15,0-21-15,0 21 0,0 0 16,-21-22-16,0 22 0,0 0 0,22-21 15,-22 20-15,0 1 0,0 0 16,0 42 15,-22 0-31,22 1 0,0-1 0,0 21 16,0-21-16,0 22 0,0-1 16,0-21-16,0 21 0,0-20 15,0-1-15,0 21 0,0-21 0,0 0 16,22 1-16,-1-22 15,0 0-15,0 0 0,0 0 16,22 0-16,-22 0 0,0-22 0,21 1 16,-21 0-16,22 0 0,-22 0 15,21 0-15,-21-1 0,1 1 0,-1-21 16,0 21-16,-21 0 0,0-1 16,0-20-16,0 21 0,0 0 0,0 0 15,0-1-15,0 44 31,0-1-31,-21 0 16,0 0-16,21 0 0,0 22 16,0-22-16,0 21 0,0 0 0,0-20 15,0-1-15,0 21 0,0-21 0,0 0 16,21 1-16,0-22 16,0 21-16,0-21 0,22 0 0,-22 0 15,0 0-15,21 0 0,1-21 0,-1-1 16,0 22-16,-21-21 0,22 0 15,-1 0-15,-21 0 0,0 0 0,1-22 16,-1 22-16,0 0 0,-21-21 16,0 20-16,0 1 0,0 0 0,0 0 15,0 0-15,0 0 16,0 42 0,0 0-16,0 0 15,-21 21-15,21-20 0,0-1 16,0 0-16,-21 21 0,21-21 0,-22 1 15,22-1-15,-21 0 0,21 0 0,0 21 16,0-63 31,0 0-47,21 0 16,1 0-16,-1-22 0,0 22 15,21-63 1,-21 20-16,22 43 15,-22 21-15,0 0 16,0 0-16,-21 21 16,21-21-16,-21 21 0,22 22 0,-22-22 15,21 0-15,-21 0 0,21 21 16,0-20-16,0 20 0,0-21 16,22 0-16,-1 0 15,0-21-15,-20 0 0,20 0 16,0 0-16,1 0 0,-1 0 0,43-21 15,-43 0-15,0 0 0,1 0 16,-22 0-16,0-1 0,21-20 16,-42 0-16,0 21 0,0-1 15,0-20-15,0 21 0,0 0 16,-21 0-16,0-1 0,0 1 0,-22 21 16,22 0-16,0 0 0,-21 0 0,-1 0 15,22 0-15,-21 0 0,0 21 16,-1 1-16,22-1 0,-21 0 0,21 21 15,-22-21-15,22 22 0,0-1 16,0 0-16,21-20 0,0 20 0,0-21 16,0 0-16,0 0 0,0 1 15,21-1-15,0-21 0,0 0 0,22 0 16,-22 0-16,21 0 0,0 0 16,1 0-16,-1-21 0,0-1 0,1 1 15,-22 0-15,21 0 0,1-21 16,-1 20-16,-21-20 0,0 0 15,22-43-15,-22 43 0,0-1 0,-21 1 16,0 0-16,0-1 16,0 1-16,0 0 0,0-1 0,0 1 0,0-21 15,0 41-15,0 1 16,-21 0-16,0 21 0,-1 0 0,1 21 16,0 0-16,0 22 15,0-1-15,0 0 0,-1 1 16,-20 41-16,42-20 0,0-22 15,0 1-15,0-1 0,0 21 16,0-20-16,0-1 0,0-21 0,0 22 16,21-22-16,-21 21 0,21-21 0,1 0 15,-1-21-15,21 22 16,-21-22-16,0 0 0,22 0 0,-22 0 0,21 0 16,-21 0-16,1 0 0,-1 0 15,0-22-15,0 1 0,0 0 0,0 0 16,1 0-16,-22 0 0</inkml:trace>
  <inkml:trace contextRef="#ctx0" brushRef="#br0" timeOffset="106667.29">18097 10308 0,'-42'-21'15,"21"21"-15,21-21 0,-21 21 16,21-21-16,0 0 0,0-1 15,0 1 1,0 0-16,21 21 0,-21-21 0,21 0 16,0 0-16,0-1 0,1 1 0,-1 0 15,21 0-15,-21 21 0,0-21 16,1 21-16,-1 0 0,0 0 16,0 0-16,0 0 15,0 0-15,-21 21 0,0 21 0,22-21 16,-22 1-16,21 20 0,-21 0 0,0-21 15,0 22-15,21-1 16,-21 0-16,21 1 0,-21-1 0,0-21 16,21 0-16,0 22 0,1-22 15,-1-21-15,0 0 0,21 0 16,-21 0-16,1 0 0,20 0 0,-21-21 16,21 0-16,-20-1 0,20 1 15,0-21-15,-21 21 0,22-22 0,-22 22 16,21-21-16,-21 21 0,1 0 15,-22-22-15,0 22 0,21 0 0,-21-21 16,0 20-16,0 1 0,0 0 0,0 0 16,0 0-1,0 42 17,0 0-17,0 0-15,0 0 0,0 1 0,0-1 16,0 0-16,0 0 15,0 0-15,0 0 0,0 1 32,-21-22 77,21 21-109,0 0 16,-22 0-16,1 0 0,21 0 15,0 22-15,0-22 0,0 21 0,0 1 16,0-1-16,0 43 16,0-43-16,0 0 0,0 1 0,-21-1 15,21 0-15,0 1 0,0-1 16,0 0-16,-21 1 0,21-1 0,-21 0 15,0 1-15,21-1 0,-22 0 16,22 1-16,0-1 0,-21 0 16,21 1-16,0-22 0,0 21 0,-21-21 15,0 0-15,0 1 0,21-1 0,-21 0 16,-1 0-16,1-21 0,0 0 16,0 0-16,0 0 0,0-21 15,-1 0-15,1 0 0,0-1 0,0 1 16,0 0-16,-22-21 0,22-1 15,0 1-15,0 0 0,-21-1 16,20 1-16,1-21 0,21 20 0,-21 22 0,21-21 16,-21-1-16,21 22 15,0 0-15,0 0 0,0 0 0,0 0 16,0-1-16,0 1 0,21 0 16,0 21-16,0-21 0,22 21 15,-22-21-15,21 0 0,1-1 0</inkml:trace>
  <inkml:trace contextRef="#ctx0" brushRef="#br0" timeOffset="107679.67">19833 10075 0,'0'0'0,"0"-21"15,0 0-15,0 0 0,0 0 16,0 0-16,0-1 16,0 1-16,-21 21 15,0 0-15,0 0 16,-1 0 0,1 0-16,0 21 0,0 1 0,0-1 15,0 0-15,-1 21 0,1-21 16,0 22-16,-21-22 0,21 21 0,-1 1 15,22-22-15,-21 21 0,21-21 16,0 22-16,0-22 0,0 0 16,21 21-16,1-21 0,-1-21 0,21 22 15,0-22-15,1 0 0,-1 0 16,0 0-16,1 0 0,20-22 0,-20 22 16,-22-21-16,21 0 0,0 0 0,-20 0 15,-1 0-15,0-22 0,-21 22 16,0 0-16,0-21 0,0 20 0,0-20 15,0 21-15,0-21 0,-21 20 16,0-20-16,-1 21 0,1-21 0,-21 20 16,21 1-16,-22 21 0,22 0 15,-21 0-15,-43 0 16,43 0-16,0 0 0,-1 21 0,22 1 16,-21-1-16,21 0 0,-1 21 15,1-21-15,21 1 0,0 20 0,0-21 16,0 0-16,0 22 0,0-22 0,21 0 15,1 0-15,-1 0 0,0 0 16,0-21-16,21 22 0,1-22 0,-1 0 16,0 0-16,1 0 0,-1 0 15,0 0-15,1-22 0,-1 22 0,0-21 16,1 0-16,-1 0 0,-21 0 16,22 21-16,-22-21 0,0-1 15,0-20-15,0 21 0,-21 0 0,21 0 16,-21-1-16,0 1 0,0 0 15,0 0-15,0 0 0,0 0 0,0-1 16,0 1-16,-21 21 31,0 21-31,21 1 0,-21-1 16,21 0-16,0 0 0,-21 0 16,0 22-16,21-22 0,-22 21 0,22-21 15,0 0-15,0 22 0,0-22 16,0 0-16,0 0 0,0 22 15,0-22-15,22 0 0,-1 0 16,0-21-16,0 0 0,0 0 16,0 0-16,22 0 0,-22 0 0,0-21 15,21 0-15,-20 21 0,20-21 0,-21-1 16,21 1-16,1 0 0,-22 0 16,42-43-16,-41 43 0,-22 0 15,21 0-15,-21-21 0,0 20 16,0 1-16,0 0 0,-21 21 15,-1 21 1,1-21-16,0 21 0,0 1 16,21-1-16,-21 21 0,0-21 15,-1 22-15,1-1 0,0-21 0,21 21 16,0 1-16,0-22 0,0 21 16,0-21-16,0 1 0,0-1 0,0 0 15,21-21-15,0 0 0,1 0 16,-1 0-16,21 0 0</inkml:trace>
  <inkml:trace contextRef="#ctx0" brushRef="#br0" timeOffset="108486.33">22161 10160 0,'0'0'0,"0"-21"16,0 0-16,0 0 16,0-1-16,0 1 15,0 0-15,-21 21 16,21-21-1,-42 21-15,21 0 0,0 0 0,-22 0 16,1 0-16,0 21 0,-1-21 16,1 21-16,-22 0 0,22 1 0,0-1 15,21 0-15,-22 21 0,1-21 0,21 1 16,0-1-16,21 21 0,0-21 16,0 0-16,0 1 0,0-1 0,0 0 15,21-21-15,0 21 0,0-21 16,21 0-16,-20 0 0,20 0 0,0 0 15,1 0-15,-1-21 0,0 21 16,1-21-16,-1 0 0,-21-1 0,21 22 16,-20-21-16,20 0 0,-21 0 0,0 0 15,-21 0-15,21-1 16,-21 1-16,22 0 0,-22 0 16,0 42 15,-22-21-31,22 21 0,-21 0 15,0 22-15,21-22 0,-21 21 16,21 1-16,0-1 0,-21 0 0,0 1 16,21 20-16,-22-21 0,1 22 15,21-22-15,0 22 0,-21-1 0,0 1 16,0-22-16,21 43 0,0-22 16,-21 1-16,-1 20 0,22-20 15,-21 21-15,21-22 0,0 22 0,0-22 16,0 1-16,0-22 0,-21 0 0,21 1 15,-21-1-15,21 0 0,-21-20 16,0-1-16,-1-21 0,-20 21 0,21-21 16,-21 0-16,20 0 0,-20 0 0,0 0 15,-1-21-15,-20 0 0,21-1 16,-22 1-16,22-21 0,-22 21 16,22-22-16,21 1 0,-22 0 0,22-22 15,21 22-15,0-22 0,0 1 0,0-1 16,21 1-16,1-1 0,20 1 0,-21 21 15,21-22-15,1 22 0,63-64 16,-43 64-16,1-22 16,-1 22-16,1-22 0,-1 22 0,1 0 15</inkml:trace>
  <inkml:trace contextRef="#ctx0" brushRef="#br0" timeOffset="109143.02">22394 10266 0,'0'0'0,"0"-21"47,21 21-47,1 0 0,-1-21 16,0 21-16,0-22 0,21 22 16,-20-21-16,-1 21 0,21-21 0,-21 0 15,0 21-15,1-21 0,-1 0 0,-21-1 16,0 1-1,-21 0-15,-1 21 0,1 0 16,0 0-16,-21 0 0,21 0 16,-22 0-16,22 0 0,0 21 0,-21 0 15,20 1-15,1-1 0,21 0 0,-21 0 16,21 0-16,0 0 0,0 22 16,0-22-16,0 0 0,0 0 0,21 0 15,-21 1-15,21-1 16,1 0-16,20-21 0,-21 21 0,0-21 15,22 0-15,-22 0 0,21 0 0,0 0 16,-20 0-16,20-21 0,0 21 16,-21-21-16,22 0 0,-22-1 0,0 1 15,21-21-15,-20 21 0,20-22 16,-21 22-16,0-21 0,22 0 0,-22-1 16,0 1-16,0 0 0,0-1 15,22 1-15,-22 0 0,0-1 16,21 1-16,-21 0 0,1-1 0,-1 22 15,-21 0-15,0 0 0,0 0 16,0 42 0,0 21-16,-21-21 15,-1 22-15,1-1 0,0 0 0,21 1 16,-21-1-16,0 0 0,0 1 16,-1-1-16,1 0 0,21 1 0,-21-1 15,21 0-15,-21-21 0,21 22 0,0-22 16,0 0-16,0 21 0,0-20 15,0-1-15,0 0 0,21-21 16,0 0-16,0 0 0,1 0 16,-1 0-16,0 0 0,21 0 0,-21 0 15,1-21-15,-1 0 0,0-1 16,21 1-16,-21 0 0,1 0 16,-1 0-16</inkml:trace>
  <inkml:trace contextRef="#ctx0" brushRef="#br0" timeOffset="109407.03">23072 9970 0,'0'0'0,"-22"0"16,44 0 0,-1 0-16,0 0 0,0 0 15,0 0-15,22 0 0,-22 0 16,0 0-16,21 0 0,1 0 0,-22 0 15,0 0-15,21 0 0,-21-22 16,22 22-16,-22 0 0,0 0 0,0 0 16,-21-21-16,21 21 15,-42 0 17,0 0-32,0 0 0,0 0 15</inkml:trace>
  <inkml:trace contextRef="#ctx0" brushRef="#br0" timeOffset="112003.03">15113 11303 0,'0'0'0,"-21"0"0,0 0 16,-22 0-16,22 0 0,42 0 31,22 0-31,-1 0 16,0 0-16,22-21 0,-1 21 15,1-21-15,20 21 0,-20-21 0,-1 21 16,1-22-16,-1 22 0,-20 0 0,-1 0 15,0-21-15,1 21 16,-22 0-16,-42 21 31,0-21-31,-1 0 0,1 22 16</inkml:trace>
  <inkml:trace contextRef="#ctx0" brushRef="#br0" timeOffset="112242.89">15600 11282 0,'0'0'0,"-21"0"15,-1 0-15,1 21 0,0-21 16,0 21-16,0 0 16,0 1-16,21-1 0,-22 0 0,22 21 15,0-21-15,-21 22 0,21-1 16,-21 0-16,21-20 0,0 20 16,0 0-16,-21 1 0,21-22 0,-21 21 15,21 0-15,0 1 0,0-22 0,0 21 16,-21-21-16,21 1 0,0-1 15,0 0-15,-22-21 0,22 21 0,0-42 32,0 0-17,22 0-15,-1 21 0</inkml:trace>
  <inkml:trace contextRef="#ctx0" brushRef="#br0" timeOffset="112442.96">15684 11663 0,'43'-21'0,"-255"169"0,381-275 0,-105 85 0,-43 42 15,0 0-15,-21 21 16,0 0 0,0 0-16,0 0 0,0 0 15,0 1-15,0 20 0,0-21 0,0 0 16,0 0-16,0 1 0,0-1 16,-21-21-16,21 21 0,0 0 0,-21-21 15,0 0-15,0 0 16,-1-21-1</inkml:trace>
  <inkml:trace contextRef="#ctx0" brushRef="#br0" timeOffset="112606.54">15769 11494 0,'0'0'0,"0"-22"0,0 1 16,0-63-1,0 62-15,0 1 0,0 42 31,0 1-15,0-1-16,21 0 16,0 0-16</inkml:trace>
  <inkml:trace contextRef="#ctx0" brushRef="#br0" timeOffset="113218.01">16044 11642 0,'0'0'16,"0"21"-16,0 0 0,0 0 0,0 0 16,0 1-16,0-1 15,0 0-15,0 0 0,0 0 16,0 0-16,0 1 0,0-1 16,0 0-16,0 0 0,0 0 15,-21-21 16,0-21-15,21 0-16,0 0 0,0 0 16,0-1-16,0 1 0,0 0 0,0-21 15,0 21-15,21-22 0,0 22 16,0-21-16,1 21 0,-1-1 16,0 1-16,21 0 0,-21 21 0,1 0 15,-1 0-15,21 0 0,-21 0 0,0 21 16,1 0-16,-1 1 0,-21-1 15,21 0-15,-21 0 0,21 0 16,-21 22-16,0-22 0,0 0 0,0 0 16,0 21-16,0-20 0,0-1 0,0 0 15,0 0-15,0-42 32,21 0-17,0 0-15,-21-1 0,22 1 0,-1 0 16,-21 0-16,21 0 0,0-22 15,0 22-15,0-21 0,1 21 0,-1 0 16,0-22-16,0 22 0,0 21 0,0 0 16,1 0-1,-22 21-15,0 0 16,0 22-16,0-22 0,0 0 0,0 0 16,0 22-16,0-22 0,0 0 15,-22 0-15,22 0 0,0 0 0,0 1 16,0-1-16,0 0 0,0 0 15</inkml:trace>
  <inkml:trace contextRef="#ctx0" brushRef="#br0" timeOffset="113555.01">16912 11811 0,'21'0'31,"0"0"-15,1-21-16,-1 21 0,21-21 0,-21 21 15,22-21-15,-22-1 0,21 1 16,-21 0-16,22 21 0,-22-21 16,0 0-16,-21 0 0,0-1 0,0 1 15,0 0-15,-21 0 16,0 21-16,-1 0 0,1 0 0,-21 0 0,21 21 15,-22 0-15,22 0 0,-21 1 16,21-1-16,0 21 0,-1-21 16,1 22-16,0-22 0,21 21 0,0-21 15,0 22-15,0-22 0,0 0 16,0 0-16,21 0 0,0 0 0,1 1 16,-1-22-16,0 0 0,21 0 15,-21 0-15,1 0 0,20 0 0,0-22 16,-21 22-16,22-21 0</inkml:trace>
  <inkml:trace contextRef="#ctx0" brushRef="#br0" timeOffset="122054.04">18648 11536 0,'0'0'0,"0"-21"0,0 0 0,0-1 16,0-20-16,0 21 0,0-21 0,-21-1 16,21 1-16,-22 21 0,22-22 15,-21 1-15,0 21 0,0 0 0,0 0 16,0-1-16,-22 22 0,22 0 0,-21 0 15,21 0-15,-22 22 0,1 20 16,0 0-16,-1 1 0,1-1 16,0 21-16,-1 1 0,22-1 0,-21 1 15,21-1-15,-1-20 0,1 41 16,21-20-16,0-1 0,0 1 0,0-1 16,0 1-16,21-22 0,1 22 15,-1-22-15,21 0 0,0 1 0,1-22 16,-1 0-16,0 0 0,1-21 15,20 0-15,-20 0 0,20 0 0,-21-21 16,1 0-16,20 0 0,-20 0 0,20-22 16,-21 1-16,1-22 0,-22 22 15,0 0-15,21-22 0,-42 22 0,0-22 16,0 22-16,0-21 0,0 20 16,0-20-16,0 20 0,-42-20 15,21 21-15,0-1 0,-22 1 0,1 0 16,0 20-16,-22 22 0,22 0 15,0 0-15,-1 0 0,-20 22 0,20 20 16,1 0-16,0 1 0,-1-1 16,22 0-16,-21 22 0,21-22 0,0 22 15,21-1-15,0 1 0,0-1 0,0 1 16,0-22-16,21 0 0,0 1 16,21-1-16,-21 0 0,22-21 0,-1 1 15,0-22-15,1 0 0,20 0 16,-20 0-16,-1 0 0,21-22 0,-20 1 15,-1-21-15,0 21 0,1-22 16,-1 1-16,0 21 0,-20-21 16,-1-1-16,0 1 0,0 0 0,0 20 15,-21-20-15,21 21 0,-21-21 16,22 42 0,-1 0-16,-21 21 15,0 0-15,0 0 0,0 0 16,0 22-16,0-22 0,0 21 0,0-21 15,21 0-15,-21 22 0,0-22 16,21-21-16,-21 21 0,21 0 0,0-21 16,1 0-16,-1 0 0,0 0 15,-21-21-15,21 0 16,0 0-16,0 0 0,1-1 0,-1 1 16,0-21-16,0 21 0,0 0 15,0-22-15,1 22 0,-22 0 0,0 0 16,0 0-16,21-1 0,-21 1 0,21 21 15,-21 21 1,0 1-16,0-1 16,0 0-16,0 21 0,0-21 15,0 22-15,0-22 0,0 21 0,0-21 16,0 22-16,0-22 0,21 0 16,0 0-16,0-21 15,1 0-15,-1 0 0,0 0 0,0-21 16,0 0-16,22 0 0,-22 0 0,21-1 15,-21-20-15,0 21 0,22-21 16,20-43-16,-42 43 0,1-22 16,-1 22-16,0-22 0,0 22 15,-21-22-15,0 1 0,0-1 0,0 22 16,0 0-16,0-1 0,0 22 0,0 0 16,0 0-16,0 42 15,0 0-15,-21 0 0,21 22 16,-21 20-16,0-20 0,21 20 15,0 1-15,0-22 0,0 21 16,0-20-16,0-1 0,0 0 0,0 1 16,0-1-16,0 0 0,0-20 15,0 20-15,0-21 0,0 0 16,21-21-16,0 0 0,0 0 16,0 0-16,0-21 0,1 0 15,-1 21-15,-21-21 0,0 0 0,21-1 16,-21 1-16,21-21 0</inkml:trace>
  <inkml:trace contextRef="#ctx0" brushRef="#br0" timeOffset="122226.96">19770 11599 0,'0'0'0,"-22"0"0,1 0 16,42-21-1,1 21 1,-1-21-16,0 21 0,21-21 0,1 21 15,-1-21-15,0 0 0,1-1 16,20 22-16,-21-21 0,22 0 0,-1 0 16,-20-21-16,20 20 0</inkml:trace>
  <inkml:trace contextRef="#ctx0" brushRef="#br0" timeOffset="132771.74">20807 11451 0,'-43'0'16,"22"0"-16,42 0 47,1 0-47,-1 0 15,21-21-15,-21 21 0,0-21 0,22 21 16,-22-21-16,21 0 0,-21 21 0,1-22 16,-1 1-16,0 0 0,0 0 15,0 21-15,0-21 0,-21 0 0,0-1 16,0 1-16,0 0 0,0 0 16,-21 0-16,0 21 0,-21 0 15,21 0-15,-22 0 0,1 0 16,0 0-16,-1 21 0,1-21 15,0 21-15,-1 0 0,22 22 0,-21-22 16,21 0-16,-1 21 0,22-21 16,0 22-16,0-22 0,0 0 0,0 21 15,22-20-15,20-1 0,-21 0 16,21 0-16,1-21 0,-1 21 0,0-21 16,1 0-16,-1 21 0,0-21 15,1 0-15,-22 0 0,0 0 0,21 0 16,-20 0-16,-44 0 31,1 0-31,-21 0 16,21 22-16,-22-22 0,1 21 15,0 0-15,-1 0 0,-20 0 16,21 0-16,20 1 0,-20 20 0,21-21 16,0 0-16,21 22 15,0-22-15,0 0 0,0 0 0,21 0 0,21 0 16,1-21-16,-1 22 0,0-22 15,1 0-15,-1 0 0,0 0 0,1 0 16,-1 0-16,0 0 0,1-22 16,-1 22-16,-21-21 0,21 0 15,1 0-15,-1 0 0,0 21 0,-20-21 16,20-1-16,-21-20 0,0 21 16,0 0-16,1 0 0</inkml:trace>
  <inkml:trace contextRef="#ctx0" brushRef="#br0" timeOffset="133006.6">21590 11557 0,'-21'0'16,"42"64"-16,-21-128 0,-21 85 31,42 0-31,0 1 0,0-22 16,0 21-16,-21 0 0,43 0 0,-43 0 15,42 0-15,-21-21 16,0 22-16,1-1 0,-1-21 0,0 21 15,0-21-15,0 0 0,0 21 0,1-21 16,-1 0 0,0 0-16,-21-21 15,0 0 1</inkml:trace>
  <inkml:trace contextRef="#ctx0" brushRef="#br0" timeOffset="133231.48">21971 11599 0,'-21'-21'15,"42"106"-15,-63-170 0,84 106 0,-106-42 16,43 21-16,0 0 16,0 0-16,0 21 0,0 1 0,-1-1 15,1 0-15,0 0 0,-21 0 16,21 0-16,-1 22 0,1-22 16,0 0-16,0 0 0,21 0 15,0 1-15,-21-1 0,21 0 0,0 0 16,0 0-16,0 0 15,21-21 1,0 0-16,0 0 0,0 0 0,1-21 16,-1 21-16,21-21 0</inkml:trace>
  <inkml:trace contextRef="#ctx0" brushRef="#br0" timeOffset="133633.25">22331 11536 0,'0'0'0,"0"-21"0,0 42 47,0 0-47,-21 0 0,21 0 16,0 1-16,0-1 0,0 0 0,0 21 15,0-21-15,0 22 0,-22-22 0,22 21 16,0 1-16,0 20 15,0-21-15,0 22 0,0-22 0,0 22 16,0-1-16,0-20 0,0 20 0,-21 1 16,21-1-16,-21-21 0,0 22 15,0-1-15,0 1 0,21-22 0,-43 85 16,22-63-16,0-22 16,21 22-16,0-22 0,0 0 0,0 1 15,0-1-15,0-21 0,0 21 0,0-20 16,0-1-16,0 0 0,0 0 15,21-21-15,0 0 16,0 0-16,1-21 16,-1-21-16,0 20 15,-21-20-15,21 0 0,0-1 0,0 1 16,1-21-16,-1-1 0</inkml:trace>
  <inkml:trace contextRef="#ctx0" brushRef="#br0" timeOffset="133969.13">22394 11790 0,'0'0'0,"-21"-42"0,21-1 16,-21 1-16,21 0 15,0 20-15,0-20 0,0 21 0,0-21 0,0 20 16,0 1-16,0 0 0,0 0 16,0 0-16,21 0 0,0 21 15,22-22-15,-22 1 0,0 21 16,0 0-16,0 0 0,22 0 15,-22 21-15,0-21 0,0 22 0,0-1 16,-21 0-16,0 0 0,0 0 16,0 0-16,0 1 0,0-1 0,0 0 15,-21 0-15,0 0 0,0 0 16,0 1-16,-22-22 0,22 21 0,0 0 16,-21-21-16,20 21 0,1-21 15,0 0-15,0 21 16</inkml:trace>
  <inkml:trace contextRef="#ctx0" brushRef="#br0" timeOffset="134135.04">22733 11917 0,'0'21'32</inkml:trace>
  <inkml:trace contextRef="#ctx0" brushRef="#br0" timeOffset="141287.72">233 14351 0,'0'0'0,"21"0"109,0 0-78,0 0-31</inkml:trace>
  <inkml:trace contextRef="#ctx0" brushRef="#br0" timeOffset="141974.71">487 14288 0,'0'0'0,"-21"0"16,-1 0-16,1 0 0,0 0 15,0 0-15,0 0 16,0 0-16,-1 0 16,-20 0-16,21 0 0,0 0 0,0 0 15,-1 0-15,1 0 0,0 0 16,0 0-16,42 0 31,0 21-31,22-21 16,-1 0-16,21 0 0,-20 0 15,20 0-15,1 0 0,-1 0 16,1 0-16,-1 0 0,1 0 0,-1 0 16,1 0-16,-1 0 0,1 0 15,-22-21-15,22 21 0,-22 0 16,0 0-16,-21-22 0,1 22 16,-1 0-16,0 0 0,-21-21 15,-21 21 1,0 0-16,-1-21 0,1 21 15,-21 0-15,21 0 0,-22-21 16,1 21-16,21 0 0,-21 0 0,-1-21 16,22 21-16,0 0 0,-21 0 15,20 0-15,44 0 47,-1 0-47,0 0 0,0 0 0,0 0 16,0 0-16,22 0 0,-22 0 15,0 0-15,21 0 0,-20 0 16,-1 0-16,0 0 0,0 0 0,-21 21 16,0 0-1,0 0-15,0 0 0,0 1 16,-21 20-16,0-21 0,-22 21 16,22 1-16,-21-1 0,0 0 0,-1-20 15,1 20-15,0 0 0,-1-21 16,1 22-16,0-22 0,20 0 15,1 0-15,0 0 0,21 1 16,-21-22-16</inkml:trace>
  <inkml:trace contextRef="#ctx0" brushRef="#br0" timeOffset="145001.13">2646 13864 0,'21'-21'16,"0"21"-1,-21-21-15,0 0 16,21 0-16,-21-1 0,0 1 16,0 0-1,0 0-15,-21 0 0,0 21 16,0-21-16,0 21 0,-22-22 16,22 22-16,-21 0 0,21 0 0,-22 0 15,1 0-15,0 0 0,20 22 16,-20-1-16,0 21 0,-1 0 15,22 1-15,-21-1 0,21 0 0,0 1 16,-22-1-16,22 22 0,21-22 16,-21 0-16,21 22 0,0-22 15,-21 22-15,21-22 0,0 0 16,0 22-16,0-22 0,21-21 0,0 22 16,0-1-16,0-21 0,1 0 15,20 0-15,-21-21 0,21 0 16,22 0-16,-22 0 0,1 0 0,20 0 15,1 0-15,-22 0 0,21-21 16,1 0-16,-22-21 0,22 21 0,-22-1 16,0-20-16,-20 21 0,20-21 15,-21-1-15,21 22 0,-20-21 16,-22 21-16,21-22 0,-21 22 0,21 21 16,-21-21-16,0 0 0,0 42 31,0 0-16,0 0-15,0 0 0,0 22 16,0-22-16,-21 21 0,21-21 16,-21 22-16,21-1 0,0-21 0,0 22 15,0-22-15,0 0 0,0 0 16,0 0-16,21 0 0,0 1 0,0-1 16,0-21-16,0 0 0,1 0 15,-1 0-15,21 0 0,-21 0 0,0 0 16,22-21-16,-1-1 0,-21 22 15,22-42-15,-1 21 0,0 0 16,-21-22-16,22 1 0,-22 0 0,0-1 16,-21 1-16,0 0 0,0-1 15,0 22-15,0-21 0,-21 21 16,0-22-16,0 22 0,-22 0 0,22 21 16,-21 0-16,21 0 0,-22 0 15,1 0-15,0 0 0,20 0 16,-20 21-16,0 0 0,21 1 0,-1 20 15,1-21-15,0 21 0,0 1 16,21-1-16,0-21 0,0 22 0,0-1 16,0-21-16,0 21 0,21-20 15,0-1-15,0-21 0,1 21 0,20-21 16,-21 0-16,21 0 0,1 0 16,-1 0-16,0 0 0,1-21 15,20 0-15,-20-1 0,-1 1 16,-21 0-16,21 0 0,-20 0 0,20-22 15,-21 22-15,0 0 0,-21 0 16,21-21-16,1 20 0,-22 1 16,0 42 15,0 1-31,0-1 0,0 21 0,0-21 16,0 0-16,-22 22 0,1-22 15,21 0-15,0 21 0,-21-20 0,21-1 16,-21 0-16,21 0 15,-21 0-15,21-42 47,0 0-47,0 0 16,21 0-16,0-1 0,-21 1 0,21-21 16,-21 21-16,21-22 0,1 22 15,-1-21-15,0 21 0,-21 0 16,21-1-16,0 1 0,0 21 0,1-21 15,-1 21-15,0 0 0,0 0 16,-21 21-16,0 0 16,0 1-16,0 20 15,0-21-15,0 0 0,0 22 16,0-22-16,0 21 0,0-21 0,0 0 16,0 22-16,0-22 0,21 0 15,-21 0-15,21 0 0,1 1 0,-22-1 16,21-21-16,0 21 0,0-21 15,21 0-15,-20 0 0,20 0 16,-21 0-16,21 0 0,-20 0 0,20 0 16,0 0-16,1 0 0,-1-21 0,-21 0 15,21-1-15,-20 1 0,-1 0 16,0 0-16,0 0 0,0 0 0,-21-22 16,0 22-16,0-21 0,0-1 15,0 22-15,0-21 0,0 21 16,-21 0-16,0-1 0,21 1 15,-21 21-15,0 0 0,-1 0 0,1 0 16,0 0-16,0 0 0,0 0 16,0 0-16,-1 21 0,1 1 0,0-1 15,0 21-15,21-21 0,-21 22 16,21-22-16,0 21 0,0-21 0,0 22 16,0-22-16,0 0 0,0 21 15,0-21-15,0 1 0,0-1 16,21-21-16,0 0 15,0 0-15,0 0 0,1 0 16,-1 0-16,0 0 0,0 0 16,0-21-16,0-1 0,1 1 0,-1 0 15,21 0-15,-21-21 0,0-1 16,-21 1-16,22 0 0,-1-1 16,0 1-16,0 0 0,-21-1 0,21 1 15,0 0-15,-21-1 0,22 1 0,-22 21 16,0-22-16,21 22 0,-21 0 15,0 0-15,21 0 0,-21 0 16,0 42 0,-21 0-16,21 21 15,-21-21-15,-1 1 0,22 20 16,0 0-16,-21-21 0,0 22 16,0-1-16,21 0 0,0 1 15,0-1-15,-21 0 0,21-20 0,0 20 16,0 0-16,0-21 0,0 1 15,0 20-15,0-21 0,21 0 16,-21 0-16,21-21 0,0 0 16,0 0-16,1 0 0,-1 0 0,0 0 15,0 0-15,0 0 0,0 0 16,1-21-16,-1 0 0,0 0 0,0 21 16,-21-42-16,21 20 0,0 1 15,-21 0-15,22-21 0,-22 21 16,0-1-16,0 1 0,0 0 15,0 0-15,0 42 32,0 0-32,0 0 0,0 1 0,0-1 15,0 0-15,0 0 0,-22 0 16,22 0-16,0 1 0,0-1 0,-21 0 16,21 0-16,0 0 15,0 0 1,21-21-1,1 0-15,-1 0 16,-21-21-16,21 0 0,-21 0 16,0 0-16,0 0 15,21 21-15,-21-22 0,0 1 0,0 0 16</inkml:trace>
  <inkml:trace contextRef="#ctx0" brushRef="#br0" timeOffset="145214.93">5186 14203 0,'-43'-21'31</inkml:trace>
  <inkml:trace contextRef="#ctx0" brushRef="#br0" timeOffset="146594.9">5651 14012 0,'0'-127'15,"0"106"1,0 0-16,-21 21 16,0 0-1,21 21-15,-21 0 0,21 1 16,-21-1-16,0 21 0,21 0 15,-22-20-15,22 20 0,0 0 16,-21 1-16,0 20 0,21-21 0,-21 1 16,21-1-16,0 22 0,-21-22 15,21-21-15,0 21 0,0-20 0,0 20 16,0-21-16,0 0 0,21 0 16,0-21-16,0 0 0,22 0 15,-22 0-15,21 0 0,-21 0 16,22 0-16,-22-21 0,21 0 0,0 0 15,-20 0-15,20 0 0,-21-1 16,21-20-16,-20 21 0,-1-21 16,0-1-16,0 22 0,0-21 15,-21 21-15,0-1 0,0 1 0,0 0 16,0 42 15,-21 0-31,0 1 0,21-1 16,-21 0-16,0 21 0,21 1 15,0-22-15,0 21 0,-22-21 16,22 0-16,0 22 0,0-22 0,0 0 16,0 0-16,22 0 0,-1-21 15,21 0-15,-21 0 16,0 0-16,22 0 0,-22 0 0,21 0 16,-21 0-16,22-21 15,-22 0-15,21 0 0,-21 0 0,1 0 16,-1-1-16,0-20 0,0 21 15,0-21-15,0 20 0,-21-20 0,22 21 16,-22 0-16,0 0 0,0-1 16,0 44-1,0-1 1,0 0-16,-22 0 0,22 21 16,-21-20-16,21 20 0,0-21 0,0 0 15,0 22-15,0-22 0,0 0 16,0 0-16,0 0 0,0 0 15,21 1 1,1-22-16,-1 0 0,0 0 16,0 0-16,0 0 0,0-22 15,1 22-15,-1-21 0,0 0 0,0 0 16,-21 0-16,0 0 0,0-1 16,0-20-16,0 21 0,0 0 0,0-22 15,0 22-15,-21-21 0,0 21 16,0 21-16,-1-21 0,1-1 0,0 22 15,0 0-15,0 0 0,0 0 0,-1 0 16,44 0 15,-1 0-15,0-21-16,0 21 16,21 0-16,-20 0 0,-1-21 15,0 21-15,21 0 0,-21 0 0,22 0 16,-22 0-16,0 0 0,0 0 0,0 0 15,1 0-15,-1 21 0,-21 0 16,21 1-16,-21-1 0,0 0 16,0 0-16,0 21 0,0-20 0,0-1 15,0 0-15,0 0 0,0 0 16,0 22-16,-21-22 0,0 0 16,21 0-16,0 0 0,0 0 15,-22-21-15,1 0 31,21-21-15,0 0 0,0 0-16,0 0 0,0-22 15,0 22-15,0-21 0,21 0 16,1 20-16,-1-20 0,0 0 0,21-1 16,-21 22-16,22-21 0,-1 21 15,0 0-15,22-1 0,-22 1 16,1 21-16,-1 0 15,43 0-15,-43 21 0,-21 1 0,0-1 16,0 0-16,-21 0 0,0 21 16,0-20-16,0 20 0,0 0 0,0 1 15,0-22-15,0 21 0,0-21 0,0 22 16,0-22-16,-21 0 0,0 0 16,0 0-16,21 0 0,-21-21 0,21 22 15,-21-22 1,-1 0-1,22-22 1,0 1-16,0 0 0,0 0 0,0-21 16</inkml:trace>
  <inkml:trace contextRef="#ctx0" brushRef="#br0" timeOffset="146782.15">7006 13928 0,'-21'0'0,"42"0"0,-63-21 15,21 21-15,-1 0 0,1 0 16,0 0-16,0 0 16</inkml:trace>
  <inkml:trace contextRef="#ctx0" brushRef="#br0" timeOffset="146998.47">5651 14076 0,'0'0'0,"-84"0"31,105 0-31,21 0 15,-21 0-15,1 0 0,20 0 16,0-21-16,1 21 0,-22 0 16,21 0-16,-21-21 0,0 21 15,1 0-15,-1 0 0,0-22 0,-21 1 16</inkml:trace>
  <inkml:trace contextRef="#ctx0" brushRef="#br0" timeOffset="148184.14">2117 13018 0,'0'-22'0,"0"1"0,0-42 31,0 84 0,0 0-15,-22 0-16,22 22 0,0-22 0,0 21 15,0 0-15,-21-20 0,21-1 16,0 21-16,0-21 0,0 0 0,-21 1 16,21-1-16,0 0 0,0 0 15,21-21 16,0-21-31,1 0 0,-1 21 16,0-21-16,0-1 0,0 1 0,0 0 16,1 0-16,-22 0 15,21 0-15,0-1 0,-21 1 0,21 0 16,-21 42 0,0 0-1,21 1-15,-21-1 0,0 0 16,21 0-16,-21 21 0,0-20 0,0-1 15,22 0-15,-22 0 0,21 0 16,0-21-16,-21 21 0,21-21 16,0 0-16,0 22 0,1-22 0,-1 0 15,0 0-15,21 0 0,-21 0 16,22-22-16,-1 22 0,22-42 16,-22 21-16,-21 0 15,21 0-15,-20-1 0,-1-20 0,0 21 16,0 0-16,-21-22 0,21 22 15,-21 0-15,0 0 0,0 0 0,0 42 47,0 0-47,0 0 0,0 0 16,0 1-16,0 20 0,0-21 0,0 0 16,0 0-16,0 1 0,0-1 15,21 0-15,1 0 0,-1 0 16,0-21-16,0 0 15,0 0-15,0 0 0,1 0 0,-1 0 16,21 0-16,-21 0 0,0 0 16,22-21-16,-22 0 0,0 0 0,21 21 15,-20-21-15,-1-1 0,0 1 16,-21-21-16,0 21 0,0 0 0,0-1 16,0 1-16,0 0 0,0 0 15,0 0-15,-21 21 0,0 0 16,-1 21-16,1 0 15,0 0-15,0 0 0,21 22 16,0-22-16,-21 0 0,21 21 0,0-20 16,0 20-16,0-21 0,0 0 15,21 0-15,-21 1 0,21-1 16,0 0-16,0 0 0,1-21 16,-1 21-16,0-21 0,21 0 0,-21 0 15,22 0-15,-1 0 0,-21 0 16,22 0-16,-1 0 0,0-21 0</inkml:trace>
  <inkml:trace contextRef="#ctx0" brushRef="#br0" timeOffset="149590.68">5503 13420 0,'21'0'0,"-21"-21"16,0-1-1,0 1-15,0 0 0,0 0 0,0 0 16,0 0-16,0-1 0,-21 1 15,0 0-15,0-21 0,0 21 16,0-1-16,-1-20 0,1 21 16,-21 0-16,21 21 0,0 0 0,-1 0 15,-20 0-15,21 0 0,-43 21 16,22 0-16,21 0 0,0 22 16,-22-22-16,22 21 0,0-21 15,0 43-15,21-22 0,-21-21 16,21 22-16,0-22 0,0 0 15,0 0-15,21 0 0,0 0 0,0 1 16,0-22-16,1 0 0,-1 0 16,21 0-16,-21 0 0,0 0 15,22-22-15,-1 1 0,0 0 16,1 0-16,-22 0 0,21 0 0,1-1 16,-1-20-16,0 0 0,-21-1 0,22 1 15,-22 0-15,0-1 0,0-20 16,0 21-16,-21-22 0,0 1 0,0 20 15,0 1-15,0 0 16,0-1-16,0 22 0,0 0 0,0 0 0,-21 21 16,0 0-16,0 0 15,21 21-15,-21 0 0,0 21 0,-1 1 16,22-1-16,0 22 16,0-22-16,0 21 0,0-20 0,0 20 15,0-20-15,0-1 0,0 0 16,0 1-16,0-22 0,0 21 0,22-21 15,-22 0-15,21 1 0,0-1 16,0 0-16,21 0 0,-20-21 0,-1 0 16,0 0-16,21 0 0,1 0 15,-22 0-15,21 0 0,0-21 0,-20 21 16,20-21-16,0 0 0,-21-1 16,22 1-16,-22 0 0,0 0 15,0 0-15,0 0 0,1-1 0,-22 1 16,0 0-16,0 0 0,0 42 31,-22-21-15,22 21-16,-21 0 0,0 1 0,21-1 15,0 21-15,-21-21 0,21 0 16,0 1-16,0-1 0,0 0 0,0 0 16,0 0-16,0 0 15,21-21-15,0 0 0,0 0 16,1 0-16,-1 0 0,0 0 15,0-21-15,0 21 0,0-21 16,-21 0-16,0 0 0,0 0 16,0-1-16,0 1 0,0 0 15,0 0-15,0 0 0,-21 0 16,21-1-16,-21 22 0,0 0 16,0-21-16,0 21 0,-1 0 15,22-21 1,22 21-1,-1 0-15,0 0 0,0 0 16,0-21-16,0 21 0,1 0 0,-1 0 16,0 0-16,0 0 0,0 0 15,0 0-15,1 0 0,-1 0 0,0 0 16,0 21-16,0 0 0,-21 0 16,0 1-16,0-1 0,0 0 15,0 0-15,0 0 0,0 0 16,0 1-16,0-1 15,0 0-15,0 0 0,0 0 32,0-42-1,0 0-31,0 0 16,0 0-16,0-1 0,0 1 0,21 0 15,-21 0-15,43-21 0,-22 20 16,0 1-16,64-21 15,-43 21-15,-21 0 0,22 21 16,-1 0-16,0 0 0,22 21 16,-22 0-16,-21 0 0,0 0 15,1 0-15,-22 1 0,0-1 0,0 0 16,0 21-16,0-21 0,0 1 16,-22-1-16,1-21 0,21 21 0,0 0 15,-21 0-15,0 0 0,0 1 16,21-44 15,21 22-31,0-21 0</inkml:trace>
  <inkml:trace contextRef="#ctx0" brushRef="#br0" timeOffset="149843.71">7535 12869 0,'0'-21'0,"0"42"0,-21-42 31,0 42-31,0 1 0,0-1 0,21 21 16,-22 0-16,1 1 0,0-1 15,0 0-15,0 1 0,0-1 16,21 0-16,0-20 0,0 20 0,0-21 16,0 21-16,0-20 0,0-1 0,0 0 15,0 0-15,0 0 16,0 0-16,21-21 15,0 0-15,0 0 16,0-21-16,0 21 0,1-21 0,-22 0 16</inkml:trace>
  <inkml:trace contextRef="#ctx0" brushRef="#br0" timeOffset="150006.62">7175 13166 0,'0'0'0,"-21"0"0,21 21 16,21-21 0,1 0-16,-1 0 0,0 0 15,0 0-15,0 0 0,0 0 0,22 0 16,-22-21-16,0 21 0</inkml:trace>
  <inkml:trace contextRef="#ctx0" brushRef="#br0" timeOffset="150642.94">8636 13166 0,'0'0'0,"21"0"16,-21-21-16,21-1 15,0 22-15,1-21 0,-1 0 0,0 0 16,21-21-16,-21 20 0,22 1 15,-1-42-15,-21-1 16,-21 43-16,0 0 0,-21 0 16,-42 0-16,20 21 0,1 0 15,0 0-15,-1 0 0,1 21 16,-43 21-16,43-21 0,21 22 16,0-22-16,-1 0 0,1 21 15,21-21-15,0 1 0,0 20 0,0-21 16,21 0-16,1 0 0,-1 1 15,21-1-15,43 21 0,-43-21 16,0 0-16,-20 1 0,20-1 16,0 0-16,-21 0 0,1 0 15,-22 0-15,0 1 0,-43-1 16,22-21-16,-21 0 16,-1 21-16,1-21 0,0 0 0,-1 0 15,1 0-15,0 0 0,-1 0 16,22 0-16,-21 0 0,21-21 0,0 21 15,-1-21-15,22-1 0,0 1 16,0 0 0,22 21-16,-1-21 0,0 21 0,0 0 15,21-21-15,1 0 16,-1 21-16,22-22 0,-1 1 0,1 21 16,-1-21-16</inkml:trace>
  <inkml:trace contextRef="#ctx0" brushRef="#br0" timeOffset="150932.89">9186 13102 0,'0'21'32,"0"1"-32,0-1 15,0 0-15,0 0 0,0 0 0,0 22 16,0-22-16,0 21 0,0 0 16,0 1-16,0-1 0,0 22 15,0-22-15,0 21 0,0 1 0,-21-1 16,0 1-16,0-1 0,21 1 15,-21-22-15,-1 22 0,22-22 0,-21 22 16,0-22-16,0 0 0,21 1 16,0-22-16,-21 21 0,21-21 0,0 0 15,0-42 17,21 0-32,0 0 0,-21-21 0,21 20 15,0-20-15,1 0 0,-1-22 16,0 22-16,0-22 0</inkml:trace>
  <inkml:trace contextRef="#ctx0" brushRef="#br0" timeOffset="152031.94">9250 13314 0,'0'-42'15,"0"-1"-15,0 340 0,0-509 0,0 85 0,0 106 16,0-22-16,0 22 0,0 0 0,0 0 16,0 0-16,0 0 0,21-1 15,0 22-15,0-21 0,0 21 16,1 0-16,-1 0 0,21 0 15,-21 21-15,0 1 0,22-1 0,-22 0 16,-21 0-16,0 0 0,0 0 16,0 1-16,0-1 0,0 0 0,0 0 15,-21-21-15,0 21 0,-22 0 16,22-21-16,-21 22 0,21-1 16,-1-21-16,-20 0 0,21 21 0,0-21 15,0 0-15,21 21 16,21-21 15,0 0-31,0 0 0,21 0 0,-20 0 16,20-21-16,-21 21 0,21-21 15,-20 0-15,20 21 0,-21-22 16,21 1-16,-20 0 0,-1 0 0,0 0 16,-21 0-16,21-1 0,-21 1 15,0 0-15,0 0 0,0 0 0,0 0 16,-21 21-1,0 0 1,21 21-16,0 0 0,-21 0 16,21 0-16,0 0 0,0 1 0,0 20 15,0-21-15,0 0 0,0 0 0,0 1 16,0-1-16,21-21 16,0 0-16,-21 21 0,21-21 0,0 0 15,0 0-15,1 0 0,-1 0 16,0 0-16,0 0 0,21-21 15,-20 21-15,-1-21 0,0-1 0,21 1 16,-21 0-16,1 0 0,-1 0 16,21-22-16,-21 22 0,0 0 0,1-21 15,-1 21-15,0-1 0,0 1 16,0 21-16,0 0 0,-21-21 0,22 21 16,-22 21-1,0 0-15,0 1 16,0-1-16,0 0 15,0-42 32,0 0-31,0-1 0,0 1-16,0 0 0,0 0 15,-22 21 1,1 0-16,0 0 0,0 0 0,0 0 15,0 21-15,-1 0 16,1 22-16,21-22 0,0 0 16,-21 21-16,21-21 0,0 1 0,0 20 15,0-21-15,0 0 0,0 0 0,0 1 16,0-1-16,21 0 0,0-21 16,1 21-16,-1-21 0,0 0 15,0 0-15,0 0 0,0 0 0,1 0 16,-1 0-16,21 0 0,-21-21 15,22 21-15,-22-21 0,21 0 0,-21-1 16,22 1-16,-22 0 0,0 0 16,0 0-16,-21-22 0,21 22 0,-21 0 15,21-21-15,-21 21 16,-21 42 15,0 0-31,21 0 0,-21 0 0,21 22 16,0-22-16,0 0 0,-21 0 15,21 0-15,0 0 0,0 1 16,0-1-16,21-21 47,0-21-31,-21-1-16,21 1 0,-21 0 15</inkml:trace>
  <inkml:trace contextRef="#ctx0" brushRef="#br0" timeOffset="152210.92">10731 12912 0,'-21'0'0,"0"-21"16,0 21 15,42 0 0,0 0-31,0-22 0,1 1 16,-1 21-16,21-21 0</inkml:trace>
  <inkml:trace contextRef="#ctx0" brushRef="#br0" timeOffset="153442.95">11218 12615 0,'0'0'0,"0"-21"0,-21 0 16,0 21-1,0 0-15,0 0 0,-1 0 16,1 21-16,0 0 0,0 22 0,0-1 16,0 0-16,-1 22 0,1-22 15,0 22-15,0-1 0,21 1 0,-42-22 16,20 22-16,1-22 0,0 21 16,0 1-16,21-22 0,-21 22 0,0-1 15,-1-20-15,22 20 0,-21 1 16,21-22-16,-21 0 0,21 1 15,-21-1-15,21 0 0,0-21 0,0 22 16,0-22-16,0 0 0,21 0 16,0-21-16,0 0 15,1 0-15,-1 0 0,0-21 16,21 0-16,-21 0 0,22 0 0,-22-1 16,21 1-16,1-21 0,-22 21 0,0-22 15,0-20-15,0 21 0,-21-1 16,0-20-16,0 20 0,0-20 0,0 21 15,-21-1-15,0 1 0,0 21 16,0-22-16,-1 22 0,1 0 16,-21 0-16,21 21 0,0-21 15,-1 21-15,44 0 32,-1 0-32,0 0 15,21 0-15,-21 0 0,22 0 0,-1 0 16,0-21-16,1 21 0,-1-22 15,-21 22-15,22-21 0,-1 21 0,-21-21 16,0 21-16,0-21 0,1 21 16,-1 0-16,-21-21 0,-21 21 47,-1 0-32,22 21-15,-21-21 0,21 21 16,0 0-16,0 0 15,0 1-15,0-1 16,21-21 0,1 0-16,-1 0 15,0 0-15,0 0 0,0 0 16,0 0-16,1 0 0,-1-21 16,0-1-16,0 22 0,-21-21 15,21 0-15,-21 0 0,21 0 16,1 0-16,-22-1 0,0 1 15,0 0-15,0 0 0,0 0 16,0 0 0,-22 42 15,1 0-31,0 0 16,21 0-16,0 0 0,-21 1 15,21-1-15,-21 21 0,0-21 16,21 0-16,0 22 0,-22-22 0,22 21 15,-21-21-15,21 22 0,-21-1 0,21 0 16,0 1-16,0-1 0,-21 0 16,21 1-16,-21 20 0,21-20 15,-21 20-15,21-21 0,0 1 0,0-1 16,0 22-16,-22-22 0,1 0 16,21 1-16,-21-1 0,21 0 0,-21 1 15,21-1-15,-21 0 0,21 1 0,0-1 16,0 21-16,0-20 0,0 20 15,-21-20-15,21-1 0,0 21 0,-22-20 16,22-22-16,-21 21 0,21-21 16,0 22-16,0-22 0,0 0 15,-21-21 1,21-21-16,0 0 16,-21 0-16,21-1 0,0-20 15,0 0-15,0-22 0,0 1 0,0-1 16,21 1-16,0-1 0,22 1 15,-22-22-15,21 22 0,-21-1 0,0 1 16,22-1-16,-22 1 0,21-1 16,-21 1-16,1 20 0,-1-20 0,0 20 15,0 1-15,0 0 0,0 21 16,-21-22-16,0 22 0,22 21 0,-22-21 16,0 0-16,21 21 0</inkml:trace>
  <inkml:trace contextRef="#ctx0" brushRef="#br0" timeOffset="153626.84">11599 13610 0,'0'0'0,"0"21"31,-21-21-31,21 22 31</inkml:trace>
  <inkml:trace contextRef="#ctx0" brushRef="#br0" timeOffset="155650.9">14076 13356 0,'0'-21'15,"0"0"-15,0 0 16,0 0-16,0-1 16,0 1-1,0 42 1,0 1 0,-21-1-16,21 0 0,-22 0 15,22 0-15,-21 22 0,21-1 0,0-21 16,-21 21-16,21 1 0,0-22 15,-21 21-15,21 1 0,0-22 16,0 21-16,0-21 0,0 0 0,0 1 16,0-1-16,21-21 31,0 0-31,-21-21 16,21-1-16,1 1 0,-1 0 0,0 0 15,0-21-15,0 20 0,0-20 16,1 21-16,-1-21 0,0 20 0,0-20 15,0 21-15,0 21 0,-21-21 0,22 21 16,-1 0 0,0 21-16,-21 0 15,21 21-15,-21-20 0,21-1 16,-21 21-16,0-21 0,21 0 16,1 1-16,-22 20 0,21-21 15,-21 0-15,21 0 0,0 1 0,0-1 16,0-21-16,1 0 0,-1 0 15,21 0-15,-21 0 0,0 0 16,22 0-16,-22 0 0,0 0 0,21-21 16,-20-1-16,20-20 0,-21 21 15,0 0-15,0-22 0,1 1 0,-1 0 16,0 21-16,0-22 16,0 1-16,-21 0 0,21 20 0,-21-20 15,22 21-15,-22 0 0,0 0 0,0-1 16,0 1-16,-22 21 15,1 0-15,0 0 16,21 21-16,-21 1 0,0-1 16,0 0-16,-1 0 0,1 21 0,0-20 15,0 20-15,21 0 0,0 1 16,0-22-16,0 21 0,0 0 0,0-20 16,0 20-16,21-21 0,0 0 15,0-21-15,22 21 0,-22-21 16,21 22-16,1-22 0,-1 0 0,21 0 15,1-22-15,-22 1 0,22 21 16,-1-21-16,-20 0 0,41-21 16,-63-1-16,22 22 0,-22-21 15,-21 21-15,0-1 0,0-20 0,0 21 16,0-21-16,0 20 0,0 1 16,-21 21-16,0 0 0,-1 0 0,1 0 15,0 0-15,0 21 16,0 1-16,0-1 0,21 0 0,0 21 15,0-21-15,0 22 0,0-1 0,0-21 16,0 22-16,0-22 16,21 21-16,-21-21 0,21 0 0,21 1 15,-21-1-15,1 0 0,20-21 16,-21 0-16,21 21 0,1-21 0,-1 0 16,0 0-16,22 0 0,-22 0 0</inkml:trace>
  <inkml:trace contextRef="#ctx0" brushRef="#br0" timeOffset="156537.99">17314 13483 0,'-21'-21'16,"42"42"-16,-63-63 0,21 42 0,0-21 15,21 0-15,-22-1 0,1 22 0,0-21 16,0 0-16,0 21 0,0 0 15,-22 0-15,22 0 0,0 0 0,-21 0 16,20 0-16,-20 21 0,21 0 16,-21 1-16,20-1 0,-20 21 0,21 0 15,0-20-15,0 20 0,-1 0 16,22 1-16,0-1 0,0-21 0,0 21 16,0-20-16,0-1 0,22 0 15,-1 0-15,0 0 0,0 0 0,0-21 16,0 0-16,22 0 0,-22 0 15,0 0-15,21 0 0,-20-21 16,20 0-16,-21 0 0,21 0 0,-20-22 16,-1 1-16,0 0 0,21-1 15,-21 1-15,1 0 0,-1-22 0,-21 22 16,21-22-16,0 22 0,-21-21 16,21 20-16,-21-20 0,0 42 0,0-22 15,0 1-15,0 21 0,0 0 16,0 42-1,-21 0-15,0 0 0,0 21 16,21 1-16,-21-1 0,-1 0 16,1 1-16,21 20 0,0-20 15,0-1-15,-21 21 0,21-20 16,0-1-16,0 0 0,0 1 0,0-1 16,0-21-16,21 0 0,-21 22 0,21-43 15,1 21-15,-1 0 0,0-21 16,0 0-16,0 0 0,0 0 0,1 0 15,20 0-15,-21-21 0,0 0 16,0 0-16,22-1 0,-22-20 16,0 21-16,0-21 0,22-1 0,-22 1 15,0 21-15,0-22 0,0 22 0,-21 0 16,0 42 0,-21 0-1,21 1-15,-21 20 0,0 0 16,21-21-16,-21 22 0,21-1 15,-22-21-15,22 22 0,0-22 0,0 0 16,0 21-16,0-21 0,0 1 16,22-22-16,-1 21 0,0 0 0,0-21 15,21 0-15,1 0 16,-22 0-16,21 0 0,1-21 0,-22 21 16,21-21-16,-21-1 0,0 1 0,1-21 15,-1 0-15,0-1 0,-21 1 16,0 0-16,0-1 0,0 1 0,0-22 15,0 43-15,0-21 16,0 21-16,-21 0 0,0-1 0,-1 22 16,-20 0-16,0 0 0,21 0 0,-22 0 15,1 0-15,0 0 0,20 22 16,-20-1-16,21-21 0,-21 21 0,20 0 16,1 0-16,21 0 0,0 1 15</inkml:trace>
  <inkml:trace contextRef="#ctx0" brushRef="#br0" timeOffset="157167.76">19875 13377 0,'0'0'0,"22"0"0,-1 0 0,0-21 15,-21 0-15,21 0 0,0 21 16,-21-21-16,21 0 0,1-1 0,-22 1 16,21 0-16,-21-21 0,21 21 15,-21-1-15,0 1 0,0 0 0,0 0 16,0 0-16,-21 21 16,0 0-16,-22 0 15,22 0-15,-21 21 0,21 0 16,-22 0-16,22 22 0,0-22 15,0 21-15,21-21 0,0 0 0,0 22 16,0-22-16,21 21 0,21-21 16,-21 1-16,22-1 0,-22 21 0,21-21 15,1 0-15,-1 1 0,0 20 16,-21-21-16,22 0 0,-22 0 0,0 1 16,-21-1-16,0 0 0,0 0 15,-21-21-15,-21 21 0,-1-21 16,1 0-16,0 0 0,-22 0 0,1 0 15,20 0-15,-20 0 0,-1 0 16,22 0-16,0 0 0,20-21 0,-20 21 16,21-21-16,21 0 15,0 0 1,21 21-16,21-22 16,-20 22-16,20 0 0,0-21 0,1 21 15,-1-21-15,0 21 0,22-21 0</inkml:trace>
  <inkml:trace contextRef="#ctx0" brushRef="#br0" timeOffset="157499.97">20553 13441 0,'0'0'0,"0"21"32,0 0-17,0 0-15,0 22 0,0-1 16,0-21-16,0 22 0,0 20 15,0-21-15,-21 1 0,21 20 0,-22-20 16,1 20-16,21-21 0,-21 22 0,0-1 16,0 1-16,0 21 0,-1-1 15,1-20-15,0 20 0,0 1 0,0-21 16,-22 20-16,22-20 0,0-1 16,21-20-16,-21 20 0,21-21 0,-21 1 15,21-1-15,0-21 0,-21 22 16,21-22-16,0-42 31,21-1-31,0 1 16,0 0-16,0 0 0,0-21 0,1-1 15,-1 1-15,0 0 0,0-22 0,21 1 16</inkml:trace>
  <inkml:trace contextRef="#ctx0" brushRef="#br0" timeOffset="158618.2">20743 13843 0,'0'-63'15,"-106"444"-15,212-699 0,-106 212 0,0 43 0,0 20 0,21 1 16,-21 0-16,22 21 0,-22-22 0,21 22 16,0 0-16,0 0 0,0 0 15,0 21-15,1 0 0,20-22 16,-21 22-16,21 0 0,1 0 16,-22 22-16,21-22 0,-21 21 0,1 0 15,-22 0-15,0 21 0,0-20 0,0-1 16,0 21-16,0-21 0,-22 0 15,-20 1-15,21-1 0,-21 0 0,-1 0 16,1 0-16,0 0 16,-1-21-16,1 22 0,0-22 0,-1 0 0,22 0 15,-21 21-15,21-21 0,-22 0 16,22 0-16,21 21 16,21-21-1,0 0-15,22 0 16,-1 0-16,0 0 0,22 0 0,-22 0 15,22 0-15,-1 0 0,-20 0 16,20 0-16,-21-21 0,22 21 0,-22-21 16,1-1-16,-1 1 0,-21 0 15,21 0-15,-20 0 0,-1-22 0,0 22 16,0-42-16,-21 20 16,0 22-16,0 0 0,0 0 0,0 0 15,-21 0-15,0 21 0,0 0 0,-1 0 16,1 21-16,21 0 15,-21 0-15,21 0 0,-21 0 16,21 22-16,-21-1 0,21-21 16,0 22-16,0-22 0,0 0 0,0 0 15,0 0-15,21 0 0,0 1 0,0-1 16,0-21-16,1 0 0,20 21 16,-21-21-16,0 0 0,22 0 0,-22 0 15,0 0-15,0-21 0,21 0 16,-20 21-16,-1-22 0,21 1 0,-21 0 15,22-21-15,-22 21 0,21-22 16,-21 1-16,22 21 0,-22-22 0,21 22 16,-21 0-16,0 0 0,1 0 15,-1 0-15,0 21 0,0 0 0,-21 21 47,0 0-31,0 0-1,0-42 17,21 0-17,-21 0 1,0-1-16,0 1 16,-21 21-1,0 0 1,0 21-16,0 1 0,-1-1 15,1 0-15,0 0 0,0 21 16,0-20-16,0 20 0,21-21 0,-22 21 16,22-20-16,-21 20 0,21-21 15,0 0-15,0 0 0,0 1 0,21-1 16,1 0-16,-1 0 0,0-21 16,0 0-16,0 0 0,0 0 0,22 0 15,-22 0-15,0 0 0,0-21 0,22 0 16,-22 21-16,21-21 15,-21-22-15,22 22 0,-22 0 0,0-21 16,0-1-16,0 22 0,0-21 16,-21 21-16,0-22 0,22 43 0,-22-21 15,0 42 1,0 0-16,-22 1 16,1-1-16,21 0 0,-21 21 0,21-21 15,-21 1-15,21-1 0,0 21 16,-21-21-16,21 0 0,0 1 15,0-1-15,21-21 32,0 0-32,0-21 15,0 21-15,-21-22 0</inkml:trace>
  <inkml:trace contextRef="#ctx0" brushRef="#br0" timeOffset="158796.1">22542 13272 0,'0'0'0,"-42"0"16,21 0-16,42 0 47,0 0-32,0 0-15,1 0 16</inkml:trace>
  <inkml:trace contextRef="#ctx0" brushRef="#br0" timeOffset="159783.81">23326 13102 0,'0'-21'16,"0"42"-16,0-63 0,-22 21 0,1 21 15,0 0-15,0 0 0,0 0 16,0 0-16,-1 21 0,-20 0 15,21 0-15,-21 22 0,20-1 0,-20 0 16,21 1-16,0 20 0,-22 1 16,22-1-16,-21 1 0,21-1 0,0 1 15,-1-1-15,-20 1 0,21-1 16,0 1-16,-22-1 0,22 1 0,0-1 16,-21 1-16,21-1 0,-22 1 15,22-1-15,0-21 0,0 22 0,0-22 16,-1 1-16,22-1 0,0-21 0,0 0 15,0 0-15,22 1 0,-1-22 16,21 0-16,-21 0 0,22 0 0,-1 0 16,0-22-16,22 1 15,-22 0-15,0-21 0,1 21 0,-1-22 16,0-20-16,-20 20 0,20 1 0,-21-21 16,-21 20-16,0-20 0,0 20 15,0-20-15,0 21 0,-21-22 0,-21 22 16,20-1-16,-20 1 0,0 0 15,-1 21-15,1-22 0,0 22 0,-1 0 16,22 0-16,0 21 0,0 0 16,21-21-16,21 21 15,21 0-15,1 0 0,-1 0 16,0 0-16,22 0 0,-22 0 0,22 0 16,-22 0-16,22-22 0,-22 22 15,21-21-15,-20 0 0,-1 0 16,0 0-16,1 0 0,-1-1 15,-21 22-15,0-21 0,1 0 0,-1 0 16,-21 0-16,-21 42 47,-1 0-47,22 0 0,-21 0 16,21 1-16,-21-1 0,21 0 15,-21 0-15,21 0 0,0 0 16,0 1-16,0-1 0,0 0 15,21 0-15,0-21 0,0 0 16,1 21-16,20-21 0,0 0 0,1 0 16,-22 0-16,21 0 0,0-21 15,-20 21-15,20-21 0,-21 0 0,0 0 16,0-1-16,1-20 0,-1 21 16,0 0-16,-21 0 0,21-1 0,-21 1 15,0 0-15,0 0 0,0 0 16,-21 42 15,0-21-31,21 21 0,-21 21 16,-1-20-16,22 20 0,0 0 15,0 1-15,-21-1 0,21 0 16,-21 1-16,0-1 0,21 0 0,0 1 16,-21-1-16,21 0 0,-21 1 15,-1-1-15,22-21 0,-21 21 0,21-20 16,-21 20-16,-21 21 0,21-41 15,-1 20-15,1-21 0,21 0 16,-21 0-16,0 1 0,0-1 0,0 0 16,21 0-16,-22-21 0,1 0 15,0 0-15,0 0 0,0 0 16,0 0-16,-1-21 16,1 0-16,-21 0 0,21-1 15</inkml:trace>
  <inkml:trace contextRef="#ctx0" brushRef="#br0" timeOffset="163291.76">14626 14986 0,'0'0'15,"0"-63"1,0 41-16,0 1 0,0 0 15,0 0-15,0 0 0,0 0 0,-21-1 16,21 1-16,-21 0 0,0 0 16,21 0-16,-22 0 0,1 21 0,0 0 15,0 0-15,0 0 0,0 0 16,-1 21-16,-20 0 0,21 0 0,-21 0 16,20 22-16,-20-1 15,21 0-15,-21 22 0,20-1 0,-20 1 0,21-1 16,0 1-16,0-1 15,21 1-15,0-1 0,0 1 0,0-22 16,0 0-16,0 1 0,0-1 0,21-21 16,0 22-16,21-22 0,1 0 15,-1-21-15,0 0 0,22 0 0,-1 0 16,1 0-16,-1 0 0,1-21 16,-22 21-16,22-21 0,-1-22 0,-21 22 15,1 0-15,-22 0 0,21-22 16,-21 1-16,1 21 0,-22-21 15,0-1-15,0 1 0,0 0 0,0 20 16,0 1-16,0 0 16,0 0-16,-22 42 15,22 0-15,-21 0 16,0 22-16,21-22 0,-21 21 0,21-21 16,-21 22-16,21-1 0,0 0 15,0-20-15,0 20 0,0-21 0,0 0 16,0 0-16,21 1 0,0-1 15,0-21-15,0 0 0,1 21 0,20-21 16,0 0-16,1 0 0,-1 0 0,0-21 16,1 0-16,-1 21 15,0-22-15,1 1 0,-1 0 0,0-21 16,-21 21-16,1-22 0,-22 22 16,0-21-16,0-1 0,0 1 0,0 0 15,-22-1-15,-20 1 0,21 0 16,-21-1-16,20 22 0,-20 0 0,0 21 15,-1 0-15,22 0 0,-21 0 0,0 21 16,20 0-16,-20 1 0,21 20 16,0 0-16,0 1 0,-1-1 0,1 0 15,21 1-15,0-22 16,0 21-16,0-21 0,21 22 0,1-22 0,-1 0 16,21-21-16,0 21 0,1-21 15,-1 0-15,0 0 0,22 0 16,-22 0-16,1 0 0,-1-21 0,0 0 15,1 21-15,-22-21 0,21-1 16,-21 1-16,0-21 0,1 21 0,-1 0 16,0-1-16,0-20 0,-21 21 15,0 0-15,0 0 0,0 42 32,0 0-32,0 0 15,0 21-15,0-20 0,0-1 16,0 21-16,0-21 0,-21 0 0,21 1 15,-21-1-15,21 0 0,0 0 16,0 0-16,21-21 47,0 0-47,0 0 0,-21-21 0,21 0 16,1 0-16,-1 0 0,0-1 0,0 1 15,-21 0-15,21 0 0,0 0 16,1 21-16,-1-21 0,0 21 15,-21 21 1,21-21-16,-21 21 0,0 0 16,0 0-16,0 0 0,0 1 15,0-1-15,21-21 0,-21 21 0,21 0 16,1 0-16,-1 0 0,0-21 16,0 0-16,0 0 0,0 0 15,22 0-15,-1 0 0,0 0 0,1 0 16,20 0-16,-20 0 0,20 0 15,-21 0-15,1-21 0,-1 0 0,0 0 16,1 0-16,-22 0 0,0-1 16,0-20-16,-21 0 0,0 21 0,0-22 15,0 1-15,0 0 0,0 20 16,-21-20-16,0 21 0,0 0 16,0 0-16,-22 21 0,22 0 0,-21 0 15,-1 0-15,1 0 0,0 21 0,-1 0 16,1 0-16,0 21 0,21-20 15,-22 20-15,22 0 0,0 1 16,21-1-16,0-21 0,0 21 0,0 22 16,0-43-16,21 0 0,0 0 15,0-21-15,1 22 0,20-1 16,-21-21-16,0 0 0,22 0 0,-1 0 16,-21 0-16,21 0 0,1-21 15,-22-1-15,21 1 0,-21 0 0,1 0 16,-1 0-16,21-22 0,-21 1 15,0 0-15,1-1 0,-22-20 16,21-1-16,0 22 0,0-21 0,0-1 16,-21 22-16,0-1 0,21-20 15,1 21-15,-22 20 0,0-20 0,0 21 16,0 0-16,0 0 0,-22 21 16,1 21-1,0 0-15,0 21 0,0-21 16,0 22-16,21-1 0,0 22 0,0-22 15,-22 0-15,22 22 0,0-22 16,0 0-16,0 1 0,0-1 16,0 0-16,0 1 0,0-1 0,0-21 15,0 0-15,22 1 0,-22-1 16,21 0-16,0 0 0,0-21 16,21 0-16,-20 0 0,-1 0 15,21 0-15,-21 0 0,0 0 0,22 0 16,-22 0-16,0-21 0,21 0 0,-20 0 15,-1-1-15,0-20 0,0 21 16,-21 0-16,21-22 0,-21 22 0,21 0 16,-21 0-16,0 0 0,0 0 15,0 42 1,0 0 0,-21 0-16,0 0 0,21 0 0,-21 22 15,21-22-15,0 0 0,0 0 16,-21 0-16,21 1 0,0-1 15,0 0-15,0 0 0,0 0 16,21-21 0,0 0-16,0 0 15,0 0-15,1 0 0,-1-21 0,0 21 16,0-21-16,0 0 0,-21 0 16,21-1-16,1-20 0,-1 0 0,0-1 15,0 1-15,0-21 16,22-43-16,-22 42 0,0 1 15,0 20-15,-21 1 0,0 0 16,21-1-16,-21 1 0,0 21 0,0 0 16,0 0-16,0 42 15,0 0 1,-21 0-16,0 0 0,21 22 0,-21-1 16,0 0-16,-1 22 0,22-22 15,-21 22-15,0-22 0,0 21 16,21-20-16,0-1 0,-21 0 0,21 1 15,0-1-15,0 0 0,0-20 0,21-1 16,0 21-16,0-21 0,0-21 16,22 21-16,-22 1 0,0-22 0,21 0 15,-20 0-15,20 0 0,-21 0 16,21 0-16,-20 0 0,20-22 16,-21 1-16,0 0 0,0 0 0,22 0 15,-22 0-15,0-1 0,-21-20 16,21 21-16,0-21 0,-21 20 0,0 1 15,0-21-15,0 21 16,22 21-16,-22-21 0,0 42 16,0 0-16,-22 0 15,22 21-15,0-20 16,0-1-16,-21 0 0,21 0 0,-21 0 16,21 22-16,0-22 15,0 0-15,0 0 0,0 0 16,21-21-1,0 0-15,1 0 0,-1 0 16,0 0-16,0 0 0,0-21 16,0 0-16,1 21 0,-1-21 15,0 0-15,21-22 0,-21 22 0,22-42 16,-22 20-16,0 22 16,0-21-16,-21 21 0,0-1 0,21 1 15,-21 0-15,-21 42 31,21 0-31,-21 1 0,0 20 16,0-21-16,0 21 0,21-20 16,0 20-16,-22-21 0,22 0 0,0 22 15,0-22-15,0 0 0,0 0 16,0 0-16,22-21 0,-1 0 16,0 21-16,0-21 0,21 0 0,-20 0 15,20 0-15,-21 0 0,21 0 16,1 0-16,-22 0 0,21-21 0,-21 21 15,1-21-15,-1 0 0,21 0 16,-42 0-16,21-1 0,0-41 16,-21 21-16,0-1 0,0 1 15,0 0-15,0-1 0,-21 1 16,0 21-16,0 0 0,0-1 16,-22 1-16,22 21 0,-21 0 0,21 21 15,-22 1-15,22-1 0,-21 0 16,21 21-16,0 1 0,-1-22 0,1 21 15,21 0-15,0-20 0,0 20 0,0-21 16,0 21-16,0-20 16,0-1-16,0 0 0,21 0 0,1-21 15,-1 21-15,0-21 0,21 0 16,-21 0-16,22 0 0,-1 0 0,0 0 16,1 0-16,-22 0 0,21 0 0,1 0 15,-22-21-15,21 21 0,-21-21 16,0 0-16,22 0 0,-1-22 15,-21 1-15,0 21 16,1-22-16,-22 22 0,0 0 0,21-21 16,-21 21-16,0 42 31,-21-21-31,21 21 0,-22 21 16,22-21-16,-21 1 0,21-1 15,0 0-15,-21 0 0,21 0 0,-21 0 16,21 1-16,0-1 15,0 0-15,-21-21 16,42-21 31,0 0-47,-21-1 16,21 1-16,0 0 0,1 0 15,-1 0-15,21-43 0,-21 22 16,22 0-16,-22 20 0,0 1 15,42-21-15,1 21 16,-22 21-16,-21 0 16,1 21-16,-22 0 0,0 21 0,0-20 15,0 20-15,0-21 0,0 21 0,0 1 16,-22-22-16,22 0 0,-21 0 16,21 22-16,0-22 0,0 0 15,0 0-15,0 0 16,21-21-16,1 0 0,20 0 15,-21 0-15,0 0 0,22 0 0,-22 0 16,21 0-16,-21 0 0,22 0 16,-22-21-16,0 0 0,21 21 15,-21-21-15,1-22 0,-1 22 16,0 0-16,0-21 0,0-1 0,0 22 16,-21-21-16,0 0 0,0 20 0,0-20 15,0 0-15,0 21 0</inkml:trace>
  <inkml:trace contextRef="#ctx0" brushRef="#br0" timeOffset="163526.5">19135 14690 0,'0'0'16,"-22"0"-16,1 0 0,0 0 0,0-21 15,21 42 48,-21-21-47,0 21-16,-1-21 0</inkml:trace>
  <inkml:trace contextRef="#ctx0" brushRef="#br0" timeOffset="163763.93">17653 14986 0,'0'0'0,"-64"0"16,-63 0-1,170 0 1,-22 0-16,21 0 0,1 0 15,20 0-15,-21 0 0,22 0 0,-22 0 16,22 0-16,-22 0 0,0 0 0,-20 0 16,20 0-16,-21 0 0,-21-21 15,0 0 1</inkml:trace>
  <inkml:trace contextRef="#ctx0" brushRef="#br0" timeOffset="163962.28">17230 14880 0,'0'0'0,"-22"0"32,44 0 30,20 0-62,-21 0 0</inkml:trace>
  <inkml:trace contextRef="#ctx0" brushRef="#br0" timeOffset="164280.92">20955 15769 0,'-21'0'16,"42"0"-16,-63 0 0,20 0 0,1 0 16,0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3:58:40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1164 0,'0'-21'15,"0"42"-15,0-63 0,0 0 0,0-1 16,0 22-16,0-21 0,0-1 16,0 22-16,0 0 0,0 0 0,0 0 15,0 0-15,0-1 0,-22 1 16,22 42 0,0 1-16,22-1 0,-22 21 0,0 0 15,0 1-15,0 20 0,0-20 16,21 20-16,-21-21 0,-21 22 15,21-1-15,0-20 0,21 20 0,0-20 16,-21-1-16,0-21 0,21 21 16,-21-20-16,0-1 0,0 0 0,0-42 15,21 21 1,-21-21-16,-21-1 0,21 1 16,21 21-16,22-21 0,-22 0 0,21-21 15,-21-1-15,22 1 16,-1 0-16,-21-1 0,21 1 0,-20 0 15,-1-1-15,0 1 0,21 21 16,-42 0-16,21 21 0,1 0 0,20 21 16,0 0-16,-42 21 15,0-21-15,0 22 0,0-1 0,0 0 16,0 1-16,0-1 0,0-21 16,0 43-16,0-43 0,43 21 15,-22-21-15,0 1 0,21-1 16,-21 0-16,22-21 0,-22 21 0,21-21 15,-21-21-15,22 0 0,-1 0 16,-21 21-16,0-22 0,22-20 0,-1 21 16,0-21-16,-42-1 0,0-20 15,43-43-15,-43 64 0,0-22 16,0 1-16,0-1 0,-21 22 16,-1-1-16,1 1 0,-21 0 15,21 21-15,-22-1 0,1-20 0,84 42 16,-84 21-16,42 22 0,-21-22 0,-21-21 15,-1-21-15,64 21 0,-21 21 0,0 0 16,0 21-16,0-21 0,0 1 16,22-1-16,-1-21 0,0 21 0,21-21 15</inkml:trace>
  <inkml:trace contextRef="#ctx0" brushRef="#br0" timeOffset="387.62">3937 656 0,'0'-21'0,"0"42"0,0-63 0,0 21 16,0 0-16,0-1 16,-42 44-16,42-1 15,0 21-15,0-21 0,21 0 16,-21 22-16,0-22 0,-21 64 0,-22-22 16,43 1-16,0-22 0,0 21 15,0-20-15,0 41 0,0-41 16,0-1-16,-21 0 0,21-20 0,0 20 15,0-21-15,0 0 0,-21 22 16,42-65 15,0 1-31,-21 0 16,0-21-16,21 21 0,1-22 16,-1 1-16,0 0 0,0-1 0,-21 1 15,21 0-15,0 20 16,1-20-16,-1 21 0,0 21 0,0 0 0,0 0 15,-21 42-15,0 1 16,0-1-16,43-21 0,-43 0 16,0 0-16,-22 22 0,44-1 0,-1-21 15,21 0-15,-42 22 0,0-1 0</inkml:trace>
  <inkml:trace contextRef="#ctx0" brushRef="#br0" timeOffset="1112.44">4551 1461 0,'42'0'15,"-84"0"-15,126 21 0,-41-21 0,-22 21 0,21-21 16,1-21-16,-1-22 0,21 1 0,-20 21 15,-1-21-15,0 20 0,-20-20 16,20 21-16,-42-21 0,0-22 0,0 22 16,0-1-16,-21-20 0,0-1 15,21 22-15,-22 21 0,1 0 0,-21 0 16,21-1-16,-22 22 16,1 0-16,0 22 0,-1-1 0,1 21 15,0-21-15,-1 22 0,1-1 16,0 0-16,21 1 0,-1-1 0,22 0 15,0 22-15,0-22 0,0 0 16,22-20-16,-1 20 0,0-21 0,21 0 16,-21 0-16,22 1 0,-1-22 15,0 0-15,1 0 0,-1 0 0,0 0 16,-20-22-16,41 1 0,-42 0 16,22 0-16,-1-21 0,-21 20 15,0-20-15,-21 0 0,0-1 0,0 1 16,0 0-16,0-1 0,0-20 15,0 21-15,0 20 0,0-20 16,0 21-16,-21 21 16,0 21-16,21 0 15,0 22-15,0-1 0,0 0 0,0 1 16,0-1-16,-21 0 0,21 1 16,21-22-16,0 21 0,0-21 0,0 0 15,1 1-15,20 20 0,0-42 16,-21 0-16,22 0 0,-22 0 0,0 0 15,0 0-15,43 0 0,-43 0 16,21 0-16,-21-21 0,1 0 0,-1-1 16,21 1-16,-21-21 0,0 21 15,1-22-15,-1 1 0,21-21 0,-21-1 16,-21 22-16,-21-1 0,21-20 16,0-1-16,0 22 0,0 0 0,0-1 15,0 1-15,0 21 0,-42 21 16,21-21-16,21 0 0,-22 21 0,22 21 15,0 0-15,-21 21 0,21 43 16,0-43-16,21 22 0,-21-22 0,0 22 16,0-1-16,0-21 0,0 22 15,0-22-15,0 1 0,0-1 0,22-21 16,-22 21-16,0-20 16,21-1-16,-21 0 0,21-21 0,0 21 15,43-21-15,-22 0 0,-21 0 16,0-21-16,0 0 15,1 0-15,-22-1 0,21-20 0,0 21 16,-21-21-16,0-1 0,0 1 16</inkml:trace>
  <inkml:trace contextRef="#ctx0" brushRef="#br0" timeOffset="1284.99">5546 931 0,'0'0'0,"-43"0"0,22 0 0,-21 0 16,-1 22-1,65-22-15,-1-22 0,21 1 0,-21 21 16,0 0-16,22 0 0,20-21 0,1 0 16,-22 21-16,22 0 0,-22 21 0,0-21 15,1 0-15,-22 0 0,21-21 16,0 21-16,-20-42 0,-1 42 0</inkml:trace>
  <inkml:trace contextRef="#ctx0" brushRef="#br0" timeOffset="1756.5">8064 931 0,'0'0'0,"22"-21"0,-22 0 0,21 0 15,-21 0-15,21 0 0,-21-1 0,0 1 16,0 0 0,0 42-16,0 0 15,0 1-15,0-1 0,0 21 16,0-21-16,0 22 0,0-1 0,0-21 16,0 21-16,0 1 15,0-22-15,0 21 0,0-21 0,-21 1 0,21-1 16,0 0-16,0 0 0,0 0 15,0 0-15,21-21 32,0-21-32,0 0 15,0 0-15,1 0 0</inkml:trace>
  <inkml:trace contextRef="#ctx0" brushRef="#br0" timeOffset="2140.46">8869 868 0,'0'0'0,"21"-21"0,21-64 16,22 85 0,-85 0-16,-22 0 0,22-21 15,-21 21-15,21 0 0,-22 21 0,1-21 16,42 21-16,-21-21 0,-43 0 16,43 21-16,0 1 0,0-1 0,0 0 15,-22 0-15,22 0 0,0-21 0,21 21 16,0 1-16,21-1 15,0-21-15,22 21 0,-1-21 0,0 0 16,1 21-16,-1-21 0,0 21 16,1-21-16,-1 21 0,0-21 0,1 22 15,-22-1-15,0-21 16,0 21-16,0-21 0,-21 21 0,0 0 16,-42 0-16,0 1 15,20-22-15,1 21 0,-21-21 0,0 0 16,20 0-16,-20 0 0,21 0 15,-21 0-15,-22 0 0,22 0 0,21 0 16,-1-21 0,22-22-1,0 22-15,-42 0 0,21 0 16</inkml:trace>
  <inkml:trace contextRef="#ctx0" brushRef="#br0" timeOffset="2328.16">8255 572 0,'0'0'0,"0"0"15,0-22 1,0 1 0,-21 21-16,21 21 15,-21-21-15,21-21 0,21 21 0,0 0 16,0 0-16,21 0 0,-20 0 0,-1 0 15</inkml:trace>
  <inkml:trace contextRef="#ctx0" brushRef="#br0" timeOffset="3716.52">11811 804 0,'0'0'0,"21"0"15,0-21-15,0 0 16,1 21-16,-1-21 0,0 0 0,0 0 16,0 21-16,22-43 0,-1 22 0,-21 0 15,21 0-15,-20 0 16,-1-22-16,0 22 0,-21 0 0,0 0 15,0 0-15,0-22 0,0 22 16,-21-21-16,0 21 0,-1-1 0,-20 1 16,0 0-16,-1 21 0,-20 0 0,-1 21 15,22 0-15,42 1 0,-42-1 16,-1 0-16,1 21 0,0-21 0,-1 22 16,22-22-16,0 21 0,21 1 0,0-1 15,0 0-15,0 1 0,0-1 16,21-21-16,0 21 0,1 1 0,20-1 15,-21 0-15,21-20 0,1 20 16,-1-21-16,0 21 0,-20-20 16,-1 20-16,-21-21 0,0 21 15,0-20-15,0-1 0,-21 0 0,-22 0 16,1 0-16,0-21 0,-1 21 16,1-21-16,0 0 0,-1 0 0,1-21 15,0 21-15,-1 0 0,1-21 0,-22-21 16,86 21-16,-44-22 0,-20 1 15,21 0-15,-21-1 0,-1 1 0,22 0 16,0-1-16,0 22 0,21 0 16,0 0-16,0 0 0,-21 21 15,21 21-15,0 0 16,21 0-16,0 21 0,0-20 16,-21 20-16,21 0 0,0 1 0,1-22 15,-1 21-15,0 0 0,-21 1 16,21-22-16,0 0 0,0 21 0,1-20 15,20-1-15,-21-21 0,0 21 16,22-21-16,-22 0 0,21 0 0,0 0 16,1 0-16,-1-21 0,22 0 15,-1-1-15,-21 1 0,22 0 0,-1-21 16,-20-1-16,-1 1 0,0 0 16,1-1-16,-22 1 0,0 0 15,0 21-15,0-22 0,-21 22 16,0 0-16,0 0 0,0 42 31,0 0-31,-21 21 0,21-20 0,-21 20 16,21 0-16,-21-21 0,21 22 15,0-1-15,0-21 0,0 22 16,0-22-16,42 21 16,1-21-16,-22-21 0,42 0 15,22 0 1,-43 0-16,-21-21 0,22 0 0,-1 0 15,-21 0-15,22-1 0,-22 1 16,0 0-16,0-21 0,0 21 0,-21-1 16,0-20-16,0 21 0,0 0 15,0 0-15,0-1 16,0 44 0,0-1-16,-21 0 0,0 0 0,21 21 15,0 1-15,-21-1 0,21 0 16,-21 22-16,21-1 0,-22 1 0,22 21 15,0-1-15,-21 1 0,-21 105 16,42-105-16,0 21 0,-21 21 16,21-21-16,-21 0 0,-1-22 15,1 22-15,21-21 0,0-1 0,-21 22 16,0 0-16,0-21 0,0 21 0,-1-22 16,1 1-16,0 0 0,0-43 0,-21 21 15,-1 1-15,1-22 0,-64 22 16,43-22-16,20 0 0,1-20 0,-22-22 15,22 0-15,-21 0 0,-1 0 16,1-22-16,-1-20 0,1 0 0,-1-1 16,1-41-16,-1 20 0,22-20 0,-1-22 15,-20 42-15,42-20 0,21-22 16,0 21-16,21 0 0,0-20 0,0 62 16,22-20-16,20-43 0,1 21 0,-1 1 15,1-1-15,20 0 0,1 1 0,0-1 16,-1 0-16,1 22 15,0-22-15,-1 0 0,1 22 0,0-22 16</inkml:trace>
  <inkml:trace contextRef="#ctx0" brushRef="#br0" timeOffset="4148.28">12933 995 0,'0'0'0,"0"-21"16,0-43-16,0 22 0,0 21 15,0 0-15,0-1 0,-21 22 31,21 22-31,0-1 0,0 21 16,0-21-16,0 22 16,0-1-16,0 0 0,0 1 0,0-1 15,-22 0-15,22-21 0,0 22 16,-21-22-16,0 0 0,21 0 0,0 0 16,0 1-16,0-1 0,0-42 31,0-22-16,0 22-15,21-21 0,0-1 16,1 1-16,-1 0 0,0-1 0,0-20 16,21 21-16,-20-1 0,20 1 15,0 0-15,22 20 0,-22-20 16,0 42-16,1 0 0,-1 0 0,0 0 16,-20 0-16,-1 21 0,0 0 15,0 22-15,-21-1 0,0 0 0,0 1 16,0-22-16,0 21 0,-21 1 15,0-22-15,0 0 0,-22 42 0,22-41 16,21-1-16,0 0 0,0 0 0,21-42 47,0 0-47,1 0 0</inkml:trace>
  <inkml:trace contextRef="#ctx0" brushRef="#br0" timeOffset="4180.27">13462 1143 0,'0'0'0,"42"-42"15,22 21-15,-22-22 0,0 1 0</inkml:trace>
  <inkml:trace contextRef="#ctx0" brushRef="#br0" timeOffset="4392.93">14012 699 0,'0'0'0,"0"-22"0,0 1 16,-42 0-16,63 63 0,-42-42 15,0 0-15,0 0 0,-22 0 0,22 22 16,-21-1-16,21 0 0,-1 0 16,-20 21-16,21 1 0,0 20 0,0-20 15,21-1-15,0 0 0,-22 1 16,22-1-16,0 0 0,0-21 15,22 1-15,-1-1 0,0 0 0,0 0 16,0-21-16,22 0 0,-22 0 16,21 0-16,0-21 0,1 21 0,20-21 15,-20-22-15,-22 1 0,21 21 16</inkml:trace>
  <inkml:trace contextRef="#ctx0" brushRef="#br0" timeOffset="4496.59">14309 402 0,'-22'0'15,"1"0"-15,21 21 0,-21 1 16,21 20-16,0-21 0,-21 21 16,21 1-16,-42-22 0,42 42 0</inkml:trace>
  <inkml:trace contextRef="#ctx0" brushRef="#br0" timeOffset="4716.01">14033 1185 0,'0'0'0,"22"22"16,-1-1-16,0-21 0,-21 21 15,21 0-15,0-21 16,0 0-1,22 0-15,-22-21 0,0 0 16,0 0-16,-21-22 0,43-41 16,-22 41-16,0 1 15,0 0-15,0 20 0,-21-20 0,21 42 16,-21-21-16,22 21 0,-22 21 16,0 21-1,0-20-15,0-1 0,0 21 0,0 0 16,0-20-16,0-1 0,-22 0 15,22 21-15,0-21 0</inkml:trace>
  <inkml:trace contextRef="#ctx0" brushRef="#br0" timeOffset="4983.84">14711 1334 0,'21'0'0,"-42"0"0,63 0 15,0-22-15,-20 22 0,20-21 16,-21 0-16,21 0 0,1 0 16,-22-22-16,0 1 0,0 21 15,0-21-15,1-1 0,-22 1 0,0 0 0,0-1 16,0 22-16,0 0 0,-22 0 15,1 0-15,0 21 0,0 0 16,0 0-16,0 0 0,-1 21 16,1 0-16,21 0 0,0 0 15,0 22-15,0-22 0,0 0 16,0 0-16,21 0 0,1 0 0,-1 1 16,0-1-16,0 0 0,0 0 15,-21 0-15,21 0 0,-21 1 0,22-22 16,-22 21-16,0 0 0,21-21 15,-21 21-15,21-21 0,0 0 16</inkml:trace>
  <inkml:trace contextRef="#ctx0" brushRef="#br0" timeOffset="5031.81">15684 995 0</inkml:trace>
  <inkml:trace contextRef="#ctx0" brushRef="#br0" timeOffset="5376.38">15515 1228 0,'21'21'16,"0"-21"-16,-21 21 16,22-21-16,-1 21 0,0-21 15,0 0-15,0 0 0,0 0 16,22 0-16,-22-21 15,42 0-15,-41 0 0,-1 0 16,0-1-16,-21 1 0,0-21 0,21 21 16,0-22-16,-21 22 0,0-21 0,0 0 15,0-1-15,0 22 0,0-21 16,0 21-16,0-1 0,-42 1 16,21 21-16,0 0 0,-22 0 0,22 0 15,0 21-15,0-21 0,0 22 0,21-1 16,0 0-16,0 0 15,0 0-15,21-21 16,0 0-16</inkml:trace>
  <inkml:trace contextRef="#ctx0" brushRef="#br0" timeOffset="5460.38">15790 3683 0,'21'0'15</inkml:trace>
  <inkml:trace contextRef="#ctx0" brushRef="#br0" timeOffset="6428.15">16214 1016 0,'0'-21'32,"0"0"-17,0 0-15,0-1 16,0 1-16,0 0 15,21 21-15,-21 21 16,0 0 0,0 1-16,0-1 0,0 21 0,0-21 15,-21 22-15,21-22 0,0 21 16,-22-21-16,22 0 0,0 22 0,0-22 16</inkml:trace>
  <inkml:trace contextRef="#ctx0" brushRef="#br0" timeOffset="6679.97">16150 1312 0,'42'-63'31,"-20"42"-31,-22 0 0,21-1 16,0-20-16,21 21 0,-21-21 15,22-1-15,-22 22 0,21-21 16,-21 21-16,22-1 0,-22 1 16,0 21-16,0 0 0,0 0 0,1 0 15,-1 21-15,0 1 0,-21 20 16,0-21-16,21 21 0,-21-20 0,0 20 15,0-21-15,0 21 0,0 1 16,0-22-16,0 0 0,0 0 0,21 0 16,-21 1-16,21-22 0,1 0 15,-1 0-15,0 0 0,0 0 16,0 0-16,0-22 0,22 1 16,-22 0-16,0 0 0,0 0 15,0-22-15,1 1 0</inkml:trace>
  <inkml:trace contextRef="#ctx0" brushRef="#br0" timeOffset="6828.75">17145 910 0,'0'21'16,"0"1"-16,0-1 16,0 0-16,0 0 0,0 0 15,-21 22-15,0-1 16,-1 0-16,22-21 0,-21 1 16,21-1-16,0 0 0,0 0 0,-21 0 15,0 0-15,21-42 31</inkml:trace>
  <inkml:trace contextRef="#ctx0" brushRef="#br0" timeOffset="6915.44">17166 847 0,'0'0'0,"0"-43"0,-21 1 0</inkml:trace>
  <inkml:trace contextRef="#ctx0" brushRef="#br0" timeOffset="6997">17124 741 0,'63'0'16,"-42"0"-16,1 21 15</inkml:trace>
  <inkml:trace contextRef="#ctx0" brushRef="#br0" timeOffset="7188.07">17547 974 0,'0'-21'32,"21"-1"-32,-21 1 15,21 21-15,1-21 0,-1 0 16,21 21-16,-21-21 0,0 21 0,22 0 16,-22 0-16,0 0 0,0 21 15,0 0-15,-21 0 0,0 0 16</inkml:trace>
  <inkml:trace contextRef="#ctx0" brushRef="#br0" timeOffset="7520.79">17716 1291 0,'0'0'0,"-42"21"16,21 1-16,-21 20 0,-1-21 0,1 0 16,0 22-16,-1-22 0,1-21 15,0 21-15,20 0 0,1-21 0,0 0 16,0 0-16,42-21 16,0 21-1,0-21-15,22 21 0,-1 0 16,0 0-16,1-21 0,-1 21 0,0 0 15,22 0-15,-22 0 0,1 21 16,-1 0-16,0 0 0,-21 0 16,22 22-16,-1-1 0,-21 0 0,-21 1 15,0 20-15,0-21 0,0 22 16,0-1-16,-21 1 0,0-1 0,0-20 16,-22 20-16,1 1 0,-21-1 0,-1-20 15,1 20-15,-1-21 0,-21 1 16,-42 20-16,43-42 0,20 1 15,-20-1-15,20-21 0,1 0 16,-43-21-16,63-1 0,1-20 16,0 21-16,21-21 0,-1-1 0,1 1 15,21 0-15,0-22 16,0 22-16</inkml:trace>
  <inkml:trace contextRef="#ctx0" brushRef="#br0" timeOffset="7561.45">17293 1545 0,'21'-21'16</inkml:trace>
  <inkml:trace contextRef="#ctx0" brushRef="#br0" timeOffset="8073.47">18500 1016 0,'0'-42'0,"0"84"0,0-127 0,0 64 16,21-21-16,-21 0 0,0 20 15,0-20-15,0 21 0,0 0 0,-21-22 16,-1 43-16,1-21 0,0 0 16,0 21-16,-21 0 0,20 0 0,-20 0 15,21 21-15,-21 0 0,-1 1 16,22 20-16,-21 0 0,21 1 0,-22-1 16,22 0-16,0 1 0,21-1 15,0 0-15,0 1 0,0-22 16,0 21-16,0-21 0,0 0 0,21 1 15,0-22-15,0 0 0,1 0 0,20 0 16,-21 0-16,21 0 16,1-22-16,-1 22 0,-21-21 0,22-21 15,-1 21-15,-21 0 0,0-22 16,22 22-16,-22-21 0,-21-1 0,21 1 16,-21 21-16,0-21 0,0 20 15,0 1-15,0 0 0,0 0 0,0 42 31,0 21-31,-21-20 16,21 20-16,-21-21 0,21 21 0,0 1 16,0-1-16,0 0 0,0-20 15,0 20-15,0-21 0,0 21 0,21-20 16,0-1-16,0-21 16,0 21-16,0-21 0,1 21 0,-1-21 15,0 0-15,21 0 0,-21 0 16,1-21-16,-1 0 0,0 0 0</inkml:trace>
  <inkml:trace contextRef="#ctx0" brushRef="#br0" timeOffset="8325.18">19071 487 0,'0'-21'0,"0"42"0,0-85 16,0 43-16,0 0 0,0 0 0,0 63 31,0-21-16,0 22-15,-21-22 0,21 21 16,-21 22-16,21-22 0,-21 0 0,21 22 16,0-22-16,0 22 0,-22-22 15,22 0-15,-21 1 0,21-1 0,-21 0 16,21 1-16,0-22 0,0 0 16,0 0-16,0 0 0,21-21 15,0 0-15,1 0 16,-1-21-16,0 21 15</inkml:trace>
  <inkml:trace contextRef="#ctx0" brushRef="#br0" timeOffset="9184.35">19516 741 0,'0'0'0,"0"-21"31,0 42-31,-22 0 16,1-21-16,0 42 0,21-20 15,-21-1-15,0 21 0,21 0 0,-21-20 16,-1 20-16,22 0 0,-21-21 16,21 22-16,0-22 0,0 0 15,0 0-15,0 0 0,0 1 0,487-255 157,-487 254-142,0 0-15,-21 0 16,21 0-16,-21 22 15,21-22-15,0 0 0,0 0 16,0 0-16,21-42 31,-21 0-15,0 0-16,0-21 16,0 20-16,21 1 0,0-21 0,0 0 15,-21-1-15,22 22 0,-1-21 16,21 21-16,-21-22 0,0 22 15,1 0-15,20 21 0,-21 0 0,0 0 16,22 0-16,-22 0 0,0 0 16,0 0-16,0 21 0,0 21 15,1-20-15,-1 20 0,-21 0 0,0 1 16,0-1-16,0 0 0,0-21 0,0 22 16,0-1-16,0-21 0,0 0 15,0 1-15,0-1 0,0 0 0,-21-21 16,21-21-1,0 0 1,0-22-16,0 22 16,21-21-16,0-1 0,0 22 0,0-21 15,22-22-15,-22 22 0,21 0 16,0-1-16,-20 1 0,20 21 16,0-21-16,1 20 0,-1 22 0,0-21 15,1 21-15,-22 0 0,0 21 16,0 1-16,0-1 0,0 0 0,-21 21 15,0 1-15,0-1 0,0 0 16,0 1-16,0-1 0,0 0 0,-21 22 16,-21 42-1,21-85-15,21 0 16,-21-21-16,-1 0 16,1 0-16,0 0 15,21-21-15,-21 0 0</inkml:trace>
  <inkml:trace contextRef="#ctx0" brushRef="#br0" timeOffset="9321.36">20066 423 0,'-64'-42'16</inkml:trace>
  <inkml:trace contextRef="#ctx0" brushRef="#br0" timeOffset="9400.34">20002 360 0,'0'21'47,"-21"-21"-47,0 0 0,0 0 0</inkml:trace>
  <inkml:trace contextRef="#ctx0" brushRef="#br0" timeOffset="9604.61">19092 677 0,'21'22'16,"1"-22"0,20 0-16,0-22 0,1 22 15,-1-21-15,0 21 0,1 0 0,-1-21 16,0 21-16,1 0 0,-22 0 15,0 0-15,0 0 0,-63 0 16,21 0-16</inkml:trace>
  <inkml:trace contextRef="#ctx0" brushRef="#br0" timeOffset="11529.34">3217 2815 0,'0'-21'0,"0"0"0,0 0 16,0 0-16,0-1 16,0 1 15,0 42 0,0 1-31,-21-22 16,21 42-16,0-21 0,0 21 15,0-20-15,0 20 0,0 0 16,0 22-16,0-22 0,0 0 0,0 1 16,0-1-16,0 0 0,21 1 15,-21-22-15,0 0 0,0 0 0,0 0 16,0-42 15,0 0-31,0 0 0,-21 0 16,21 0-16,-21-22 0,21 22 15,0 0-15,0 0 0,-21 0 0,21-1 16,0-20-16,0 21 16</inkml:trace>
  <inkml:trace contextRef="#ctx0" brushRef="#br0" timeOffset="11801.18">3006 2752 0,'-43'-21'16,"22"21"-16,21-22 0,0 1 16,21 0-1,22 0-15,-22 21 0,42-21 16,-20 0-16,20-1 0,22 22 15,-1-21-15,-20 0 0,21 21 0,-22-21 16,1 21-16,-1 0 0,-21 0 16,1 0-16,-1 0 0,0 0 15,-84 21 1,21-21-16,-21 21 0,20 0 16,-20 1-16,0-1 0,-1 0 15,22 0-15</inkml:trace>
  <inkml:trace contextRef="#ctx0" brushRef="#br0" timeOffset="12412.35">3662 2900 0,'0'0'0,"0"21"16,21-21-1,-21 21-15,0 0 16,0 1-16,0-1 15,0 21-15,0-21 0,0 22 16,0-22-16,0 21 0,0 0 0,0 1 16,0-1-16,21 0 0,-21 1 15,21-1-15,0-21 0,1 0 0,-1 1 16,0-22-16,0 0 0,0 0 16,22 0-16,-22-22 0,21 1 15,-21 0-15,22 0 0,-22-21 0,21 20 16,-21-20-16,0 0 0,22-1 15,-22 1-15,0 0 0,0 21 0,0-22 16,-21 22-16,0 0 0,0 0 16,0 0-16,-21 21 31,21 21-31,0 0 0,0 21 16,0-21-16,0 22 0,0-1 0,0 22 15,0-1-15,0-21 0,0 43 0,0-21 16,0-1-16,0 22 15,0-22-15,0 22 0,21 0 0,-21-1 16,0 1-16,0 0 0,0-1 16,22-20-16,-22-1 0,0 1 0,0-1 15,0-20-15,0-1 0,-22-21 0,1 21 16,0-20-16,0-22 0,-21 21 16,20-21-16,-20 0 0,21 0 0,-21 0 15,-1-21-15,1-1 0,-22 1 16,22-21-16,0 0 0,-43-43 15,64 21-15,-21 22 0,20-21 16,1-1-16,21 22 0,0-22 16,0 22-16,0 0 0,21-1 0,1 1 15,20 0-15,0 20 0,1-20 16,-1 0-16,21 21 0,1-22 0,-22 1 16,43 0-16</inkml:trace>
  <inkml:trace contextRef="#ctx0" brushRef="#br0" timeOffset="12712.47">4741 3069 0,'0'0'0,"0"-21"0,0-64 31,0 107-15,0 20-16,0-21 16,0 43-16,0-22 0,0 43 0,0-22 15,21 22-15,-21-22 0,0 22 16,0 0-16,22-1 0,-22 1 0,0 0 15,0-1-15,0 1 0,0 0 16,0-1-16,-22 1 0,22-22 0,0 1 16,0-1-16,0-20 0,0-1 0,0 0 15,0-20-15,0-1 0,0 0 16,0-42 0,0 0-16,0-22 15,0 1-15,0 0 0,0-1 0,0-20 16,0-1-16,0-20 0,0-1 15,0 0-15,-21 1 0</inkml:trace>
  <inkml:trace contextRef="#ctx0" brushRef="#br0" timeOffset="12944.47">4678 3577 0,'0'-84'0,"0"168"0,-21-253 0,-1 84 15,22 22-15,0-1 0,0 1 0,0 20 16,0 1-16,0 0 0,43-1 16,-22 22-16,21 0 0,-21 0 0,22 0 15,20 0-15,-20 21 0,-1 0 16,21 0-16,-20 21 0,20 21 15,-42-21-15,1 0 0,-22 22 0,0-1 16,0-21-16,-43 64 16,1-43-16,21-21 0,-22 22 15,1-1-15,0-21 0,-1 0 16,22 1-16,0-1 0,0-21 0,0 0 16,21-21-1,0-1-15,21 1 0,0 0 16,0 21-16,0-21 0</inkml:trace>
  <inkml:trace contextRef="#ctx0" brushRef="#br0" timeOffset="13472.23">5228 3239 0,'0'0'0,"21"0"0,0 0 0,1 0 16,-1 0-16,0-22 15,0 1-15,21 0 0,-20 0 0,-1 0 16,0 0-16,0-1 0,0-20 15,0 21-15,1 0 0,-1-22 0,-21 22 16,0-21-16,0 21 0,0 0 16,0-1-16,-21 22 0,-1 0 15,1 0-15,0 0 0,0 0 16,0 22-16,-22 20 0,22-21 0,0 0 16,0 22-16,0-1 0,0-21 15,21 21-15,-22 1 0,22-1 0,0-21 16,0 22-16,0-22 15,0 21-15,22-21 0,20-21 0,-21 21 16,0-21-16,22 0 0,-1 0 0,0 0 16,1-21-16,-1 0 0,21 0 15,-20 0-15,20-22 0,1 22 0,-1-21 16,-20 0-16,20 20 0,-21-20 16,1 0-16,-22-1 0,0 1 0,0 21 15,-21-21-15,0 20 0,0 1 16,-21 21-16,0 0 15,-21 0-15,20 0 0,-20 0 0,21 21 16,-21 1-16,20-1 0,1 21 16,0-21-16,21 0 0,0 22 0,0-22 15,0 0-15,0 21 0,21-20 16,0-1-16,-21 0 0,22 0 0,-1 0 16,-21 0-16,0 1 15,0-1-15,0 0 0</inkml:trace>
  <inkml:trace contextRef="#ctx0" brushRef="#br0" timeOffset="14377.59">6964 3217 0,'0'0'15,"21"0"-15,21 0 0,-21 0 0,1-21 16,-1 21-16,0-21 0,0 0 0,0 0 16,0 0-16,1-1 0,-1-20 15,0 21-15,0-21 0,0 20 0,0-20 16,-21 0-16,0-1 0,22 22 0,-22-21 16,0 21-16,21 0 0,-21-1 15,-21 22 1,-1 43-1,1-22-15,0 0 0,21 21 0,-21 1 16,0-22-16,0 21 0,-1 1 0,1-1 16,21 0-16,0 1 0,0-1 15,0 0-15,0-21 0,0 22 0,21-22 16,1 0-16,-1-21 0,0 0 16,21 0-16,22 0 15,-43 0-15,21-21 0,1 0 0,-1-22 16,0 22-16,1 0 0,-22-21 15,21 21-15,-21-22 0,0 22 0,-21-21 16,0-1-16,0 22 0,0-21 16,0 0-16,-21 20 0,0 1 0,-21 0 15,21 0-15,-22 0 0,1 21 16,21 0-16,-22 0 0,22 0 0,-21 0 16,21 21-16,0-21 0,-1 21 0,22 0 15,0 0-15,0 1 16,22-22-16,-1 0 0,21 0 15,0 0-15,1 0 0,-1 0 16,22 0-16,-22-22 0,0 1 0,22 21 16,-22-21-16,22 0 0,-22-21 15,0 20-15,1 1 0,-1 0 16,-21 0-16,0 0 0,-21 0 0,0-1 16,0 1-1,0 42 1,-21 1-16,0-1 0,0 0 15,0 21-15,-1 1 0,1-22 0,0 42 16,0-20-16,0-1 0,0 21 16,-1 1-16,1-1 0,0 22 0,21 0 15,-21-1-15,21 22 0,-21-21 0,21 21 16,0 0-16,0-1 0,0 22 16,0-21-16,0 21 0,0-21 0,21 0 15,-21 21-15,21-21 0,0 21 16,-21-21-16,21-1 0,1-20 15,-1 0-15,-21-1 0,0-20 0,0-1 16,0-20-16,0 20 0,0-42 0,0 1 16,0-1-16,-21 0 0,-1-21 0,-41-21 15,21 21-15,20-21 0,-20-1 16,21-20-16,-21 0 0,20-22 0,1-20 16,0-1-16,0-21 0,21 0 0,0-21 15,0 0-15,0 0 16,0-21-16,0 0 0,42 21 0,-21 0 0,1 0 15,20 21-15,21 0 0,-20 0 16,-1 22-16,22-1 0,-22 0 16,21 22-16,1-1 0,-22 22 0,64-64 15</inkml:trace>
  <inkml:trace contextRef="#ctx0" brushRef="#br0" timeOffset="15191.85">10096 2519 0,'0'0'0,"0"-42"0,0-43 16,-21 85-1,0 0 1,0 0-16,0 21 0,0 21 0,-1-20 16,1 20-16,-21 0 0,21 22 15,0-22-15,21 22 0,-22-22 0,1 21 16,0-20-16,0-1 0,21 0 0,-21 1 16,21-1-16,-21-21 15,21 0-15,0 1 0,0-1 0,0 0 0,21-21 31,0-21-31,0 21 0,0-21 0,0-1 16,1-20-16,20 21 16,-21-21-16,21 20 0,1-20 0,-22 0 15,21 21-15,-21-22 0,22 22 0,-22 0 16,0 21-16,0 0 0,0 0 16,1 0-16,-1 21 0,0 0 0,0 0 15,-21 22-15,0-1 0,21-21 16,0 22-16,-21-1 0,0 0 0,22 1 15,-1-22-15,0 21 0,0 0 16,0-20-16,0-1 0,1 0 0,-1-21 16,0 0-16,21 0 0,-21 0 0,22 0 15,-22-21-15,21 0 0,1-1 16,-1-20-16,0 21 0,1-21 16,-22-1-16,21 1 0,-21 0 15,0-22-15,1 1 0,-22-1 0,0 1 16,0-1-16,0 1 0,0-1 0,-22 22 15,1-22-15,0 22 0,0 21 16,-21-22-16,20 22 0,-20 21 0,21 0 16,-21 0-16,20 0 0,-20 21 15,21 1-15,0-1 0,21 21 0,0 0 16,0 1-16,0-1 0,0 0 16,21 1-16,0-1 0,21 0 0,-20-20 15,20 20-15,0-21 0,22 0 16,-1 0-16</inkml:trace>
  <inkml:trace contextRef="#ctx0" brushRef="#br0" timeOffset="15785.91">11790 2794 0,'0'0'16,"21"-21"-16,-21 0 0,0-43 0,0 43 16,-21-21-16,0 21 0,-1-1 15,1 1-15,0 0 0,-21 0 16,21 21-16,-22 0 0,22 0 0,0 0 15,-21 21-15,20 0 0,1 22 16,0-22-16,-21 21 0,21 0 16,-1 1-16,22-1 0,-21 0 0,21 43 15,0-64-15,0 22 0,0-22 16,0 0-16,0 0 0,21 0 16,1-21-16,-1 0 0,0 0 0,0 0 15,21 0-15,-20 0 0,-1 0 0,21-21 16,-21 21-16,22-21 0,-1 0 15,-21-22-15,21 22 0,1 0 0,-22-21 16,21 21-16,-21-22 0,1 1 16,-1 21-16,-21-22 0,0 22 0,0 0 15,0 0-15,0 42 32,-21 0-32,21 0 0,0 1 0,0-1 15,-22 21-15,22-21 0,0 22 16,0-22-16,0 0 0,0 21 0,0-21 15,0 1-15,22-1 0,-1 0 16,0 0-16,0 0 0,0-21 0,22 0 16,-1 0-16,-21 0 0,21 0 0,1 0 15,-22-21-15,21 21 0,1-21 16,-22 0-16,21 0 0,-21-1 16,0 1-16,22-21 0,-43 21 0,21 0 0,-21-1 15,21 1-15,-21 0 16,0 0-16,0 0 0,0 42 31,0 0-31,-21-21 0,0 21 0,21 0 16,-21 1-16,21-1 0,0 0 0,-22 0 15,22 0-15,0 0 16</inkml:trace>
  <inkml:trace contextRef="#ctx0" brushRef="#br0" timeOffset="15952.42">12509 2519 0,'0'-42'0,"0"84"0,0-106 0,-21 43 0,0 0 16,0 21-16,21-21 0,0 0 0,0 42 47,21-21-47,0 0 15</inkml:trace>
  <inkml:trace contextRef="#ctx0" brushRef="#br0" timeOffset="17199.38">13060 2265 0,'0'-21'0,"0"42"0,0-63 0,0 20 15,-21 22-15,-1-21 16,1 21-16,0 0 0,0 0 0,0 21 15,0 1-15,-1-1 0,1 0 16,21 21-16,-21 1 0,21-1 16,-21 21-16,0 1 0,0-1 0,21-20 15,0 20-15,0-20 0,0 20 16,0-21-16,0 1 0,0-22 0,0 21 16,21-21-16,0 1 0,0-1 15,21 0-15,-20 0 0,20-21 16,0 0-16,1 0 0,-1 0 0,0 0 15,1-21-15,-1 0 0,0 0 16,1-1-16,-1 1 0,-21 0 0,0-21 16,22 21-16,-22-22 0,-21 1 0,21 21 15,-21-22-15,21 22 0,-21-21 16,0 21-16,0 0 0,0 42 31,-21 21-31,0-21 0,21 0 16,0 22-16,0-22 0,0 0 15,0 21-15,0-20 0,0-1 16,0 0-16,0 0 0,0 0 0,0 0 16,21-21-16,0 0 0,0 22 0,0-22 15,22 0-15,-22 0 0,0 0 16,21 0-16,-20-22 0,-1 22 0,0-21 16,0 0-16,21 0 0,-20 0 15,-22 0-15,21-22 0,0 22 0,-21-21 16,21-1-16,-21 22 0,0-21 0,0 21 15,0-22-15,0 22 16,0 42 0,0 1-16,0-1 0,-21 21 15,0-21-15,21 0 0,-21 22 0,21-22 16,0 0-16,-22 21 0,22-20 16,-21-1-16,21 0 15,21-21 16,1-21-31,-22 0 16,21-1-16,0 1 0,0 0 0,-21 0 16,21 0-16,0-22 0,1 22 15,-22 0-15,21 0 0,-21 0 0,21 21 16,-21 21 0,0 0-16,0 21 15,0-20-15,0-1 0,0 21 0,0-21 16,21 22-16,-21-22 15,21 0-15,-21 21 0,21-21 0,22 1 16,-22-1-16,21-21 0,1 0 0,-1 0 16,21 21-16,-20-21 0,20 0 15,1 0-15,-1 0 0,-20 0 0,20-21 16,-21 0-16,1-1 0,-1-20 0,0 21 16,1-21-16,-22-1 15,0 1-15,0 0 0,0-1 0,-21 1 16,0 0-16,0-1 0,0 22 0,-21-21 15,0 42-15,-21-21 0,21 21 0,-22 0 16,1 21-16,21 0 0,-22 0 0,1 0 16,21 0-16,-21 22 15,20-1-15,22-21 0,0 22 0,0-22 16,0 21-16,0-21 0,0 0 16,0 1-16,0-1 0,22-21 0,-1 21 15,0-21-15,0 0 0,0 0 16,0 0-16,1 0 0,-1 0 15,0 0-15,0 0 16,-21 21-16,21 0 0,-21 0 16,0 1-16,0 20 0,21 0 15,-21 1-15,22-1 0,-22 21 0,0 1 16,-22-1-16,22 22 0,0 0 16,0-22-16,0 22 0,0 0 15,0-1-15,0 22 0,-21-21 0,0-1 16,0 22-16,0-21 0,0 0 0,-1-22 15,1 22-15,0-22 0,-21 1 16,21-1-16,-22 1 0,22-22 0,-21 0 16,-1 1-16,22-22 0,-21 0 0,21-21 15,-22 0-15,22 0 0,0 0 16,0-21-16,21 0 0,0-22 0,0-41 16,0 20-16,21 1 0,0-22 15,22 0-15,-22-20 0,21-1 16,0 0-16,-20-21 0</inkml:trace>
  <inkml:trace contextRef="#ctx0" brushRef="#br0" timeOffset="17384.68">14774 2096 0,'0'0'16,"-21"-22"-16,0 1 0,0 0 0,0 21 15,-1 0-15,1 0 0,0 0 0,0 0 16,0 0-1,0 0-15,21 21 16,-22-21 0,1 0-16,0 21 15,0-21-15,0 22 0,0-22 0</inkml:trace>
  <inkml:trace contextRef="#ctx0" brushRef="#br0" timeOffset="17568.68">13229 2434 0,'0'0'0,"-21"0"0,21 21 15,21-21 1,21 0-16,1-21 16,-1 0-16,0 21 0,22-21 0,-1 21 15,1-21-15,-1 21 0,1-21 16,21-1-16,-22 22 0</inkml:trace>
  <inkml:trace contextRef="#ctx0" brushRef="#br0" timeOffset="18267.91">17568 2625 0,'0'-85'16,"21"64"0,1 0-16,-1 0 0,-21-1 15,21 22-15,-21-21 0,21 0 0,-21 0 16,0 0-16,-21 0 15,0 21-15,0-22 0,-1 22 16,1 0-16,-21 0 0,21 0 16,-22 0-16,1 0 0,21 22 15,0-1-15,0 0 0,-1 21 0,22-21 16,0 22-16,0-1 0,0-21 0,22 22 16,-1-1-16,0 0 0,0 1 15,21-1-15,-20 0 0,20-21 16,-21 22-16,0-22 0,-21 0 0,0 21 15,0-20-15,0-1 0,0 0 16,-42 0-16,21 0 0,-22 0 0,1 1 16,-21-22-16,-1 0 0,1 21 15,20-21-15,-41 0 0,41 0 0,-20 0 16,-1-21-16,22-1 0,0 1 0,-1 0 16,1 0-16,21 0 15,0 0-15,-1-1 0,1-20 0,21 21 16,0-21-16,0-1 0,0 22 15,0-21-15,0 21 0,0-22 0,0 22 16,21 0-16,1 0 0,-1 0 16,0-1-16,0 1 0,21 0 0,1 0 15,-22 21-15,21-21 0,1 0 0,20 21 16</inkml:trace>
  <inkml:trace contextRef="#ctx0" brushRef="#br0" timeOffset="18474.65">17505 2350 0,'0'0'0,"63"-22"0,-20 1 0,-1 0 16,0 0-16,-21 21 0,1 0 0,-1-21 15,-42 42 17,-1 0-32,22 21 15,-21-20-15,0 20 0,0 21 0,0-20 16,21 20-16,-21-20 0,-1 20 16,1-21-16,0 22 0,0-22 0,0 1 15,0-1-15,21 0 0,0-21 0,0 1 16,0-1-16,0 0 0,0 0 15,21-21-15,0 0 16,0 0-16</inkml:trace>
  <inkml:trace contextRef="#ctx0" brushRef="#br0" timeOffset="18648">17420 2709 0,'0'0'0,"-21"0"0,-21-21 31,63 0-15,0 21-16,21 0 0,-21 0 0,22-21 16,-1 21-16,0-21 0,1 21 15,-1 0-15,0-21 0,1 21 0,-1 0 16,0 0-16,1 0 0</inkml:trace>
  <inkml:trace contextRef="#ctx0" brushRef="#br0" timeOffset="20854.29">18436 2752 0,'0'0'0,"64"-21"31,-64-1-31,0 1 0,0 0 16,-22 0-16,22 0 0,-21 0 16,21-1-16,-21 1 0,0-21 0,0 21 15,0 0-15,-1 21 0,-20-22 0,21 22 16,0 0-16,-22 0 15,1 0-15,21 22 0,-21-1 0,-1 21 0,22-21 16,-21 22-16,-1-1 0,22 21 16,0-20-16,0-1 0,0 0 15,21 1-15,0-1 0,0 0 16,0-20-16,0-1 0,0 0 0,21 0 16,0 0-16,0-21 0,0 0 15,1 0-15,-1 0 0,21 0 0,0 0 16,1-21-16,-1 0 0,0 0 0,1 0 15,-22-1-15,64-20 0,-43 0 16,-42 21-16,21-22 0,-21 22 16,21-21-16,-21 21 0,0-22 0,21 1 15,-21 0-15,0 20 0,0-20 0,0 21 16,0 0-16,-21 21 16,0 42-1,21-21-15,0 22 0,0-1 16,-21 0-16,21 1 0,0-1 15,-21 0-15,21 1 0,0-1 0,0-21 16,0 0-16,0 22 0,21-22 0,0 0 16,0-21-16,0 0 0,22 0 15,-22 0-15,0 0 0,21 0 0,1 0 16,-22-21-16,21 0 0,-21-1 16,22 1-16,-22-21 0,0 0 0,21 20 15,-20-20-15,-1-21 0,0 20 16,-21-20-16,21-1 0,-21 22 15,21-22-15,-21 22 0,0 0 16,0-1-16,0 1 0,0 21 0,0 0 16,0 0-16,0 42 15,0 0 1,0 0-16,-21 0 0,21 22 0,-21 20 16,21-21-16,-21 22 0,21-22 15,0 22-15,0-1 0,-21-20 0,21 20 16,0-21-16,0 43 15,0-64-15,21 22 0,0-22 16,0 0-16,21-21 0,-20 0 0,20 0 16,-21 0-16,21 0 0,1 0 15,-1 0-15,22-21 0,-22 0 0,0-1 16,1 1-16,-1-21 0,-21 21 16,0-22-16,22 22 0,-43-21 0,0 0 15,21-1-15,-21 1 0,0 21 16,0 0-16,-21-22 0,-1 43 0,1 0 15,0 0-15,0 0 0,-21 0 16,20 0-16,1 21 0,-21 22 0,21-22 16,21 21-16,-21 1 0,21-22 15,0 21-15,0 0 0,0 1 16,0-22-16,0 0 0,21 21 0,0-20 16,0-1-16,0-21 0,22 21 15,-22-21-15,21 0 0,0 0 0,1 0 16,20 0-16,-20 0 0,-1 0 15,0-21-15,-21 0 0,22 21 0,-22-22 16,21 1-16,-21 0 0,1-21 16,-22 21-16,0-22 0,21 22 0,-21-21 15,0-1-15,0 22 0,0-21 0,0 21 16,0 0-16,0-1 0,0 1 16,0 0-16,0 42 31,0 0-31,0 22 0,0-22 0,0 21 15,-21-21-15,21 22 0,0-22 16,0 21-16,0-21 0,0 22 0,0-22 16,0 0-16,0 0 0,0 0 15,0-42 17,21 0-17,-21 0-15,21 0 0,-21-22 16,21 22-16,-21 0 0,0 0 15,21-21-15,-21 20 0,21 1 16,-21 0-16,0 0 0,22 21 16,-1 0-1,-21 21-15,0 21 16,0-20-16,0-1 0,0 21 16,0-21-16,21 22 0,-21-22 0,21 21 15,0-21-15,-21 0 0,21 1 16,1-1-16,-1 0 0,0-21 0,0 21 15,0-21-15,0 0 0,1 0 16,-1 0-16,0 0 0,0-21 16,0 21-16,0-21 0,-21 0 0,22-1 15,-1 1-15,-21 0 16,21-21-16,0 21 0,0-22 0,0 1 16,1 21-16,-1-22 0,0 1 15,-21 21-15,21 0 0,0 0 0,-21-1 16,21 22-16,-21 22 15,0-1-15,0 0 16,0 21-16,0-21 0,0 22 0,-21-1 16,21-21-16,-21 22 0,21-22 15,0 21-15,0-21 0,0 0 16,0 1-16,0-1 0,21 0 0,0 0 16,-21 0-16,43-21 0,-22 0 0,0 0 15,0 0-15,22 0 0,-22 0 16,21 0-16,0-21 0,-20 21 15,20-21-15,-21 0 0,21 0 0,-20-1 16,20-20-16,-21 0 16,0 21-16,-21-22 0,0 22 0,0 0 15,0-21-15,0 20 0,0 1 16,-21 21-16,0 0 16,0 0-16,21 21 0,-21 1 0,-1-1 15,1 0-15,21 21 0,-21-21 16,21 22-16,0-22 0,0 21 15,0-21-15,0 1 0,0 20 16,0-21-16,21-21 0,0 21 0,1 0 16,-1-21-16,0 0 0,0 0 0,0 0 15,0 0-15,1 0 0,-1 0 16,0 0-16,0-21 0,0 0 0,0 21 16,1-21-16,-1-21 0,-21 20 15,21 1-15,0-21 0,0 21 0,-21-22 16,21 22-16,1 0 0,-1 0 0,0 0 15,-21 0-15,21 21 0,0 0 16,-21 21-16,0 0 0,0 0 16,0 21-16,0-20 15,0-1-15,0 0 0,0 21 0,0-21 16,0 1-16,0-1 0,0 0 16,0 0-16,0 0 0,21 0 15,1-21-15,-1 0 0,0 0 16,0 0-16,21 0 0,-20 0 0,-1-21 15,0 21-15,21-21 0,-21 0 16,1 0-16,-1-22 0,21 22 16,-21-21-16,0-22 0,1 22 15,-1-21-15,0-1 0,21 1 0,-21-22 16,22-42-16,-22 63 16,0 1-16,0 21 0,-21-22 0,0 1 15,0 41-15,0 1 0,-21 21 16,0 0-16,0 21 15,0 1-15,-1 20 0,1 0 16,0 1-16,0 20 0,0 1 0,21 20 16,0-20-16,0-1 0,0 1 0,0-1 15,0 1-15,0-22 0,0 0 16,0 1-16,21-1 0,0-21 0,-21 0 16,21 1-16,0-1 0,1-21 15,-1 0-15,0 0 0,0 0 16,0 0-16,0-21 0,1-1 15,-1 1-15,0 0 16,0 0-16,0 0 0,-21-22 0</inkml:trace>
  <inkml:trace contextRef="#ctx0" brushRef="#br0" timeOffset="21033.4">21971 2392 0,'0'0'0,"-21"0"0,-22 0 0,65 0 31,20 0-31,-21 0 0,21 0 16,1 0-16,20 21 0,-20-21 0,-1 0 16,0 0-16,22 0 0,-22 0 15,0 0-15,1 0 0,-1-21 0,0 0 16,-20 21-16,-1-21 16,0 21-16</inkml:trace>
  <inkml:trace contextRef="#ctx0" brushRef="#br0" timeOffset="21280.18">19092 2519 0,'0'0'15,"85"0"1,-22 0-16,-20 0 0,20-21 0,1 21 16,-1-21-16,1 21 0,-1-22 15,-20 22-15,20 0 0,-21-21 0,1 21 16,-22 0-16,0 0 0</inkml:trace>
  <inkml:trace contextRef="#ctx0" brushRef="#br0" timeOffset="22247.79">3556 5927 0,'0'0'0,"0"21"16,21 0-16,0-21 0,0 21 15,1-21-15,-1 0 16,0 0-16,0-21 0,21 0 16,-20 0-16,20 0 0,-21-22 15,21 22-15,-20-21 0,-1-1 0,0 22 16,0-21-16,0 21 0,-21-22 16,0 22-16,0 0 0,0-21 0,-21 21 15,0 21-15,0-22 0,-22 22 16,1 0-16,0 0 0,-1 0 0,-20 0 15,21 22-15,-1-1 0,-20 0 16,20 21-16,1-21 0,0 22 0,21-1 16,-1 0-16,22 1 0,0-22 15,0 21-15,22-21 0,-1 22 0,21-22 16,0 0-16,1-21 16,-1 21-16,22-21 0,-22 0 0,0 0 15,1 0-15,-1 0 0,0 0 16,-21 0-16,1 21 0,-44 1 31,1-22-31,-21 0 0,0 21 0,-1-21 16,1 21-16,0-21 0,-22 21 15,22 0-15,-22-21 0,22 21 0,0 1 16,-1 20-16,1-21 0,21 0 16,21 0-16,0 22 0,0-22 0,0 21 15,21-21-15,0 1 16,64-1-16,-22-21 0,-20 0 15,20 0-15,1 0 0,-22 0 16,21 0-16,-20-21 0,20-1 0,-20 1 16,-1 0-16,-21 0 0,21 0 0,1 0 15</inkml:trace>
  <inkml:trace contextRef="#ctx0" brushRef="#br0" timeOffset="22445.68">4233 6033 0,'0'-43'0,"0"86"0,0-107 0,0 43 16,0 0-16,0 0 15,0 42 1,21 0-16,1 0 16,-1 0-16,0 0 0,0 1 0,0-1 15,0 0-15,1 0 0,-1 0 0,-21 0 16,21 1-16,0-1 0,0 0 16,0 0-16,1-21 0,-1 0 15,0 0 1,0 0-16,0-21 0</inkml:trace>
  <inkml:trace contextRef="#ctx0" brushRef="#br0" timeOffset="22620.42">4699 6011 0,'0'0'0,"0"-21"0,0 0 15,-21 21-15,0 0 0,-1 0 16,-20 0-16,21 0 0,-21 21 16,20 0-16,-20 1 0,0-1 15,-1 0-15,1 21 0,21-21 0,0 22 16,-22-22-16,22 0 0,0 21 15,21-20-15,0-1 0,0 21 0,0-21 16,0 0-16,21-21 16,0 0-16,22-21 0</inkml:trace>
  <inkml:trace contextRef="#ctx0" brushRef="#br0" timeOffset="22936.63">5080 5948 0,'0'0'0,"0"-42"31,-21 42-31,0 0 16,-1 21-16,1 0 0,0 0 15,0 21-15,21-20 0,0 20 0,-21 21 16,21-20-16,-21 20 0,21 1 16,0 20-16,0 1 0,0 0 0,0 21 15,0-22-15,0 22 0,0 0 16,0 21-16,-22-21 0,22 0 15,0 21-15,-21-22 0,21 1 0,0-21 0,0 21 16,0-22-16,0 1 0,0-21 16,0 20-16,-21-41 0,21 20 15,0-21-15,-21-20 0,21 20 0,-21-42 16,21-21 0,0 0-16,0-22 0,0 1 15,0-22-15,0-20 0,0-1 0,0 0 16</inkml:trace>
  <inkml:trace contextRef="#ctx0" brushRef="#br0" timeOffset="23205.89">4826 6498 0,'0'0'0,"0"-84"0,-21-86 31,0 128-31,21 0 0,0-1 0,0 1 0,21 21 16,0-22-16,21 22 15,-21 0-15,22 0 0,-1 21 0,22 0 16,-22 0-16,0 0 0,1 21 15,-1 0-15,0 0 0,-21 22 0,1-22 16,-22 21-16,0 1 0,-22-1 0,1 0 16,-21 22-16,0-22 0,-1 0 15,-20 1-15,20-1 0,-20-21 0,21 22 16,-1-22-16,1 0 0,21-21 16,-22 0-16,22 0 0,21-21 15,0 0-15,43-1 16,-22-20-16,21 21 0,0-21 15,1-1-15</inkml:trace>
  <inkml:trace contextRef="#ctx0" brushRef="#br0" timeOffset="23291.83">5757 5694 0,'21'-42'0,"-42"84"0,64-106 0,-43 43 16</inkml:trace>
  <inkml:trace contextRef="#ctx0" brushRef="#br0" timeOffset="24404.89">5630 5779 0,'0'127'32,"0"-106"-32,0 21 0,0 0 0,0 1 15,0-1-15,0 0 0,-21 1 16,21-1-16,0 0 0,0 1 0,0-22 16,0 0-16,0 0 0,21 0 0,22-21 15,-22 0-15,21 0 0,-21 0 16,22 0-16,-1-21 0,0 0 0,1 0 15,-1 0-15,0 0 0,1-22 16,-1 22-16,0 0 0,-21-21 0,22 20 16,-22 1-16,0-21 0,-21 21 0,0-22 15,0 1-15,0 21 16,0 0-16,0 0 0,0-1 0,-21 1 16,0 21-16,0 0 0,-1 0 15,1 21-15,-21 1 0,21-1 0,-22 0 16,22 0-16,-21 21 0,21-20 0,0 20 15,-1 0-15,1 22 16,21-43-16,0 21 0,0-21 0,0 1 16,0-1-16,21 0 0,1-21 15,-1 0-15,0 0 0,0 0 0,0 0 16,0 0-16,1 0 0,20-21 0,-21 21 16,0-21-16,0-1 0,22 1 15,-22 0-15,0 0 0,-21 0 16,0-22-16,21 22 0,-21 0 0,0 0 15,0 0-15,0 0 0,0-1 16,-21 22 0,21 22-1,0-1-15,0 0 0,0 0 0,0 0 16,0 0-16,0 1 0,0 20 0,0-21 16,0 0-16,0 0 0,0 1 15,0-1-15,21 0 0,0 0 0,1-21 16,-1 0-16,0 0 15,21 0-15,-21 0 0,22 0 0,-1 0 0,-21 0 16,22-21-16,-22 0 0,21 21 16,0-21-16,-20-1 0,20 1 15,-21-21-15,0 21 0,0 0 0,-21-1 16,0-20-16,0 21 0,0 0 0,0 0 16,0-1-16,-21 44 31,21-1-31,0 0 0,-21 0 15,21 0-15,0 0 0,0 22 0,0-22 16,0 0-16,0 0 0,0 0 0,21 1 16,0-1-16,1-21 15,-1 0-15,0 21 0,0-21 0,21 0 0,-20 0 16,20 0-16,-21 0 0,21-21 16,1 0-16,-22 21 0,21-22 15,-21 1-15,1 0 0,-1 0 0,21-21 16,-42 20-16,21 1 0,-21 0 15,21-21-15,-21 21 0,0-1 0,0 1 16,-21 21 0,21 21-1,-21 1-15,21-1 0,0 0 16,0 0-16,0 0 0,0 0 0,-21 1 16,21-1-16,-21 0 0,21 0 15,0 0-15,0 0 0,-21-21 16,21 22-16,0-44 31,0 1-31,21 0 16,0 0-16,-21 0 0,21 0 0,0-1 15,-21-20-15,21 21 0,1-21 16,-1 20-16,0-20 0,0 0 0,0 21 16,0-1-16,1 1 0,-1 0 15,0 21-15,0 0 0,0 0 16,0 21-16,1 0 0,-22 1 0,21 20 0,-21-21 15,21 0-15,-21 0 16,0 22-16,0-22 0,0 0 0,0 0 16,0 0-16,0 1 0,0-1 15,-21 0-15,21 0 0,-21-21 16,-1 42-16</inkml:trace>
  <inkml:trace contextRef="#ctx0" brushRef="#br0" timeOffset="24560.02">7070 5736 0,'0'0'0,"-43"-42"15,1 0-15,21 20 0,21 1 0,-43 0 0,22 0 16,0 21-16,0 0 0,21 21 31,0 0-31</inkml:trace>
  <inkml:trace contextRef="#ctx0" brushRef="#br0" timeOffset="24586.03">7006 5673 0,'42'0'15</inkml:trace>
  <inkml:trace contextRef="#ctx0" brushRef="#br0" timeOffset="26190.44">9610 5588 0,'0'0'15,"-22"-21"1,22 42-1,-21 0-15,21 0 16,0 1-16,0-1 0,0 0 16,-21 0-16,21 0 0,0 0 0,0 1 15,21-22-15,0 0 16,1 0-16,20-22 0,0 1 0,1 0 16,20 0-16,-21 0 0,22-22 15,-22 22-15,22-21 0,-22 0 0,22 20 16,-43-20-16,21 0 0,-21-1 15,0 1-15,-21 0 0,0-1 0,0 1 16,0 21-16,0-21 0,-21 20 0,0 1 16,0 0-16,0 21 0,0 0 15,-22 21-15,22 0 0,0 22 16,0-1-16,0 22 0,21-22 16,0 21-16,0 22 0,0-21 0,0 20 15,0-20-15,0-1 0,0 22 0,-22-22 16,22 1-16,0-22 0,0 22 15,0-22-15,0-21 0,0 22 0,-21-22 16,0 0-16,21 0 0,-21 0 16,21 0-16,-21-21 0,0 0 0,-1-21 15,1 21-15,0-21 0,0 0 16,-21 0-16,-1 0 0,22-22 16,-21 22-16,-1-21 0,1 21 0,21-22 15,-21 22-15,20-21 0,-20 21 0,21-1 16,21 1-16,-21 21 15,21 21 1,0 1-16,0-1 0,0 21 0,21-21 16,0 0-16,0 22 0,0-22 0,1 21 15,-1-21-15,21 1 0,-21-1 16,22 0-16,-1 0 0,0-21 0,22 21 16,-22-21-16,22 0 0,-22 0 15,21 0-15,-20 0 0,-1 0 0,0-21 16,1 0-16,-1 21 0,-21-21 15,0-22-15,1 22 0,-1 0 0,-21-21 16,0 21-16,0-22 0,0 1 16,0 0-16,0-1 0,0 22 0,0-21 15,0 21-15,0-1 0,0 1 16,0 42 0,0 1-16,0-1 0,21 0 0,-21 0 15,21 21-15,-21-20 0,21 20 16,-21-21-16,0 21 0,21-20 0,-21 20 15,22-21-15,-22 0 0,0 0 0,21 1 16,-21-1-16,0 0 16,21-21-1,0-21-15,-21 0 16,0-1-16,21 1 0,0 0 16,-21 0-16,22-21 0,-1 20 0,-21-20 15,21 21-15,0-21 0,-21 20 16,21 1-16,-21 0 0,21 0 0,-21 0 15,22 21-15,-1 0 0,0 21 16,0 0-16,-21 0 0,21 0 16,-21 22-16,21-22 0,-21 0 0,0 0 15,22 0-15,-1 1 0,-21-1 0,0 0 16,21-21-16,-21 21 0,21-21 16,0 21-16,0-21 0,1 0 15,-1 0-15,0 0 0,0-21 16,0 0-16,0 0 0,1 21 15,-1-21-15,0-22 0,0 22 0,0 0 16,0-21-16,1 20 0,-22-20 0,0 21 16,0-21-16,21 20 0,-21 1 15,0 0-15,0 0 0,21 21 0,-21 21 32,0 0-32,0 22 15,0-22-15,0 0 0,0 21 0,0-21 16,21 1-16,0 20 15,0-21-15,-21 0 0,22 0 0,-1 1 16,0-22-16,0 0 0,21 21 0,-20-21 16,-1 0-16,21 0 0,0 0 15,22-21-15,-22-1 0,-21 1 16,1 0-16,20 21 0,-21-21 16,-21-21-16,21 20 0,-21 1 0,0 0 15,0-21-15,0 21 0,0-1 0,0-20 16,0 21-16,0 0 0,-21 0 15,0 21-15,0 0 16,21 21-16,-21 0 0,21 0 16,0 0-16,0 22 0,0-1 0,-22 0 15,22 1-15,0 20 0,-21-21 16,21 22-16,0-1 0,0 1 16,0-1-16,0 22 0,0 0 0,0-1 15,0 22-15,0-21 0,-21 0 0,21 20 16,-42-20-16,42 42 0,0-42 0,0-1 15,0 1-15,-21 0 0,21-22 0,0 1 16,0-22-16,0 22 0,-22-43 16,22 21-16,0-21 0,0 0 0,0 1 15,0-44 1,0 1-16,0 0 0,0 0 0,0-21 16,0-1-16,0-20 0,0-1 15,43 1-15,-43-1 0,0-20 16,0-1-16</inkml:trace>
  <inkml:trace contextRef="#ctx0" brushRef="#br0" timeOffset="26251.44">11663 5927 0,'-21'-64'15,"42"128"-15</inkml:trace>
  <inkml:trace contextRef="#ctx0" brushRef="#br0" timeOffset="26470.34">12150 5800 0,'-22'21'0,"1"0"0,0 0 16,0 0-16,-21 1 0,-1 20 15,1-21-15,0 0 0,-1 0 0,-20 1 16,20-1-16,1 0 0,21 0 16,-21-21-16,20 0 0,1 0 0,42-21 31,1 0-31,-1 0 15,0-1-15,0-20 0,21 21 0,1-21 16</inkml:trace>
  <inkml:trace contextRef="#ctx0" brushRef="#br0" timeOffset="26868.43">12425 5228 0,'0'0'0,"0"-21"0,-21 21 16,-1 21-16,1-21 15,0 21-15,21 1 0,-21 20 16,21-21-16,-21 0 0,21 22 0,0-22 16,0 42-16,0-20 0,0-1 0,0 0 15,0 1-15,0-1 0,21 0 16,0-21-16,-21 22 0,21-22 0,0 0 16,1 0-16,-1 0 0,0 1 15,0-22-15,0 0 0,0 0 16,1 0-16,-1 0 0,0-22 0,0 1 15,0 0-15,0 0 0,1 0 16,-1 0-16,-21-22 0,21 1 0,-21 21 16,0-22-16,21 22 0,-21 0 0,0 0 15,0 0-15,0 63 16,0-21 0,-21 0-16,21 1 0,0-1 15,-21 0-15,21 0 0,0 0 16,0 0-16,0 1 0,0-1 15,0 0-15,0 0 0,0 0 16,21-21 0,0 0-16,-21-21 0</inkml:trace>
  <inkml:trace contextRef="#ctx0" brushRef="#br0" timeOffset="27036.31">12975 5461 0,'0'0'0,"0"-21"0,-63 21 15,41 0-15,22-21 16,-21 21 0,42 0 15,1 21-15,-1-21-16,0 0 0</inkml:trace>
  <inkml:trace contextRef="#ctx0" brushRef="#br0" timeOffset="28388.43">13314 5482 0,'-43'-21'15,"22"21"-15,0 0 16,0 0-16,-21 21 0,20 0 16,1-21-16,0 22 0,0-1 15,21 21-15,0-21 0,-21 0 0,21 22 16,0-1-16,0-21 0,0 22 15,0-22-15,0 21 0,21-21 0,-21 0 16,42 1-16,-21-1 0,1 0 0,-1-21 16,0 21-16,21-21 0,-21 0 15,22 0-15,-1 0 0,-21 0 0,22-21 16,-22 21-16,21-21 0,-21 0 16,22-1-16,-22-20 0,0 21 0,21-21 15,-21-1-15,-21 22 0,22-21 0,-1-1 16,0 22-16,-21 0 0,0 0 15,0 0-15,0 42 32,0 0-32,0 21 0,0-20 15,-21 20-15,21-21 0,-21 21 0,21-20 16,0 20-16,0 0 0,0-21 16,0 1-16,0-1 0,0 0 0,21 0 15,0 0-15,0 0 0,0-21 0,0 0 16,1 0-16,-1 0 0,0 0 15,21 0-15,-21-21 0,22 0 0,-22 0 16,21 0-16,-21-22 0,22 22 0,-1-21 16,-21-22-16,22 22 0,-1-21 15,-21-1-15,21 1 0,-20-1 16,-1 1-16,21-1 0,-21-21 0,0 22 16,-21-1-16,22 22 0,-22-21 15,0 20-15,0 22 0,0 0 0,0 0 16,-22 21-1,1 21-15,0 21 0,0 1 0,0-1 16,0 21-16,-1-20 0,1 20 16,21 1-16,-21-1 0,21 1 0,-21-1 15,0 1-15,21-1 0,0 1 0,0-22 16,0 22-16,0-22 0,0 0 16,0-21-16,0 1 0,21-1 0,0 0 15,0 0-15,0-21 0,1 0 16,20 0-16,-21 0 0,21-21 15,-20 0-15,20 0 0,-21-1 0,21-20 16,1 21-16,-22-21 0,0-22 16,21 22-16,-20-1 0,-1-20 0,21-1 15,-21 22-15,0-21 0,-21-1 16,22 22-16,-22-1 0,21 1 0,-21 0 16,0 21-16,0-1 0,0 44 15,0-1-15,-21 21 16,-1 0-16,1 1 0,0-1 15,21 22-15,-21-22 0,0 21 0,0 1 16,21-22-16,0 22 0,0-22 16,0 22-16,0-43 0,0 21 0,0 22 15,21-43-15,0 0 0,0 0 16,0-21-16,22 0 0,-22 0 16,21 0-16,-21 0 0,22 0 0,-22 0 15,21-21-15,0 0 0,-20 0 0,20-1 16,-21-20-16,21 21 0,-42-21 15,22-1-15,-22 1 0,21 21 0,-21 0 16,21-1-16,-21 1 0,-21 42 16,21 1-1,-21-1-15,-1 0 0,22 0 0,-21 21 16,0-20-16,0 20 0,0-21 0,0 0 16,21 22-16,0-22 15,-22 0-15,22 0 0,-21-21 0,21 21 16,43 0-16,-22-21 0,21 0 15,0 0-15,1 0 0,-22 0 16,21 0-16,1-21 0,20 0 0,-21 0 16,1 0-16,-22-22 0,21 1 15,1 21-15,-22-21 0,21-1 0,-21 1 16,0 0-16,1-1 0,-1 22 0,-21 0 16,0 0-16,0 0 0,0 42 31,-21 0-31,-1 21 0,1 1 15,0-22-15,0 21 0,-21 22 16,-1-22-16,22 21 0,-21 1 0,-1-1 16,22 1-16,0-1 0,-21 1 0,21 21 15,-1-1-15,1 1 16,0 0-16,0-1 0,0 1 0,0 0 16,-1-22-16,44 22 0,-22 42 0,0-43 15,0-20-15,0-22 0,0 22 16,0-22-16,0 0 0,0-20 0,0-1 0,0 0 15,0 0-15,-43-21 0,64-21 32,43-43-32,-64 22 0,0 0 15,0-22-15,0 22 0,21-22 0,-21 1 16</inkml:trace>
  <inkml:trace contextRef="#ctx0" brushRef="#br0" timeOffset="28504.61">14647 5567 0,'0'0'0,"-42"0"0,0 0 15</inkml:trace>
  <inkml:trace contextRef="#ctx0" brushRef="#br0" timeOffset="28608.86">15049 5440 0,'22'0'0,"-1"0"0,21 0 15,-21 0-15,-21-21 16,0 0-16,-21 21 16</inkml:trace>
  <inkml:trace contextRef="#ctx0" brushRef="#br0" timeOffset="28768.44">13843 5313 0,'-42'42'15,"84"-84"-15,-127 84 0,43-42 0,21 0 0,0 0 16,42 0 15,-21 21-31,42-21 0,-21-21 16,22 21-16</inkml:trace>
  <inkml:trace contextRef="#ctx0" brushRef="#br0" timeOffset="29596.16">17420 5228 0,'0'0'0,"0"-21"16,-21 0-16,21-21 15,-21 20-15,0-20 0,21 21 0,-43-21 16,43 20-16,0 44 16,0 20-16,-21-21 15,-21 0-15,-1 22 0,22-1 0,21 0 16,0 1-16,0-1 0,-21 21 16,21-20-16,-21-1 0,21-21 15,-21 22-15,0-1 0,21 0 16,0-21-16,-22 1 0,22-1 0,-21 0 15,21 0-15,0-42 32,0 0-32,21 0 0,1-22 15,-22 22-15,21 0 0,0-21 16,21 20-16,-42-20 0,21 21 0,1 0 16,-1 0-16,0-1 0,0 22 15,0 0-15,0 0 16,-21 22-16,43-1 0,-22 0 0,0 0 15,-21 21-15,0-20 16,0 20-16,21 0 0,0 1 0,1-1 16,-1-21-16,0 21 0,0-20 0,0-1 15,0 0-15,22 0 0,-22-21 16,0 0-16,21 0 0,1 0 0,-1 0 16,-21 0-16,22-21 0,-1 0 0,0-22 15,22 22-15,-22-21 0,0 0 16,-20-1-16,-1-20 0,0 20 0,-21-20 15,42 21-15,-42-22 0,0 22 16,-21-22-16,0 22 0,-21-22 0,20 22 16,-41-43-16,42 64 15,-22 0-15,22 0 0,0 21 0,-21 0 16,-1 42-16,22 1 16,0-22-16,21 21 0,0 0 15,0 1-15,0-1 0,0 0 0,0 1 16,21-1-16,0 0 0,1-20 15,20 20-15,-21 0 0,21 1 0,1-22 16,20-21-16</inkml:trace>
  <inkml:trace contextRef="#ctx0" brushRef="#br0" timeOffset="30507.9">18669 5482 0,'0'0'0,"42"0"0,-21-21 16,1 0-16,-1 0 0,-21 0 0,0-1 15,0-20-15,0 21 0,0 0 0,-21 0 16,-1-1-16,1 1 0,0 21 15,0 0-15,0 0 0,-22 0 16,22 0-16,0 0 0,0 21 0,-21 1 16,20-1-16,1 0 0,0 21 15,0-21-15,0 22 0,0-1 0,-1-21 16,22 22-16,0-1 0,0-21 0,0 21 16,0-20-16,0 20 0,0-21 15,22-21-15,-22 21 0,42-21 0,-21 0 16,0 0-16,22 0 0,-22 0 15,21-21-15,-21 0 0,0 0 16,1 0-16,-1-1 0,21 1 0,-21 0 16,0-21-16,1 21 0,-22-1 0,0-20 15,21 21-15,-21 0 0,0 0 16,0-1-16,0 1 0,0 42 31,0 1-31,-21-1 0,21 0 0,-22 0 16,22 21-16,0-20 0,0 20 0,0-21 15,0 0-15,0 22 0,0-22 16,0 0-16,0 0 0,22 0 16,-1-21-16,0 0 0,0 0 15,0 0-15,22 0 0,-22 0 0,21 0 16,-21-21-16,22 0 0,-22 21 16,21-42-16,-21 20 0,22 1 15,-22-21-15,0 21 0,0-22 0,0 22 16,0-21-16,1-22 0,-22 43 15,0 0-15,0 0 0,0 42 32,-22 0-17,1 0-15,21 1 0,-21 20 0,21 0 16,0-21-16,0 22 0,0-22 16,0 21-16,0-21 0,0 22 0,0-22 15,21 0-15,0 0 0,1-21 0,-1 21 16,0-21-16,21 0 0,-21 0 15,22 0-15,-1 0 0,-21-21 16,22 21-16,-1-21 0,0 0 16,-21-21-16,1 20 0,20-20 0,-21 0 15,0-1-15,0 1 0,-21 0 0,22-1 16,-22-20-16,21 21 0,-21-22 16,0 22-16,0-22 0,0 22 0,0 0 15,0-1-15,0 22 0,0-21 16,0 21-16,0 42 15,0 0-15,0 21 0,0 1 16,0-1-16,0 21 16,0-20-16,-21 20 0,-1 1 0,1-22 15,21 22-15,-21-1 0,21-21 16,0 22-16,0-22 0,0 1 0,0 20 16,0-42-16,21 0 0,0 1 15,1-22-15,-1 0 0,21 0 16,-21 0-16,0 0 0,22-22 0,-22 22 15,0-21-15,21 0 0,-20 0 16,-1-21-16,0 20 0,21-20 0,-21 21 16,1-21-16,-1 20 0,0-20 0,-21 21 15,0-21-15</inkml:trace>
  <inkml:trace contextRef="#ctx0" brushRef="#br0" timeOffset="30711.96">19600 5228 0,'0'0'0,"-21"0"16,42 0-1,0 0-15,22 0 0,-22 0 0,0 0 16,21 0-16,1-21 0,-1 0 0,0 21 16,22-21-16,-22 0 0,-21 21 15,1 0-15,20-22 0,-21 22 0,0-21 16,-21 0-16,0 0 15,-21 0-15</inkml:trace>
  <inkml:trace contextRef="#ctx0" brushRef="#br0" timeOffset="30813.43">18965 4953 0,'0'0'0,"-42"0"0</inkml:trace>
  <inkml:trace contextRef="#ctx0" brushRef="#br0" timeOffset="30889.54">18838 4995 0</inkml:trace>
  <inkml:trace contextRef="#ctx0" brushRef="#br0" timeOffset="31492.45">9102 7260 0,'0'-21'15,"0"42"-15,21-21 0,0 0 47,0 0-47,-21-21 16,0 0-16,0 0 31,-21 21-31,0 0 0,0 0 16,-22 0-16,22 21 0,-21-21 0,-1 21 15,22 0-15,-21 0 0,21 22 16,-22-22-16,22 0 0,0 21 0,0-20 16,21 20-16,0-21 0,0 0 15,0 0-15,0 1 0,21-22 0,21 21 16,-20-21-16,20 0 0,-21 21 0,21-21 15,1 0-15,-1-21 0,0 0 16,1 21-16,-1-22 0,0 1 0,-20 21 16,-22-42-16</inkml:trace>
  <inkml:trace contextRef="#ctx0" brushRef="#br0" timeOffset="31788.87">9271 7430 0,'-21'0'0,"-22"0"0,22 21 16,-21 0-16,0 0 0,-1-21 0,1 21 15,0 0-15,-1 22 0,22-22 16,-21 0-16,21 0 0,-1 0 0,1 1 15,21-1-15,0 0 0,0 0 16,21 0-16,1-21 0,-1 0 16,0 0-16,21 0 0,1 0 0,-1-21 15,-21 21-15,21-21 0,1 0 16,-1 21-16,-21-21 0,22-1 16,-22 22-16,0-21 0,-21 42 31,-21 1-31,21 20 0,-43-21 15,22 43-15,0-22 0,-21 0 0,21 22 16,-1-1-16,1 1 0,0-1 16,0 1-16,21-1 0,0-20 0,0-1 15,0-21-15,0 21 0,21-20 0,21-22 16,1 0-16,-1 0 0,0-22 16,1 1-16,20 0 0</inkml:trace>
  <inkml:trace contextRef="#ctx0" brushRef="#br0" timeOffset="31972.61">11430 7599 0,'-21'21'16,"42"-42"-16</inkml:trace>
  <inkml:trace contextRef="#ctx0" brushRef="#br0" timeOffset="33092.92">11261 7684 0,'0'-22'15,"21"22"-15,0-21 0,0 0 0,0 0 16,22-21-16,-22 20 0,21-20 16,0 0-16,1-1 0,-1-20 15,0 21-15,-20-22 0,20 22 0,-21-1 16,21-20-16,-42 21 0,22-1 0,-22 1 15,0 0-15,0-1 0,0 22 16,-22-21-16,1 21 0,0-1 0,-21 1 16,21 21-16,-22 0 0,1 21 0,0 1 15,-1-1-15,1 21 16,0 22-16,-1-1 0,1 22 0,0-1 16,-22 43-16,1-21 0,41 0 0,-41 148 15,63-127-15,-21 0 0,21 0 16,0-21-16,0 0 0,0 21 15,21 0-15,-21 0 0,21 0 0,0 0 16,0-21-16,1-1 0,-22-20 0,21 0 16,0-1-16,0-20 0,0-1 15,-21 1-15,21-22 0,1 1 0,-1-22 16,0 0-16,21-21 0,-21 0 0,1-21 16,20 0-16,-21-22 0,21 1 0,-20 0 15,20-22-15,0 1 0,-21-1 16,22 1-16,-22-22 0,0 0 15,-21 1-15,0-22 0,0 21 0,0 0 16,0 1-16,-21-1 0,0-21 0,-22 22 16,1-1-16,0 21 0,-1-20 15,1 20-15,-21 1 0,20-1 0,1 43 16,0-21-16,-1 21 0,1-1 16,0 22-16,20 0 0,1 0 0,0 0 15,42 0 1,0 0-16,22 0 15,-1-21-15,0 0 0,22 0 0,-1 0 16,1-22-16,-1 22 0,86-63 16,-86 20-16,22 22 0,-22-22 15,1 1-15,-1-1 0,-20 1 0,-1-1 16,0 1-16,1-1 0,-22 1 16,0-1-16,0 22 0,-21 0 15,0-1-15,0-41 0,0 62 16,-21 22-16,0-21 0,0 21 0,-1 0 15,1 0-15,21 21 0,-21 1 16,0-1-16,21 21 0,-21 43 16,21-43-16,0 22 0,0-1 15,0 1-15,0-1 0,0 1 0,0-22 16,21 21-16,-21-20 0,21 20 0,-21-20 16,21-1-16,0-21 15,1 0-15,-22 0 0,21 1 0,0-1 16,21-21-16,-21 0 0,1 0 0,20-21 15,-21-1-15,21 1 0,1 0 16,20-42-16,-42 20 0,22 1 16,-22 0-16,21-1 0,-21 1 0,1-22 15,-1 43-15,0-21 0,0 0 16,-21-1-16,-21 64 31,21 1-31,-21-1 0,0 0 16,21 21-16,0 1 0,-22-1 15,1 0-15,21 1 0,0-1 0,0-21 16,0 21-16,0 1 0,0-22 16,0 0-16,21 0 0,1 0 0,-1 1 15,0-1-15,21-21 0,-21 0 0,22 0 16,-1 0-16,-21 0 0,22 0 16,-1-21-16,0-1 0,-21 1 0,22 0 15,-22 0-15,21 0 0,-21-22 0,1 1 16,-22 21-16,0-21 0,0-1 15,0 1-15,0 0 0,0-1 0,-43 1 16,22 0-16,0 20 0,-21 1 0,-1 0 16,1 21-16,0 0 0,-1 0 15,1 0-15,0 0 0,20 21 16,-20 0-16,21 1 0,-21 20 0,20-21 16,22 21-16,0-20 0,0 20 15,0 0-15,0-21 0,0 22 0,0-22 16,0 21-16,43-21 0,-22-21 0,21 22 15,-21-22-15,22 0 16,20 0-16</inkml:trace>
  <inkml:trace contextRef="#ctx0" brushRef="#br0" timeOffset="33604.62">13462 7366 0,'0'0'0,"21"-21"0,21 0 0,-42-22 0,22 22 16,-22 0-16,0 0 0,0 42 31,-22 0-16,22 0-15,0 22 0,0-22 0,-21 21 16,21 1-16,-21-22 0,21 21 16,0-21-16,-21 22 0,0-22 0,21 0 15,-21 0-15,21 0 0,21-21 32,0-21-32,0 0 15,0 0-15,0 0 0,1-1 0,-1-20 16,0 21-16,0-21 0,0 20 15,0 1-15,-21-21 0,22 21 16,-1 0-16,-21 42 16,0 0-1,0 0-15,0 0 0,0 22 0,0-22 16,0 0-16,0 21 0,0-21 0,0 1 16,0 20-16,0-21 0,21 0 15,0-21-15,0 21 0,0-21 0,1 0 16,20 0-16,-21 0 0,21 0 0,-20 0 15,20 0-15,0-21 0,1 0 16,-1-21-16,0 21 0,1-1 16,-1-20-16,0-43 0,-21 43 15,-21 0-15,0-1 0,0 1 16,0 21-16,-21-21 0,-21-1 0,0 22 16,-1 0-16,1 21 0,0-21 0,-1 21 15,1 0-15,0 0 0,-1 0 16,1 0-16,21 21 0,0-21 0,-1 0 15,22 21-15,0 0 16,22-21-16,-1 0 0,0 0 0</inkml:trace>
  <inkml:trace contextRef="#ctx0" brushRef="#br0" timeOffset="34472.4">15854 7281 0,'0'-42'0,"0"21"16,0 0-16,0 0 0,0-1 16,0 1-16,0 0 0,0 0 0,0 0 15,0-22-15,0 22 0,-21 0 0,-1 0 16,1 0-16,0 0 0,0 21 15,-21 0-15,20 0 0,-20 0 0,0 0 16,-1 21-16,1 0 0,0 0 0,-1 21 16,1-20-16,0 20 0,-1 21 15,1 1-15,21-22 0,-21 22 16,42-1-16,-22 1 0,22-22 0,0 0 16,0 1-16,0-1 0,22-21 15,-1 0-15,0 1 0,21-22 0,1 0 16,-22 0-16,21 0 0,0 0 15,22-22-15,-22 1 0,1-21 16,-1 21-16,0-22 0,1 1 0,20 0 16,-21-22-16,1 22 0,20-64 15,-20 43-15,-22-1 0,0 22 16,0-22-16,-21 22 0,0-22 0,0 1 0,21 21 16,-21-22-16,0 22 0,0 21 15,0-1-15,0 1 0,-21 42 16,21 1-1,-21 20-15,21 0 0,0 22 0,-21-22 16,0 22-16,-1-1 0,22 1 0,-21-1 16,21-21-16,0 22 0,0-1 15,0-20-15,0 20 0,0-20 0,21-22 16,22 21-16,-22-21 16,21-21-16,1 0 0,-1 0 0,0 0 15,1-21-15,20 0 0,-21-21 0,1 20 16,20-20-16,-20 0 0,-1 21 15,-21-22-15,21 1 0,-20 0 16,-1 20-16,-21 1 0,0 0 0,0 0 16,0 42-1,0 0-15,0 0 16,0 22-16,-21-22 0,21 21 0,-22 1 16,22-22-16,0 0 0,0 21 15,0-21-15,0 1 0,0-1 16,22-21-16,-1 0 0,0-21 15,0-1 1,0 1-16</inkml:trace>
  <inkml:trace contextRef="#ctx0" brushRef="#br0" timeOffset="34620.37">16891 6943 0,'0'0'0,"0"-21"0,0-1 0,0 1 15,0 0-15,-21 21 0,42 0 16,-42 0-16,0 0 15,-1 0-15,22 21 0,0 0 16,0 1-16,0-1 0,0 0 16,22 0-16,-1-21 0</inkml:trace>
  <inkml:trace contextRef="#ctx0" brushRef="#br0" timeOffset="35653.49">17611 7303 0,'21'-22'0,"-42"44"0,63-44 16,-42 1-16,0 0 0,0 0 0,0 0 16,0 0-16,0-1 0,0-20 0,0 21 15,-21 0-15,-22 0 0,22 21 16,0-22-16,-21 22 0,21 0 0,-22 0 16,1 0-16,0 0 0,-1 22 0,1-1 15,21 0-15,-22 21 0,1 1 16,21-1-16,-21 0 0,20 1 0,1 20 15,0-21-15,0 1 0,21-1 16,0 0-16,0-20 0,0 20 16,21-21-16,0 0 0,0-21 0,22 0 15,-1 0-15,0 0 0,1 0 16,-1-21-16,0 21 0,1-42 0,20 21 16,-20-1-16,-1-20 0,-21 21 0,21-21 15,-20-1-15,-1 1 0,-21 21 16,21-22-16,-21 1 0,0 0 0,0 21 15,0-22-15,0 22 0,-21 0 0,0 21 16,-1 0 0,22 21-16,0 0 0,0 0 15,0 1-15,0 20 0,0 0 0,0-21 16,0 22-16,0-1 0,0 0 16,0-20-16,0 20 0,22-21 15,-1 0-15,0 0 0,0 1 0,0-22 16,0 0-16,22 0 15,-1 0-15,0 0 0,1 0 0,-1-22 0,22 1 16,-22 0-16,21 0 0,-20 0 16,20 0-16,-20-64 0,-22 64 15,0-22-15,0 22 0,0-21 0,-21 21 16,0 0-16,0-1 0,-21 1 0,0 0 16,0 0-16,0 21 0,-22 0 15,22 0-15,-21 0 0,-1 0 0,22 21 16,-21 0-16,21 0 0,0 1 15,-1-1-15,1 0 0,21 0 16,0 21-16,0-20 0,0-1 0,0 0 16,0 0-16,21-21 0,1 0 0,20 21 15,-21-21-15,21 0 0,-20 0 16,20 0-16,0-21 0,1 21 0,-22-21 16,21 0-16,-21 21 0,0-21 15,1 21-15,-1-22 0,-21 1 0,21 21 16,-21 21-1,-21 1 1,0 20-16,-1-21 0,22 21 16,-21 1-16,0 20 0,0 1 0,0-1 15,0 1-15,-1-1 0,1 22 16,0 0-16,-21 20 0,42-20 16,-21 0-16,21-1 0,-22 22 0,1-21 0,-63 148 15,20-127-15,43-22 0,21 1 16,0-22-16,0 22 0,0-21 0,0-1 15,0 1-15,0-1 0,0 1 0,0-1 16,-21-21-16,21 1 0,0-1 0,-21 0 16,21-20-16,0-1 0,0 0 15,0-42-15,-22 21 16,-20-21-16,42-1 0,0 1 0,0 0 16,-21-42-16,21 20 0,-21 1 0,0 0 15,21-22-15,0 1 0,0-1 0,0-21 16,0 1-16,0-1 0,0 0 0,21 1 15,0-1-15,21-21 0,-21 22 16,22-1-16,-1 0 0,0 1 0,-20-1 16,20 0-16,0 22 0,43-64 15,-43 63-15,1 22 0,-22-22 16,21 22-16,0-21 0,1 20 16</inkml:trace>
  <inkml:trace contextRef="#ctx0" brushRef="#br0" timeOffset="36020.85">18542 7239 0,'0'0'0,"-21"-21"0,0 0 16,21 0-16,-22-1 0,22 1 16,-21 0-16,21 0 0,0 0 0,0-22 15,0 22-15,0 0 0,21 0 0,1 0 16,-1 0-16,0 21 0,0-22 16,0 22-16,22 0 0,-22 0 0,21 0 15,-21 0-15,22 0 0,-22 22 0,21-1 16,-21 0-16,0 0 0,1 0 15,-22 22-15,0-22 0,0 0 16,0 21-16,0-21 0,0 22 16,-22-22-16,1 0 0,0 0 0,0 0 15,0 1-15,0-22 0,-1 0 0,1 0 16,21-22 0,0 1-16,0-21 0,0 0 15,21 20-15,-21 1 0,22-21 0,-1 21 16,0-22-16,0 22 0,0 0 15,0-21-15,1 21 0,-1-22 16,0 22-16,0 0 0,0 21 0,22-21 16,-22 21-16,42 0 15,-42 0-15,1 21 0,-1-21 0,21 21 16,-21 0-16,0 0 0</inkml:trace>
  <inkml:trace contextRef="#ctx0" brushRef="#br0" timeOffset="37068.36">19685 7154 0,'21'0'16,"-42"0"-16,63 0 0,-42-21 0,21 0 0,-21 0 16,22 0-16,-22 0 0,0-1 15,0 1-15,0 0 0,0 0 0,-22-21 16,1 20-16,0 1 0,-21-21 0,21 21 16,-1 21-16,-20-21 0,21 21 15,-21 0-15,-1 0 0,1 0 16,21 21-16,-22-21 0,22 42 0,-21-21 15,21 0-15,-22 22 0,22-22 16,0 21-16,0 1 0,21-22 0,0 21 16,0 0-16,0-20 0,0 20 15,0-21-15,21 0 0,0 0 0,0 1 16,22-22-16,-22 0 0,21 0 0,1 0 16,-22 0-16,21 0 0,0-22 15,1 1-15,-1 0 0,-21 0 0,0 0 16,22 0-16,-22-1 0,-21-20 15,0 21-15,21 0 0,-21 0 0,0-22 16,0 22-16,0 0 0,0 0 0,0 0 16,-21 21-16,0 0 15,21 21 1,0 0-16,0 0 0,0 21 16,0-20-16,0-1 0,0 21 0,0-21 15,21 22-15,0-22 0,0 0 16,0 0-16,-21 0 0,43 0 0,-22-21 15,0 0-15,21 0 0,-20 0 16,20 0-16,-21 0 0,0 0 0,22-21 16,-22 0-16,0 0 0,21-21 15,-42 20-15,21 1 16,-21-21-16,22 21 0,-22 0 0,0-22 16,0 22-16,0 0 0,0 0 0,0 0 15,0-1-15,0 44 16,0-1-1,0 0-15,-22 0 0,22 0 16,0 0-16,0 22 0,-21-22 0,21 0 16,0 21-16,0-20 0,0-1 0,0 0 15,0 0-15,0 0 0,0 0 16,0 1-16,0-44 31,0 1-31,0 0 16,0 0-16,0 0 0,0 0 15,0-22-15,0 22 0,21 0 0,1 0 16,-1-22-16,0 22 0,-21 0 16,21 0-16,0 0 0,0 0 0,1-1 15,-1 22-15,0 0 0,0 0 0,0 0 16,-21 22-16,21-1 16,-21 0-16,22 0 0,-1 0 0,-21 22 15,0-22-15,21 21 0,0-21 16,-21 22-16,0-22 0,0 0 15,0 0-15,21 0 0,-21 0 0,0-42 47,0 0-47,21 0 0,-21 0 0,22 0 16,-22-1-16,21 1 0,0 0 16,0-21-16,21 21 0,-20-22 0,20 22 15,0-21-15,22-1 0,-22 22 0,0 0 16,1 0-16,-1 0 0,0 21 15,-20 0-15,-1 0 0,0 21 0,-21 0 16,0 0-16,0 22 0,0-22 16,0 0-16,0 21 0,0-21 0,0 22 15,-21-22-15,0 0 0,21 21 0,0-20 16,0-1-16,-22 0 16,22 0-16,22-21 15,-1 0-15,0 0 0,0 0 16,21-21-16,-20 21 0</inkml:trace>
  <inkml:trace contextRef="#ctx0" brushRef="#br0" timeOffset="37607.41">22754 6562 0,'0'0'0,"21"-21"15,-42-22-15,0 22 16,0 21-16,-22 0 0,1 0 0,-21 21 15,-1 0-15,1 1 0,-1-1 0,1 0 16,-1 21-16,1-21 0,20 22 16,1-1-16,0-21 0,-1 22 0,22-22 15,21 0-15,0 21 0,0-21 16,21 1-16,0-1 0,22-21 0,-22 21 16,21-21-16,1 0 0,-1 0 0,0 0 15,22 0-15,-43 21 0,21-21 16,22 0-16,-22 0 0,-21-21 15,22 21-15,-22 0 0,-21-21 0,0 0 0,-21 21 16,-1 0 0,1 21-16,-21-21 0,0 21 15,-1-21-15,1 21 0,0 0 0,20 0 16,-20 1-16,0-22 0,42 21 16,-21 0-16,-1 0 0,1-21 0,0 21 15,21 0-15,0 1 0,21-22 16,0 0-16,22 0 15,-22 0-15,21 0 0,-21 0 0,22 0 16,-22 0-16,21-22 0,1 22 16,-22 0-16,0 0 0,0 0 0,0 0 15,-21 22-15,0-1 16,0 0-16,-21 0 0,0 21 0,0 1 16,0-1-16,-22 0 0,22 1 15,-21-1-15,21 0 0,-1-20 0,-20 20 16,21 0-16,0-21 0,0 1 15,21 20-15,0-21 0,-22 0 16,1 0-16</inkml:trace>
  <inkml:trace contextRef="#ctx0" brushRef="#br0" timeOffset="38097.53">14647 8509 0,'0'-21'0,"-21"21"15,-21-21-15,-22 21 16,22 0-16,-64 0 15,0 0-15,64 0 16,0 21-16</inkml:trace>
  <inkml:trace contextRef="#ctx0" brushRef="#br0" timeOffset="38344.87">14012 8996 0,'64'85'16,"-1"-22"0,-20-42-16,-1 0 0,0 22 0,-21-22 15,1 0-15,-1 0 0,-21 0 16,0 1-16,-21-22 15,-22 0-15,1 21 0,-22-21 0,22 0 16,-21 21-16,-1-21 0,22 0 0,-22-21 16,22 0-16,0-1 0,-1 1 15,1 0-15,0 0 0,20 0 0,-20-22 16,42 22-16,-21 0 0,21 0 16,-42 21-16,105 21 15,-63 0-15,42 0 0,-42 1 16,22 20-16,-22-21 0,21 0 15,0 0-15,21 22 0,-42-22 0</inkml:trace>
  <inkml:trace contextRef="#ctx0" brushRef="#br0" timeOffset="38520.78">14605 9313 0,'0'-63'15,"21"42"1,-21 0-16,0-1 0,0-20 0,0 21 15,0 0-15,0 0 0,0-1 16,0 1-16,0 0 0,-21 21 16,21 21-1,0 0-15,21-21 0,-21 22 16,0-1-16</inkml:trace>
  <inkml:trace contextRef="#ctx0" brushRef="#br0" timeOffset="38788.65">14647 9313 0,'0'22'15,"0"-44"-15,0 65 0,21-43 16,1 0-16,-1 0 15,0 0-15,0 0 0,0 0 16,22 0-16,-22 0 0,21-21 0,0-1 16,-20 1-16,20 0 0,0 0 15,-21 0-15,22 0 0,-22-1 0,0 1 16,0 0-16,-21 0 0,0 0 0,0 0 16,0-1-1,-21 22 32,0 0-16,0 0 1</inkml:trace>
  <inkml:trace contextRef="#ctx0" brushRef="#br0" timeOffset="38876.58">15071 9038 0,'0'0'0,"-22"0"47,1 0-31,0 0-16,0 0 0,0 0 15,0 0-15</inkml:trace>
  <inkml:trace contextRef="#ctx0" brushRef="#br0" timeOffset="39300.33">14351 8678 0,'21'-42'16,"-42"84"-16,63-105 0,-21 63 16,-21-21-16,22 21 0,-22-21 15,0-1 1,0 1 0,-22 21-16,1 0 0,0 0 0,0 0 15,0 0-15,0 21 0,-22 1 16,22-22-16,-21 21 0,21 21 15,-1-21-15,1 0 0,-21 22 0,42-1 16,-21 0-16,-22-20 0,86 20 16,-43 0-16,0-21 0,0 22 0,0-22 15,0 0-15,0 0 0,0 0 0,21 1 16,0-22-16,0 21 0,0-21 16,1 0-16,-1 0 0,0 0 15,0 0-15</inkml:trace>
  <inkml:trace contextRef="#ctx0" brushRef="#br0" timeOffset="39805.68">15092 9017 0,'0'0'0,"0"21"47,0 0-47,0 1 15,0-1-15,0 0 0,0 0 0,0 21 16,21 1-16,0-22 0,0 21 15,-21 1-15,21-1 0,-21 0 16,22 1-16,-22 20 0,0-21 0,0 22 0,0-1 16,0-20-16,0 20 0,0 1 15,0-22-15,-22 22 0,1-22 0,0 21 16,-21-20-16,21-1 0,-64 43 16,0-22-16,43-20 0,21-1 15,-22-42-15,22 21 0,-21-21 16,21 21-16,-22-21 0,22 0 0,-21 0 15,0-21-15,20 0 0,-20 0 0,21-22 16,0 22-16,-22 0 0,22-21 16,21-1-16,0 22 0,-21-21 0,21 0 15,0-1-15,0 1 0,0 0 0,0-1 16,21 1-16,0 0 0,1-1 16,20 22-16,-21-21 0,21-1 0,-20 1 15,20 0-15,0-1 0</inkml:trace>
  <inkml:trace contextRef="#ctx0" brushRef="#br0" timeOffset="40383.94">15367 9038 0,'0'0'0,"21"-42"15,0 21-15,0 0 0,-21-1 0,0 44 32,-21-22-17,21 42-15,-21-21 0,21 0 0,0 0 16,0 1-16,0 20 0,0-21 15,0 0-15,-21 0 0,21 1 16,0-1-16,0-42 47,0-1-47,0 1 0,21 0 0,-21 0 16,0 0-16,21-22 15,0 22-15,1 0 0,-22 0 0,21 0 16,0 21-16,0 0 0,0 0 15,0 21-15,-21 0 16,0 0-16,22 22 0,-22-22 0,21 21 16,-21 0-16,0-20 0,21 20 15,-21-21-15,21 0 0,0 0 0,-21 1 16,21-1-16,1-21 0,-1 0 16,0 0-16,0 0 0,0-21 15,0 21-15,22-22 16,-22 1-16,0 0 0,21 0 0,-20-21 0,20-1 15,-21 1-15,0 0 16,22-64-16,-22 63 0,0-20 16,-21 21-16,21-22 0,0 22 0,0-1 15,1 1-15,-22 21 0,0 0 16,0 0-16,0-1 0,0 44 16,0-1-16,-22 0 15,1 21-15,0 1 0,21-1 16,0 0-16,0 22 0,-21-22 0,21 22 15,0-22-15,0 0 0,0 22 16,0-22-16,0-21 0,0 22 16,21-22-16,0 21 0,0-21 0,1-21 15,20 21-15</inkml:trace>
  <inkml:trace contextRef="#ctx0" brushRef="#br0" timeOffset="41223.46">16679 9313 0,'21'0'16,"64"-42"-16,-191 84 15,233-105-15,-106 42 0,1 0 0,-1-1 16,-21-20-16,0 21 0,0-21 0,0 20 15,0-20-15,0 0 0,0 21 16,-21-22-16,-1 22 0,1 0 0,0 0 16,0 21-16,0 0 0,0 0 0,-22 21 15,22 0-15,-21 21 16,21-20-16,-1 20 0,1 0 0,0-21 16,21 22-16,0-1 0,0 0 0,0-20 15,0-1-15,0 21 0,0-21 16,21-21-16,0 21 0,1-21 0,-1 0 15,0 0-15,0 0 0,0 0 0,0 0 16,1 0-16,-1-21 0,0 21 16,-21-21-16,21 0 0,0 0 0,-21 0 15,21-1-15,-21 1 0,0-21 16,22 21-16,-22-22 0,0 1 0,21 21 16,-21 0-16,0 0 0,0-1 0,0 1 15,0 42 1,0 1-16,0-1 0,0 0 15,0 0-15,0 0 0,0 22 0,0-22 16,0 21-16,0-21 0,0 0 0,0 1 16,0-1-16,0 0 0,0 0 15,21-21-15,0 0 32,0 0-32,0-21 0,-21 0 0,22 21 15,-1-21-15,0-1 0,0 1 0,0-21 16,0 21-16,1 0 0,-1-22 15,0 1-15,0 21 0,0-22 16,22 22-16,-22 0 0,21 0 0,-21 0 16,22 21-16,-22 0 0,0 0 15,21 21-15,-21 0 0,1 0 0,-22 22 16,0-22-16,0 21 0,0-21 0,0 0 16,0 22-16,0-22 0,-22 0 15,1 0-15,0 0 0,21 1 0,-21-1 16,0-21-16,21 21 0,0-42 31,21 21-31,0-21 16,0-1-16,0 1 0,-21 0 0,22 0 15,-1 0-15,0-22 0,0 1 16,21 21-16,-20-21 0,-1-1 16,-21 1-16,21 21 0,0-22 0,-21 22 15,0 42 1,0 1-1,0 20-15,-21-21 0,21 21 16,-21 1-16,21-22 0,-21 21 16,21 1-16,0-22 0,0 0 0,0 0 0,0 0 15,0 0-15,21 1 0,0-1 16,0-21-16,0 0 0,0 0 0,22 0 16,-22 0-16,0 0 0,21 0 15,-20 0-15,20-21 0,-21 21 0,0-22 16,0 22-16,1-21 0,-1 0 15,0 0-15,-21 0 0,0 0 0,0-1 16,0 1-16</inkml:trace>
  <inkml:trace contextRef="#ctx0" brushRef="#br0" timeOffset="41472.32">16277 8551 0,'-85'0'0,"170"0"0,-233 0 16,106 0-16,-1 0 0,22 0 16,63 0-1,-20 0-15,41 0 0,1 0 16,-1 0-16,22 0 0,-1 0 16,-20-21-16,21 21 0,-22 0 0,1 0 15,-1-21-15,-21 21 0,1 0 0,-1-21 16,-21 21-16,0 0 0,-42 0 15,0 0 1,-21 0-16</inkml:trace>
  <inkml:trace contextRef="#ctx0" brushRef="#br0" timeOffset="42564.3">2603 10372 0,'22'0'47,"-1"0"-31,0 0-16,0 0 0,0 0 15,22-21-15,-22-1 0,21 1 0,0 21 16,1-21-16,-1-21 0,0 21 16,-20-1-16,20 1 0,0-21 0,1 21 15,-22 0-15,21-22 0,-21 22 16,-21 0-16,0-21 0,0 20 15,0 1-15,0 0 0,-21 0 16,0 0-16,-21 21 0,20 0 0,-20 0 16,0 0-16,-1 0 0,1 21 15,0 0-15,-1 0 0,-20 22 0,21-1 16,-1-21-16,1 21 0,0 1 16,20-1-16,1 0 0,21 1 0,0 20 15,0-20-15,0-1 0,43-21 16,-1 21-16,0-20 0,1-1 0,-1-21 15,21 0-15,-20 0 16,20 0-16,-20 0 0,20-21 0,-21-1 16,1 1-16,-1 0 0,-21 21 0,0-21 15,-42 0-15,64 21 16,-65-21-16,-20 21 0,21 0 16,-21 0-16,-22 0 0,22 21 15,-22 0-15,1 21 0,-1-21 0,1 22 16,-1-1-16,22 0 0,-22 1 0,22-1 15,0 0-15,21 22 0,-1-22 16,22 1-16,0-1 0,0-21 0,22 21 16,-1-20-16,0-1 0,21 0 15,1-21-15,20 0 0,1 0 16,-1 0-16,1 0 0,-1-21 16,1 0-16,-1-1 0,1 1 0,20 0 15,-20-21-15,-22 21 0,22-1 0,-22-20 16</inkml:trace>
  <inkml:trace contextRef="#ctx0" brushRef="#br0" timeOffset="42760.11">3577 10520 0,'0'0'0,"-21"-21"0,0 0 0,21-1 15,0 1-15,-21 0 0,21 42 16,21 0 0,0 1-16,0-1 0,0 21 0,22-21 15,-22 22-15,0-22 16,-21 21-16,21-21 0,0 22 0,-21-22 15,21 0-15,-21 0 0,0 0 16,0 0-16,22-21 0,-22 22 0,21-22 16,0 0-16,0-22 15,0 22-15,-21-21 0</inkml:trace>
  <inkml:trace contextRef="#ctx0" brushRef="#br0" timeOffset="42945.01">3937 10541 0,'0'0'16,"0"-21"-16,0 0 0,-21 42 0,0-21 0,-1 0 15,1 0-15,0 0 0,-21 21 16,21 0-16,-22 0 0,1 1 16,0-1-16,-1 21 0,1-21 0,0 22 15,-1-22-15,1 21 0,21-21 16,0 0-16,-1 22 0,22-1 16,0-21-16,22-21 15,-1 0-15,21 0 0,0 0 16,22-21-16,-22 0 0</inkml:trace>
  <inkml:trace contextRef="#ctx0" brushRef="#br0" timeOffset="43263.8">4233 10456 0,'0'0'0,"-21"0"16,0 22-16,0-22 0,0 21 0,21 0 15,-22 0-15,1 21 0,0-20 16,21 20-16,0 0 0,0 1 0,0-1 15,0 21-15,0-20 0,0 20 16,0 1-16,0-1 0,0 1 0,0 20 16,0 1-16,0 0 0,0-1 15,-21-20-15,42 21 0,-21-1 0,21 1 0,-21 0 16,64-22-16,-43 22 0,-21-22 16,0 1-16,0-1 0,-21 1 15,0-22-15,21 0 0,0 1 0,0-22 16,0 21-16,0-21 0,0-42 15,0 0 1,0-21-16,21-1 16,-21 1-16,0-21 0,21-1 0,-21 1 15,0-22-15,0 0 0,0 1 0</inkml:trace>
  <inkml:trace contextRef="#ctx0" brushRef="#br0" timeOffset="43524.16">4212 11091 0,'0'-42'15,"0"148"-15,0-170 0,0-20 0,0 20 0,-21 22 0,0-22 16,21 22-16,-21-21 0,21-1 0,0 22 15,0-1-15,0 1 16,0 0-16,21-1 0,0 1 0,0 21 16,21-21-16,-20 20 0,20 1 15,0 0-15,1 21 0,-22 0 0,21 0 16,0 0-16,-20 21 0,-1 0 0,-21 22 16,0-1-16,0 0 0,21-20 15,-21 20-15,-21 0 0,-22 1 0,22-1 16,-21 0-16,0 1 0,-1-22 0,1 0 15,21 0-15,-22 0 0,22 0 16,0-21-16,42-21 31,0 0-31,1 0 16,-1 0-16,21 0 0</inkml:trace>
  <inkml:trace contextRef="#ctx0" brushRef="#br0" timeOffset="43756.37">4995 10118 0,'21'-21'0,"-42"42"0,42-85 16,1 43-16,-22 0 0,0 42 31,0 0-31,0 0 0,-22 1 16,22 20-16,0 0 0,-21 1 0,21-1 15,-21 0-15,21 22 0,0-22 0,0 0 16,-21 22-16,21-22 15,-21 1-15,21-22 0,0 21 0,0-21 16,0 22-16,0-22 0,0 0 16,21-21-16,0 0 15,0 0-15,0 0 0</inkml:trace>
  <inkml:trace contextRef="#ctx0" brushRef="#br0" timeOffset="44769.17">5524 10520 0,'22'-21'0,"-44"42"0,44-63 0,-22 20 16,0 1-16,0 0 0,0 0 16,0 0-16,-22 0 0,22-1 15,-21 22-15,0-21 0,0 21 16,0-21-16,0 21 0,-1 0 0,1 0 16,0 0-16,0 21 0,0 0 15,21 1-15,-21 20 0,-1-21 0,1 21 16,0 1-16,0-1 0,0 0 0,21 22 15,-21-22-15,21-21 0,0 22 16,0-1-16,0-21 0,0 0 0,21 1 16,21-1-16,-21-21 0,0 0 0,1 0 15,-1 0-15,21 0 0,-21 0 16,0-21-16,22-1 0,-22 1 0,0 0 16,0 0-16,0 0 0,1 0 15,-22-1-15,0-20 0,0 21 16,0-21-16,0 20 0,0 1 0,0 0 15,0 0-15,0 0 0,0 0 16,-22 21 0,22 21-16,0 0 0,0 0 15,0 0-15,0 22 0,0-22 16,0 0-16,0 21 0,0-21 0,0 22 16,22-22-16,-1 0 0,0 0 0,0 0 15,0-21-15,0 22 0,22-22 16,-1 0-16,-21 0 0,22 0 0,-1 0 15,0 0-15,1-22 0,-1 1 16,0 0-16,-21 0 0,22 0 16,-22 0-16,0-1 0,0 1 0,0-21 15,-21 21-15,22-22 0,-22 22 0,0-21 16,0 21-16,0 0 0,0-1 16,0 1-16,-22 21 15,22 21-15,0 1 16,0 20-16,0-21 0,0 21 0,0-20 15,0 20-15,0-21 0,0 0 0,0 22 16,0-22-16,0 0 0,0 0 16,22 0-16,-1-21 15,0 0 1,0 0-16,0 0 0,0-21 16,1 21-16,83-106 15,-83 85-15,-1-21 0,0 21 16,0-22-16,-21 1 0,0 21 15,21 0-15,-21-1 0,0 1 0,0 0 16,0 42 0,0 0-16,-21 1 15,21 20-15,0-21 0,0 0 0,0 22 16,-21-22-16,21 0 0,0 0 16,0 0-16,0 0 15,21-42 16,0 0-31,-21 0 0,21 0 16,1 0-16,-1-22 0,0 22 16,0 0-16,0-21 0,0 20 0,-21 1 15,22 0-15,-1 0 0,0 0 16,0 21-16,0 0 0,0 21 16,-21 0-16,22 0 15,-22 22-15,0-22 0,0 0 0,0 21 16,0-21-16,0 1 0,21-1 0,-21 0 15,21 0-15,21 0 16,-21-21-16,1 0 0,-1 0 16,0 0-16,0-21 0,0 0 15,-21 0-15,0 0 0,0-22 16,21 22-16</inkml:trace>
  <inkml:trace contextRef="#ctx0" brushRef="#br0" timeOffset="44938.97">6286 9991 0,'-63'0'0,"126"0"0,-147 0 0,41 0 15,22 0-15,0 21 0,0 0 0,0-21 16,21 21-16,-21-21 16,63 0-16,0 0 15,-21 0-15,1 0 16</inkml:trace>
  <inkml:trace contextRef="#ctx0" brushRef="#br0" timeOffset="45424.69">8530 10097 0,'0'0'0,"-21"0"0,-43 21 16,43 0-16,42-21 31,1 0-31,-1 21 0,21-21 0,-21 0 16,43-21-16,-22 0 0,0 0 15,1-1-15,-1 22 0,0-21 0,-20-21 16,20 21-16,-21 0 0,-63 21 15,21-22-15,-1 1 16,1 0-16,-21 21 0,0 0 16,-1 0-16,-20 0 0,20 0 0,1 0 15,0 21-15,-1 0 0,1 1 16,21-1-16,-21 21 0,20-21 0,22 22 16,0-22-16,0 21 0,-21 0 0,21-20 15</inkml:trace>
  <inkml:trace contextRef="#ctx0" brushRef="#br0" timeOffset="45676.31">8509 10308 0,'-21'0'0,"-43"0"16,1 0-16,20 43 15,1-22-15,21 0 16,-21 42-16,42-20 15,-22-1-15,22 0 0,0 1 0,0-1 0,22 0 16,-1 1-16,0-22 0,0 21 16,0-21-16,0 1 0,22-1 0,-1 0 15,0-21-15,22 0 0,-22 0 16,22 0-16,20-21 0,-20 0 0,-1-1 16,1-20-16,-1 21 0,1-21 0,-1-1 15,-20 1-15</inkml:trace>
  <inkml:trace contextRef="#ctx0" brushRef="#br0" timeOffset="45856.24">9292 10351 0,'0'-22'16,"0"44"-16,0-65 0,0 22 0,-21 0 0,0 0 16,21 42-1,0 0-15,0 0 0,0 0 16,0 22-16,21-1 0,0-21 16,0 22-16,-21-1 0,21 0 0,1 1 15,-22-1-15,0 0 0,21 1 0,-21-22 16,0 21-16,0-21 0,21 0 15,-21 1-15,21-22 16,0 0-16,0-22 0</inkml:trace>
  <inkml:trace contextRef="#ctx0" brushRef="#br0" timeOffset="46048.57">9567 10499 0,'0'0'0,"0"-21"0,0-22 0,0 1 15,0 21-15,0 0 0,-21-1 0,0 22 16,0 0-16,0 22 0,-1-1 15,1 21-15,-21 0 0,21-20 16,-22 20-16,22 0 0,-21 22 16,21-22-16,-22 0 0,1 1 0,21-1 0,0-21 15,0 22-15,-1-1 0,22-21 16,0 0-16,0 0 0,22-21 16,-1 0-16,21 0 0,-21 0 15,22-21-15</inkml:trace>
  <inkml:trace contextRef="#ctx0" brushRef="#br0" timeOffset="46372.65">9864 10541 0,'0'0'0,"42"-42"31,-63 42-31,21 21 0,-21 0 16,-1 0-16,1 0 0,21 22 16,-21-1-16,21 0 0,-21 22 0,0-22 15,21 22-15,0-1 0,0 1 16,0-1-16,0 22 0,-21 0 0,21-1 15,0 22-15,-22-21 0,22-1 16,0 1-16,-21 21 0,21-21 0,-21-1 16,0 1-16,21 0 0,0-1 0,0-20 15,0-1-15,-21-20 0,21 20 16,0-21-16,0-20 0,0 20 0,0-21 16,0 0-16,-21-21 0,21-21 31,0-21-31,0-1 0,0 1 0,0-21 15,0-1-15,0 1 0,0-43 16,21 21-16,0-21 0,0 0 16,-21 1-16,21-22 0,0 0 0,1 21 15</inkml:trace>
  <inkml:trace contextRef="#ctx0" brushRef="#br0" timeOffset="46595.72">9737 11155 0,'21'-191'16,"0"86"-16,-21 20 16,0 21-16,-42 509 0,84-974 0,-21 465 0,0 22 0,0 0 15,1-1-15,-1 22 0,0 0 0,21 0 16,1 0-16,-22 21 0,21 0 15,-21 0-15,22 21 0,-22 0 0,0 42 16,-21-20-16,0-22 0,0 21 16,0 1-16,-21-1 0,0 0 15,-1-21-15,-20 22 0,21-22 0,-21 0 16,20 21-16,-20-20 0,21-22 16,0 21-16,0-21 0,-1 0 15,22-21 1,0-1-1,22 1-15,-1 0 0,0-21 16,21 21-16</inkml:trace>
  <inkml:trace contextRef="#ctx0" brushRef="#br0" timeOffset="46996.4">10393 10202 0,'0'0'0,"21"-42"0,-21 21 0,21 21 0,-21 21 31,0 0-16,0 0-15,0 22 0,0-1 0,0 0 16,0 1-16,0 20 0,0-20 0,0 20 16,0-21-16,0 1 0,-21 20 15,21-20-15,0-22 0,0 21 0,0 0 16,0-20-16,0-1 0,21-21 16,0 0-16,0 0 0,1 0 15,-1-21-15,0 21 0,0-43 16,21 22-16,-42 0 0,22 0 0,20 0 15,-21-22-15,0 22 0,-21 0 16,21-21-16,1 20 0,-1-20 0,0 0 16,-21 21-16,0-1 0,21 22 15,-21 22 1,0 20-16,0-21 0,0 21 0,0-20 16,0 20-16,0 0 0,0-21 15,0 22-15,0-22 0,0 0 0,0 0 16,0 0-16,0 1 0,21-22 15,-21-22 1,21 1-16,1 0 16,-22 0-16,21 0 0,-21 0 0</inkml:trace>
  <inkml:trace contextRef="#ctx0" brushRef="#br0" timeOffset="47143.99">11091 10266 0,'0'-21'16,"0"42"-16,0-63 0,-21 42 0,0 0 15,21-22-15,-21 22 16,0 0-16,21 22 16,0-1-1,0 0-15,0 0 16,21 0-16</inkml:trace>
  <inkml:trace contextRef="#ctx0" brushRef="#br0" timeOffset="48636.54">11515 10393 0,'0'0'0,"-43"-42"31,43 20-31,0 1 0,-21 21 16,0 0 46,21 21-62,-21-21 0,21 22 16,-21-1-16,-1-21 15,22 21-15,-21 0 0,0 0 0,0 22 16,0-22-16,0 21 0,21 0 16,-22-20-16,1 20 0,0 0 0,21 1 15,0-1-15,0-21 0,0 0 0,0 22 16,0-22-16,21 0 15,0-21-15,1 0 0,20 0 0,-21 0 16,0 0-16,22 0 0,-22-21 0,21 0 16,-21 21-16,22-22 0,-22 1 15,21 0-15,-21-21 0,0 21 16,1-1-16,-1 1 0,0-21 0,-21 21 16,0-22-16,0 22 0,0 0 15,0-21-15,0 21 0,0-1 16,0 44-1,0-1-15,0 0 16,0 0-16,0 0 0,-21 22 0,21-22 16,0 21-16,0-21 0,0 0 0,0 22 15,0-22-15,0 0 0,0 0 16,21 0-16,0 1 0,0-1 0,0-21 16,1 0-16,-1 21 0,21-21 15,0 0-15,-20 0 0,20 0 16,0-21-16,1 0 0,-1 21 0,0-43 15,1 22-15,-1 0 0,0-21 0,-21-1 16,22 1-16,-22-22 0,0 1 16,0 21-16,0-43 0,-21 21 0,0 1 15,22-1-15,-22 1 0,0-1 0,21 22 16,-21-21-16,0 20 0,0 1 16,0 0-16,0 20 0,0 44 15,0-1 1,0 21-16,0 0 0,-21 1 15,21-1-15,0 22 0,-22-22 0,22 21 16,0 1-16,0-1 0,0 1 16,0-22-16,0 22 0,22-1 15,-1-20-15,-21-1 0,21 0 0,0-21 16,-21 22-16,21-22 0,0 0 0,1 0 16,-1-21-16,21 0 0,-21 0 15,22 0-15,-22 0 0,21 0 0,0-21 16,-20 0-16,20 0 0,0 0 0,-21-22 15,22 1-15,-22 0 0,21-1 16,-21-20-16,106-297 16,-127 296-1,0 1-15,0 21 16,0-1-16,0 1 0,0 0 0,0 20 0,-21 22 16,0 0-16,21 22 15,-21 20-15,0 0 16,0 1-16,21-1 0,0 0 0,0 22 15,-22-1-15,22-20 0,0 20 0,-21 1 16,21-1-16,0 1 0,0-22 16,0 21-16,0-20 0,0-1 0,0 0 15,0-20-15,21-1 0,1 0 0,20 0 16,0-21-16,1 0 0,-1 0 16,0 0-16,22 0 0,-22-21 0,0 0 15,1 0-15,-1-22 0,0 22 16,-20-21-16,-1 21 0,21-22 0,-21 1 15,-21 0-15,0 20 0,21-20 16,-21 21-16,0 0 0,0 42 31,-21 0-31,21 0 0,-21 0 16,21 22-16,0-22 0,0 21 0,0-21 16,-21 22-16,21-22 0,0 0 0,0 21 15,0-20-15,0-1 0,21 0 16,0 0-16,0-21 15,1 0-15,20 0 0,0 0 0,-21 0 0,22 0 16,-22-21-16,21 0 16,-21 0-16,22-1 0,-22-20 0,0 21 15,0-21-15,0-1 0,1 1 16,-22 0-16,21-1 0,-21 22 0,0-21 16,0 21-16,0-1 0,0 1 0,0 42 31,-21 1-31,-1-1 0,1 21 15,21 0-15,-21 1 0,0-1 0,0 22 16,-22-1-16,22 1 0,0-1 16,0 22-16,0-1 0,0 1 0,-1 0 15,1 21-15,-21 84 0,42-84 16,-21-21-16,21-1 0,0 1 16,0 0-16,0-1 0,0 1 0,0-22 15,0 1-15,0-1 0,0-20 0,21-1 16,-21 0-16,0-20 0,0-1 15,0 0-15,21-21 16,-21-21-16,0 0 0,0-22 16,0 22-16,0-42 0,0 20 15,0-20-15,0-1 0,-21-20 0</inkml:trace>
  <inkml:trace contextRef="#ctx0" brushRef="#br0" timeOffset="48853.41">13144 10435 0,'0'0'0,"-21"-21"0,21 0 0,0 0 15,0 0-15,0-1 0,43 1 16,-22 21-16,21-21 0,0 0 0,1 0 16,-1 0-16,0 21 0,1-22 0,-1 1 15,0 21-15,1 0 0,-22-21 16,21 21-16,-21 0 0,1 0 0,-22-21 15,21 21-15,-42-21 16</inkml:trace>
  <inkml:trace contextRef="#ctx0" brushRef="#br0" timeOffset="49028.31">12361 10033 0,'-63'0'0,"126"0"0,-190 0 0,85 0 15,0 21-15,-1-21 0,22 0 16,0 0-16,0 0 0,0 0 0,42 0 31,0 0-31,21 0 16,1 0-16,-1 0 0,0-21 16</inkml:trace>
  <inkml:trace contextRef="#ctx0" brushRef="#br0" timeOffset="50672.37">16171 10160 0,'0'0'0,"-21"0"0,0-21 15,0 21-15,0 0 0,-1 0 16,1 0-16,21 21 0,-21 0 15,21 0-15,-21 22 0,21-1 0,0 0 16,0 22-16,0-22 0,0 1 16,0 20-16,0-21 0,-21 1 15,21-1-15,-21 0 0,-1 1 0,1-1 16,0-21-16,21 22 0,0-22 16,0 0-16,0-42 31,21-22-31,0 22 15,1 0-15,-22-21 0,42-1 0,-21 1 16,0 0-16,0-1 0,1 1 16,-1 21-16,-21 0 0,21 0 15,-21-1-15,21 22 0,-21 22 16,0-1-16,21 0 0,-21 21 16,21-21-16,1 22 0,-22-1 0,21 0 15,0 1-15,0-1 0,0 0 16,-21-20-16,43 20 0,-22-21 0,0 0 15,21 0-15,-21 1 0,22-1 0,-22-21 16,21 0-16,1 0 0,-22 0 16,21 0-16,0-21 0,1-1 0,-1 1 15,0 0-15,1 0 0,-22 0 16,21-22-16,1 1 0,-22 0 0,0-1 16,0-20-16,-21 21 0,0-22 15,0 22-15,0-1 0,0 1 0,0 0 16,-21-1-16,21 22 0,-21 0 0,0 21 15,21 21 1,-22 0-16,22 1 0,0 20 0,0 0 16,0 1-16,0-1 0,0 0 15,0 22-15,0-22 0,0 0 0,0 1 16,0-1-16,22 0 0,-1-20 16,0 20-16,21-21 0,-21 0 0,22 0 15,-1-21-15,0 0 0,1 0 0,-1 0 16,22 0-16,-22 0 0,0-21 15,22 21-15,-22-21 0,0 0 16,1 0-16,-22-22 0,0 22 0,21-21 16,-42 21-16,0-22 0,22 1 0,-22-21 15,0 20-15,0 1 0,0 0 16,-22-1-16,1 22 0,0-21 0,0 21 16,0 21-16,0 0 0,-22 0 15,22 0-15,0 0 0,-21 42 0,20-21 16,1 21-16,0 1 0,0-1 0,21 0 15,0 1-15,-21-1 0,21 0 16,-21 1-16,21-1 0,0 0 0,0-20 16,0-1-16,0 0 0,0 0 0,21 0 15,0-21-15,0 0 16,21 0-16,-20 0 0,20 0 0,-21-21 16,21 21-16,1-21 0,-22 0 0,21-22 15,-21 22-15,1 0 0,-1-21 16,0-1-16,0 1 0,-21 0 0,0 21 15,0-22-15,0 22 0,0-21 0,0 21 16,0 42 0,0 0-16,0 0 0,0 0 15,0 22-15,0-1 0,0-21 0,0 21 16,0 1-16,0-22 0,0 0 16,0 21-16,0-20 0,0-1 0,21 0 15,0-21-15,-21 21 0,22-21 16,20 0-16,-21 0 0,21 0 15,-20 0-15,20 0 0,0 0 0,1-21 16,-22 0-16,21 0 0,0-1 0,-20 1 16,20-21-16,-21 21 0,0-22 15,0 1-15,1 0 0,-1-1 0,-21 1 16,0 21-16,0-21 0,0 20 0,0 1 16,0 0-16,-21 42 15,21 0-15,0 22 16,-22-22-16,1 21 0,0 1 0,21-22 15,0 21-15,0 0 0,0-20 16,0 20-16,0-21 0,0 0 16,0 22-16,21-22 0,0 0 15,1-21-15,20 0 0,0 0 16,-21 0-16,22 0 0,-1 0 0,22 0 16,-22 0-16,0-21 0,1 0 0,-22-1 15,21-20-15,0 21 0,-20-21 16,-1-1-16,21 1 0,-21-22 0,0 1 15,-21 21-15,0-22 0,22 1 0,-22-1 16,0 1-16,0 20 0,0-20 16,0 20-16,0 1 0,0 0 0,0 21 15,0-22-15,0 22 16,0 42 0,0 0-16,0 1 0,0 20 0,-22 21 15,1-20-15,21 20 0,-21 1 16,21-1-16,0 1 0,0-1 0,0 1 15,0-22-15,0 22 0,0-22 0,0 0 16,0 1-16,0-1 0,21-21 16,0 0-16,-21 0 0,22 1 0,-1-1 15,0-21-15,0 0 16,0 0-16,0 0 16,1 0-16,-22-21 0,21-1 0,0 22 15</inkml:trace>
  <inkml:trace contextRef="#ctx0" brushRef="#br0" timeOffset="50921.22">18838 10351 0,'-21'0'0,"42"0"0,-63 21 16,21-21-16,42 0 15,0 0-15,0 0 16,0 0-16,22 0 0,-22-21 0,21 21 15,-21-22-15,22 1 0,-1 21 0,-21-21 16,22 21-16,-1-21 0,-21 0 16,0 21-16,0-21 0,1 21 15,-1-22-15,-21 1 0,0 0 16,-21 0-16,-1 21 16,1-21-16,-21 21 0,0-21 0,-1-1 15</inkml:trace>
  <inkml:trace contextRef="#ctx0" brushRef="#br0" timeOffset="51076.14">18140 10075 0,'-21'0'0,"42"0"0,-64 22 0,22-22 15,0 0-15,42 0 47,0 0-47,1 0 0,-1 0 16,0 0-16,21 0 0,-21-22 0,1 22 15</inkml:trace>
  <inkml:trace contextRef="#ctx0" brushRef="#br0" timeOffset="51673.79">20299 10160 0,'0'0'0,"42"0"0,-21-21 0,22 0 16,-22 21-16,0-21 0,0-1 0,0 1 16,0 0-16,-21 0 0,0 0 0,22 0 15,-65 21-15,22-22 0,-21 1 16,21 21-16,-22 0 0,1 0 0,0 0 16,-1 0-16,1 43 0,0-22 15,-1 0-15,-20 21 0,42-21 0,-22 22 16,1-22-16,21 21 0,0-21 0,21 1 15,0-1-15,0 21 0,0-21 16,21-21-16,0 21 0,0 1 16,21-22-16,-20 0 0,20 0 0,0 0 15,1 0-15,-1 0 0,0 0 16,-21 0-16,22 0 0,-22 0 0,0-22 16,0 22-16,-42 0 15,0 0 1,-21 0-16,20 22 0,-20-22 0,0 21 15,21 0-15,-22 0 0,1 0 16,21 0-16,0-21 0,-1 22 0,22-1 16,22-21-1,-1 0 1,0 0-16,21 0 0,1 0 0,-22 0 16,21-21-16,0 21 0,1 0 0,-1 0 15,0 0-15,-20 0 0,-1 0 16,0 0-16,0 21 0,-21 0 0,0 0 15,0 21-15,0-20 0,0 20 0,-21 0 16,0 1-16,0-22 0,-1 21 16,1 0-16,-21 1 0,21-22 0,-22 21 15,22-21-15,0 22 0,0-22 16,0 0-16,0 0 0,21 0 16,-22-21-16,1 22 0,0-22 0,0 21 0,0-21 15</inkml:trace>
  <inkml:trace contextRef="#ctx0" brushRef="#br0" timeOffset="52773.16">7959 13123 0,'-22'0'0,"44"0"0,-86 22 0,43-1 16,-21 0-16,20 0 0,22 0 16,22-21-1,-1 0 1,21-21-16,0 0 0,1 0 15,-1 0-15,22-22 0,-22 22 0,21-21 16,1-1-16,-22-20 0,1 21 0,-1-1 16,0-20-16,-21 20 0,1 1 15,-22 0-15,0-1 0,0 1 16,0 0-16,-22 21 0,22-22 0,-42 22 16,21-21-16,0 42 0,0-21 0,-22 21 15,22 0-15,-21 0 0,21 21 16,-22 0-16,22 21 0,0 1 15,0 20-15,0 1 0,21 20 0,0 1 16,0 21-16,0 0 0,0-1 16,0 1-16,0 0 0,0 21 0,0 0 15,0-21-15,0 21 0,0-21 0,0 21 16,0-21-16,0 21 0,21-22 16,-21-20-16,21 21 0,-21-21 0,0-22 15,0 22-15,0-43 0,0 22 0,0-22 16,0 0-16,21-21 0,-21 1 15,21-22-15,0 0 0,1-43 16,-1 22-16,0-21 16,21-1-16,-21-20 0,22-1 0,-22-20 15,21-1-15,-21 0 0,1 1 0,-1-1 16,-21 0-16,0 1 0,0-1 16,-21 0-16,-1 1 0,1-1 0,-21 0 15,21 1-15,-22 20 0,1 22 0,0-22 16,-1 22-16,1 0 0,0 21 15,-1-1-15,22 1 0,0 21 0,0-21 16,21 0 0,21 0-1,21 0-15,-20 21 0,20-22 0,0 1 16,22 0-16,-22-21 16,22-1-16,-1 1 0,1 0 0,-1-1 15,1-20-15,20-1 0,-20 1 16,-1 21-16,-20-22 0,20 1 0,-21-1 15,1 22-15,-22-22 0,0 22 0,0 21 16,-21-22-16,0 22 0,0 0 16,-21 21-1,0 21-15,0 0 0,0 1 16,21 20-16,0 0 0,-22 1 0,22-1 16,0 0-16,0 22 0,0-22 15,0 22-15,0-22 0,0 21 0,22-20 16,-22-1-16,0 0 0,21 1 15,0-1-15,0-21 0,-21 0 16,21 1-16,0-1 0,1 0 0,-1-21 16,0 0-16,21 0 0,-21 0 0,1 0 15,20-21-15,-21 0 0,0-1 16,22-20-16,-22 21 0</inkml:trace>
  <inkml:trace contextRef="#ctx0" brushRef="#br0" timeOffset="53127.96">9546 12806 0,'21'-42'16,"-63"169"-16,63-212 0,0 21 0,-42 64 15,21 22 1,-21-22-16,0 21 0,0 21 16,21-21-16,0 0 15,-22 22-15,22-1 0,-21-21 0,21 22 16,0-1-16,0-21 0,0 21 0,0-20 16,0-1-16,21 0 0,1 0 15,-1 0-15,0-21 0,21 0 0,-21 0 16,22 0-16,-22 0 0,21 0 15,-21-21-15,22 0 0,-1 0 0,-21 0 16,22-1-16,-22-20 0,0 21 16,0-21-16,0-1 0,-21 1 0,0 0 15,0-1-15,0 1 0,-21 0 16,0 20-16,0-20 0,-22 21 0,1 0 16,0 0-16,21 21 0,-22 0 15,1 0-15,21 0 0,-22 21 0,22 0 16,0 21-16,0-21 0,0 22 15,0-1-15,-1-21 0,22 22 0,0-1 16,0 0-16,0-21 0,0 1 16,22-1-16,-1 0 0,0-21 0,21 0 15,1 0-15</inkml:trace>
  <inkml:trace contextRef="#ctx0" brushRef="#br0" timeOffset="53616.68">10350 12827 0,'43'-42'16,"-86"84"-16,128-105 0,-64 41 0,0 1 0,1 0 15,-22 42 1,0 0 0,-22 1-16,1-1 0,21 21 0,0-21 15,0 22-15,-21-1 0,21-21 16,0 21-16,-21-20 0,21-1 0,0 0 16,0 0-16,0 0 0,21-42 31,0 0-16,-21 0-15,21 0 16,-21-1-16,22 1 0,-1 0 0,-21 0 16,0 0-16,21 21 0,0 0 31,-21 21-31,21 0 0,-21 0 0,0 0 16,0 22-16,21-22 0,-21 0 15,22 21-15,-1-20 0,-21-1 0,21 0 16,0 0-16,0 0 0,0-21 0,22 0 15,-1 21-15,0-21 0,1 0 16,-1 0-16,22-21 0,-22 0 0,21 0 16,-20 0-16,-1 0 0,0-1 15,-20-20-15,-1 0 0,0 21 16,-21-22-16,0 1 0,0 21 0,0-22 16,-21 1-16,0 0 0,-22 21 15,22-1-15,-21 1 0,21 0 0,-22 0 16,22 0-16,0 21 0,-21 0 0,20 0 15,22-21 1,22 21-16,-1 0 16,0 0-16,0-22 0</inkml:trace>
  <inkml:trace contextRef="#ctx0" brushRef="#br0" timeOffset="54468.71">12763 12912 0,'0'0'0,"0"-21"0,0-1 0,22 1 16,-1 0-16,0 0 16,21-21-16,1 20 0,-1 1 15,0-21-15,1 21 0,-1 0 0,-21-22 16,0 22-16,0 0 0,-21 0 0,0 0 16,0-1-16,-63-20 15,21 21-15,-1 0 0,1 0 0,-22-1 16,22 22-16,-21 0 0,20 0 15,-20 0-15,20 22 0,-20-1 0,21 0 16,-1 21-16,1-21 0,21 22 16,0-1-16,-1 22 0,22-1 0,0 1 15,0-22-15,0 21 0,22 1 0,-1-22 16,21 1-16,-21-22 16,22 0-16,-22 0 0,21 0 0,0-21 15,1 0-15,-1 0 0,0-21 0,1 0 16,-1 0-16,0 0 0,1-22 15,-1 1-15,0 0 0,1-1 0,-1-20 16,0 20-16,-20-20 0,20 21 16,-21-22-16,0 1 0,0-1 0,1 1 15,-1-1-15,-21 1 0,0-1 0,0 1 16,0 20-16,0-20 0,0 42 16,0-1-16,0 1 0,-21 42 15,-1 1-15,1 20 16,0 21-16,0-20 0,21 20 15,-21 1-15,0 20 0,21-20 0,0-1 16,-22 1-16,22-1 0,0 1 16,0-1-16,0-20 0,0 20 0,22-20 15,-1-1-15,0-21 0,21 21 16,-21-20-16,22-22 0,-1 0 0,-21 0 16,22 0-16,-1 0 0,0-22 0,1 1 15,-1 0-15,0 0 0,1-21 16,-22 20-16,21-20 0,-21 21 15,-21 0-15,21-22 0,-21 22 16,0 0-16,0 0 0,0 0 0,0 42 31,-21 21-31,21-21 16,0 1-16,0 20 0,0 0 0,-21-21 16,21 22-16,0-22 0,-21 0 15,21 21-15,0-20 0,0-1 16,21-21-1,0-21-15,0-1 0,1 1 0,-1 0 16</inkml:trace>
  <inkml:trace contextRef="#ctx0" brushRef="#br0" timeOffset="54605.63">13970 12594 0,'0'-21'0,"0"42"0,-21-84 16,0 42-16,-1-1 0,22 1 15,0 0-15,-21 0 0,21 0 0,-21 21 16,21 21-1,0 0 1,0 0-16,0 0 0,21 1 0</inkml:trace>
  <inkml:trace contextRef="#ctx0" brushRef="#br0" timeOffset="55476.13">14626 12954 0,'0'0'0,"42"0"16,-20-21-16,-1 0 0,0 0 15,0-1-15,0 1 0,0-21 0,-21 21 16,0-22-16,0 22 0,0-21 0,0 0 16,0 20-16,0-20 0,0 21 15,-21 0-15,0 0 0,0-1 0,0 22 16,0 0-16,-1 0 0,1 0 0,-21 22 16,21-1-16,-22 0 0,22 21 15,-21 1-15,21-1 0,-22 0 0,22 22 16,0-22-16,0 22 0,0-22 15,21 0-15,0 1 0,0-22 0,0 0 16,21 0-16,0 0 0,21-21 16,1 0-16,-22 0 0,21-21 15,1 0-15,-1 0 0,0 0 0,1-22 16,-1 22-16,0-21 0,1-1 16,-22 22-16,0-21 0,0 0 0,-21-1 15,0 22-15,0 0 0,0-21 0,0 20 16,-21 1-16,0 21 15,0 21-15,-1 1 16,22 20-16,0-21 0,0 21 16,0-20-16,0 20 0,0 0 15,0-21-15,0 22 0,22-1 0,-1-21 16,0 0-16,0 1 0,21-1 16,1 0-16,-1-21 0,22 0 15,-22 0-15,43 0 0,-22 0 0,22-21 16,-1 0-16,-20-1 0,21-20 15,-22 21-15,1-21 0,-22-1 0,0 1 16,1 21-16,-22-22 0,0 1 16,-21 0-16,0 21 0,0-22 15,-21 22-15,0 0 0,-22 0 0,1 0 0,0 21 16,-1 0-16,-20 0 0,-1 0 16,22 21-16,-22 0 0,22 0 0,-21 0 15,20 0-15,1 1 0,21-1 16,0 0-16,21 0 0,0 0 15,21 0-15,0-21 0,21 0 16,1 22-16,-1-22 0,0 0 0,22 0 16,-22 0-16,0 0 0,1 0 15,-1 21-15,0-21 0,-20 21 0,-1 0 16,0 0-16,0 22 0,-21-1 16,0 0-16,21 1 0,-21-1 0,0 21 15,0 1-15,0-1 0,0 22 0,0-21 16,0 20-16,-21 1 0,0 0 15,0-1-15,0 1 0,-1 21 16,22-22-16,-21 1 0,21 0 0,-21-1 16,21-20-16,0 21 0,-21-22 15,21 1-15,-21-1 0,21-21 0,0 1 16,-21-1-16,-1-21 0,1 0 0,0 1 16,0-1-16,0-21 0,0 0 15,-1 0-15,1 0 0,0-21 16,0-1-16,21 1 0,0-21 0,0 0 15,0-1-15,21-20 0,21-1 0,1 1 16,-1-1-16</inkml:trace>
  <inkml:trace contextRef="#ctx0" brushRef="#br0" timeOffset="55855.91">16171 12721 0,'0'0'0,"-42"-42"0,0 0 15,-1-1-15,22 1 0,0 0 0,21-1 16,0 22-16,0-21 0,0-1 16,42 22-16,-21-21 0,22 21 0,-1-22 15,22 22-15,-22 0 0,21 21 16,1 0-16,-1 0 0,1 21 0,-1 0 16,-20 1-16,-1 20 0,-21 0 15,0 1-15,1-1 0,-22 0 16,0 1-16,0-1 0,0 0 0,-22-21 15,1 22-15,0-1 0,-21-21 0,21 22 16,-1-43-16,1 21 0,0-21 16,0 0-16,21-21 15,0-1-15,0 1 16,0-21-16,21 21 0,0-22 0,0 1 16,-21 21-16,22-21 0,-1-1 0,0 1 15,0 0-15,0-1 0,0 1 16,1 21-16,-1-22 0,0 22 0,0 0 15,0 21-15,0 0 0,1 0 16,-1 0-16,0 0 0,0 21 16</inkml:trace>
  <inkml:trace contextRef="#ctx0" brushRef="#br0" timeOffset="56880.32">17547 12573 0,'21'0'0,"-42"0"0,85 0 16,-43 0-16,0-21 0,0 0 0,0 21 15,0-21-15,-21-1 0,0 1 16,0-21-16,0 21 0,0-22 0,0 22 16,0-21-16,-21 21 0,0-22 15,-21 22-15,21 0 0,-22 21 16,1 0-16,0 0 0,-1 0 0,1 21 16,0 0-16,-22 1 0,22 20 15,-1 0-15,1 1 0,0-1 0,-1 0 16,22 1-16,0-1 0,21 21 0,0-20 15,0 20-15,21-20 16,22-22-16,-22 0 0,21 0 0,0-21 16,1 0-16,-1 0 0,-21 0 15,22 0-15,-1-21 0,0 0 0,1 0 16,-1-1-16,-21 1 0,21-21 0,-20 21 16,-1 0-16,0-22 0,0 22 15,0-21-15,0-1 0,-21 22 16,0 0-16,0-21 0,0 21 0,0 42 31,0 0-31,0 0 16,0 0-16,0 22 0,-21-22 15,21 21-15,0 0 0,0-20 0,0 20 16,0-21-16,0 0 0,21 0 0,1 1 16,-1-1-16,0 0 0,21-21 15,1 0-15,-1 0 0,-21 0 0,21 0 16,1-21-16,-1 21 0,0-21 0,-20-1 15,20 1-15,-21 0 16,0 0-16,0 0 0,1 0 0,-1-22 16,0 22-16,0 0 0,0-21 15,-21 20-15,0 1 0,0 42 32,0 1-32,0-1 0,0 0 15,0 0-15,0 0 0,0 22 0,-21-22 16,21 21-16,-21-21 0,21 0 0,0 1 15,0-1-15,-21 0 0,21 0 16,0 0-16,0-42 31,0 0-31,0 0 0,0 0 16,0-1-16,21 1 0,-21 0 16,21 0-16,0 0 0,-21 0 15,21-1-15,1 1 0,-1 0 0,-21 0 16,21 0-16,0 0 0,0-1 0,0 22 15,1 0-15,-1 0 16,0 22-16,0-1 0,-21 0 0,21 0 16,0 21-16,1-20 0,-1-1 15,-21 0-15,0 21 0,21-21 0,-21 1 16,0-1-16,21-21 0,-21 21 16,0-42-1,0 0 1,0-1-16,0 1 15,0 0-15,0 0 0,21 0 16,0 0-16,1-1 0,-22 1 0,21-21 16,0 21-16,0 0 0,21-22 15,-20 22-15,-1 0 0,0 0 0,0 21 16,0 0-16,0 0 0,1 42 31,-1-21-31,-21 0 0,0 22 0,0-22 0,0 0 16,0 21-16,0-20 0,0-1 15,0 0-15,0 0 0,0 0 0,0 0 16,0 1-16,21-44 31</inkml:trace>
  <inkml:trace contextRef="#ctx0" brushRef="#br0" timeOffset="57503.97">21463 11896 0,'0'0'0,"0"-21"0,0-1 16,0 1-16,-21 0 0,0 21 16,-1-21-16,1 0 0,-21 0 0,21 21 15,-22-22-15,1 22 0,0 0 16,21 0-16,-22 0 0,1 0 0,0 22 16,20-1-16,1 0 0,-21 0 15,42 0-15,0 22 0,-21-22 0,21 0 16,0 0-16,0 21 0,0-20 15,21-1-15,0-21 0,0 21 16,0-21-16,22 21 0,-22-21 0,21 0 16,-21 0-16,22 0 0,-22 0 0,0 0 15,0 21-15,-21 0 16,0 1-16,-21-22 16,0 21-16,0 0 0,-22 0 15,1 0-15,21 0 0,-21 22 0,20-22 16,-20 0-16,21 0 0,0 0 0,0 1 15,21-1-15,0 0 16,0 0-16,21-21 0,0 0 16,21 0-16,-21 0 0,22 0 15,20-21-15,-20 21 0,-1-21 16,21 21-16,-20 0 0,-1-21 0,22 21 16,-43 0-16,21 0 0,-21 0 15,-21 21-15,0 0 0,0 0 0,0 21 16,-21-20-16,-21 20 0,21 0 0,-22 1 15,1-1-15,0 21 0,-1-20 16,1-1-16,0 0 0,-22 1 0,22-1 16,-1 0-16,1-20 0,0 20 15,-1-21-15</inkml:trace>
  <inkml:trace contextRef="#ctx0" brushRef="#br0" timeOffset="58663.3">17378 13843 0,'42'-42'0,"-84"84"0,126-105 0,-41 20 16,-1 1-16,0 0 0,1-1 16,-1 1-16,0-22 0,1 22 0,20-21 15,-42 20-15,22 1 0,-22 0 16,0-1-16,-21 1 0,0 21 0,0 0 16,-21-1-16,0 1 0,-22 21 0,1 0 15,-21 0-15,20 21 0,-20 1 16,-1-1-16,1 21 0,20-21 0,-20 22 15,21-1-15,20 21 0,-20 1 16,42-22-16,0 22 0,0-1 16,0 1-16,21-22 0,0 22 0,1-22 15,-1 0-15,21 1 0,-21-1 16,0 0-16,1-21 0,-1 22 0,0-22 16,-21 0-16,0 0 0,0 0 0,0 1 15,-21-22-15,0 0 16,-1 0-16,-20 0 0,0 0 0,-1 0 15,1-22-15,0 1 0,-1 0 0,1 0 16,-21 0-16,20-22 0,22 22 16,-21 0-16,-1-21 0,22 21 0,0-1 15,42 44 17,0 20-32,1-21 15,20 0-15,0 22 0,-21-22 0,22 21 16,-1-21-16,0 0 0,-20 1 0,20-1 15,0 0-15,1-21 0,-1 21 16,0-21-16,1 0 0,20 0 0,-21 0 16,1 0-16,-1-21 0,0 0 0,1 0 15,-1-1-15,0-20 0,-20 21 16,20 0-16,-21-22 0,0 22 16,0-21-16,-21 21 0,0-22 0,0 22 15,0-21-15,0 21 0,0 0 16,0 42-1,0 0-15,0 0 16,0 21-16,0-20 0,0-1 0,0 0 16,0 21-16,0-21 0,0 1 0,0-1 15,0 0-15,0 0 0,0 0 16,22-21-16,-1 0 0,0 0 0,0 0 16,21 0-16,-20 0 0,-1-21 15,21 0-15,-21 21 0,22-21 0,-22 0 16,0-22-16,0 22 0,0 0 0,0 0 15,-21 0-15,22-1 0,-22 1 16,0 0-16,-22 42 31,22 22-31,0-1 16,0 0-16,-21 1 0,21-1 0,0 21 16,0 22-16,0-21 0,-21 20 15,21 22-15,0-21 0,-21-1 0,0 22 16,21 0-16,0 21 0,-21-21 0,21 21 15,0-21-15,0 0 0,-22-1 16,22 1-16,-21-21 0,21 0 0,-21-1 16,0 1-16,21-22 0,0 22 0,-21-21 15,-22-22-15,22 21 0,-21-20 16,0-1-16,-1 0 0,1-20 16,0-1-16,-22 0 0,22-21 0,-22 0 15,1 0-15,20-21 0,-20 0 0,21-22 16,-22-20-16,22-1 0,-22-20 0,22-1 15,0 0-15,-1-21 0,22 1 16,0-22-16,21 21 0,0-21 0,0 21 16,21 0-16,0-21 0,43 21 0,-1 0 15,1 22-15,20-22 0,1 21 16,0-21-16,105-42 16,-105 64-16,21 20 0</inkml:trace>
  <inkml:trace contextRef="#ctx0" brushRef="#br0" timeOffset="59972.68">18648 13801 0,'0'-21'16,"-148"169"-16,296-275 0,-169 106 16,-1 21-16,22 21 15,-21-21-15,21 21 0,-21 0 16,21 21-16,0-20 0,0-1 0,0 0 16,0 21-16,0-21 0,0 1 0,0-1 15,0 0-15,0 0 0,0 0 16,0-42 31,0 0-47,21 0 0,0 0 0,1-1 15,-22-20-15,0 21 0,21 0 16,0 0-16,-21-1 0,0 1 0,21 21 16,0 0-16,-21 21 15,0 1-15,21-1 16,-21 0-16,22 21 0,-22-21 0,21 22 15,-21-22-15,0 0 0,21 0 16,0 0-16,-21 1 0,21-22 0,-21 21 16,21-21-16,1 0 0,-1 0 15,0 0-15,0-21 0,0 21 0,0-22 16,1 1-16,20 0 0,-21 0 0,21-21 16,-20 20-16,-1-20 0,21 0 15,-21-1-15,-21-20 0,21 21 16,-21-22-16,22 1 0,-22 20 0,0-20 15,0 20-15,0 1 0,0 21 0,0 0 16,0 0-16,0-1 0,0 44 16,0-1-16,-22 0 15,22 21-15,-21 1 0,0 20 16,21-21-16,0 22 0,0-22 0,0 22 16,0-22-16,0 0 0,0 1 15,21-1-15,0 0 0,1-20 0,-1 20 16,21-21-16,0 0 0,1 0 15,20-21-15,-20 0 0,20 0 0,-21 0 16,22 0-16,-22-21 0,22 21 16,-22-21-16,0 0 0,1 0 0,-1 0 15,-21-22-15,0 22 0,-21-21 16,0 21-16,0-22 0,0 22 0,-21-21 16,0 21-16,0-22 0,0 22 0,0 21 15,-22 0-15,22 0 0,-21 0 16,21 0-16,-1 21 0,-20 0 0,21 22 15,0-22-15,-22 21 0,22 1 16,0-22-16,21 21 0,0-21 16,0 22-16,0-22 0,0 0 0,0 0 15,0 0-15,21-21 0,0 0 16,22 0-16,-22 0 0,0 0 0,21 0 16,-20-21-16,-1 0 0,21 21 0,-21-21 15,0 0-15,1-1 0,-1 1 16,-21 0-16,0-21 0,0 21 0,0-1 15,21 1-15,-21 42 32,0 1-32,0-1 0,0 0 15,0 21-15,0-21 0,0 1 16,0-1-16,0 0 0,0 0 0,0 0 16,21-21-1,0 0 1,0 0-16,1-21 15,-22 0-15,21 0 0,0 0 0,0-1 16,0 1-16,0 0 0,1-21 16,20 21-16,-21-1 0,21-20 0,1 21 15,-22 0-15,21-22 0,1 43 0,-22-21 16,21 21-16,0 0 0,-20 0 16,20 21-16,-21-21 0,0 22 0,-21 20 15,0-21-15,0 0 16,0 22-16,0-22 0,0 0 0,0 21 15,-21-21-15,0 1 0,0-1 0,21 0 16,-21 0-16,21-42 31,21 21-31,0-21 0,0 0 16,-21-1-16,21-20 0,0 21 16,1 0-16,-1-22 0,0 1 0,0 0 15,0-1-15,0 1 0,1 21 16,-1-21-16,-21 20 0,0 1 0,21 0 15,-21 42 1,0 0-16,0 22 0,0-22 0,0 21 16,0 1-16,0-1 0,0 0 15,0-21-15,0 22 0,0-1 0,0-21 16,0 22-16,21-22 0,0 0 16,0-21-16,22 21 0,-1-21 0,0 0 15,1 0-15,-1 0 0,0 0 0,1-21 16,-1 21-16,0-21 0,-20 0 15,-1-1-15,21 1 0,-42-21 16,21 21-16,-21-22 0</inkml:trace>
  <inkml:trace contextRef="#ctx0" brushRef="#br0" timeOffset="60187.37">19029 13526 0,'-64'21'0,"128"-42"16,-170 63-16,64-42 0,20 0 0,44 0 15,20 0-15,0-21 0,1 0 16,20 21-16,1-22 0,-1 1 16,22 0-16,-1 21 0,-20-21 0,-1 0 15,1 21-15,-22-21 0,-21 21 0</inkml:trace>
  <inkml:trace contextRef="#ctx0" brushRef="#br0" timeOffset="61428.38">3873 15304 0,'-42'21'16,"42"-42"0,-21-1-1,0 1-15,0-21 0,21 21 16,-22-22-16,22 22 0,-21-21 0,0 0 16,21 20-16,-42-20 0,21 0 15,-1-1-15,-20 22 0,0-21 0,-22 0 0,22 20 16,0-20-16,-22 21 15,22 0-15,-1 21 0,1 0 0,-21 0 16,20 21-16,1 0 0,0 0 16,20 0-16,-20 22 0,21-1 0,-21 22 15,20-1-15,1 1 0,21-1 16,0 22-16,0-22 0,0 1 0,0-1 16,0 1-16,43-22 0,-22 0 15,21-20-15,-21-1 0,22 0 0,20-21 16,-21 0-16,22 0 0,-1 0 15,1-21-15,-1-22 0,22 22 0,-21-21 16,-1-22-16,1 22 16,-22-21-16,21-1 0,-20 1 0,-1-1 15,0 1-15,-20-1 0,-1-21 0,0 22 16,0-22-16,0 1 0,-21-1 16,0 21-16,0-20 0,0 20 0,0 1 15,0 20-15,0 1 0,0 0 16,-21 21-16,0-1 0,0 22 15,0 0-15,-1 22 0,1 20 16,0 0-16,21 1 0,0 20 0,-21 22 16,21-22-16,-21 22 0,21 0 15,0-22-15,0 22 0,0-22 16,0 22-16,0-22 0,21 22 0,0-21 16,0-1-16,22-21 0,-22 1 15,21-1-15,0-21 0,-20 0 16,20-21-16,0 0 0,1 0 0,20-21 15,-21 0-15,1-21 0,-1 21 0,0-22 16,1 1-16,-1 0 0,0-1 16,1-20-16,-22 20 0,0 1 0,0 21 15,-21-21-15,0-1 0,0 22 16,0 0-16,0 0 0,-21 21 0,0 0 16,0 21-16,21 0 15,0 0-15,0 0 0,0 22 16,0-22-16,0 21 0,0-21 15,0 22-15,0-22 0,21 21 0,0-21 16,-21 1-16,21-1 0,0 0 0,-21 0 16,22 0-16,-1-21 15,0 0-15,0 0 0,0 0 0,0-21 16,1 0-16,-1 0 0,0 0 16,0-1-16,0 1 0,-21 0 0,21 0 15,-21-21-15,22 20 0,-22 1 16,0 0-16,21 21 15,-21 21-15,0 0 16,0 1-16,0-1 0,21 21 16,-21-21-16,0 22 0,0-22 15,0 0-15,21 21 0,-21-21 16,21-21-16,-21 22 0,21-22 16,1-22-16,-1 1 15</inkml:trace>
  <inkml:trace contextRef="#ctx0" brushRef="#br0" timeOffset="61584.34">5080 14690 0,'-21'0'16,"42"0"-16,-63 0 0,20 0 0,1 0 16,21 21-16,0 0 15,0 0-15,0 0 16,21-21-16,1 0 15,-1 22-15,0-22 0</inkml:trace>
  <inkml:trace contextRef="#ctx0" brushRef="#br0" timeOffset="63695.96">5651 14690 0,'0'0'15,"0"-21"-15,0-1 0,0 1 0,0 0 16,0 0-16,0-21 0,0 20 15,0-20-15,-21 21 0,0-21 0,21 20 16,-21-20-16,-21 21 0,20 0 0,1 0 16,0 21-16,21 21 15,-21 21-15,0 0 0,0 22 0,-1-1 16,22 22-16,-21-21 0,0 41 16,0-20-16,0 21 0,0 0 0,-1 21 15,1-21-15,21-1 0,0 1 16,0 21-16,-21-21 0,21 21 0,0-21 15,0 0-15,0-22 0,0 1 0,0-21 16,21-1-16,0-21 16,1 1-16,-1-1 0,0-21 0,0 0 15,0-21-15,22 0 0,-22-21 0,21 0 16,0-21-16,1-1 0,-1 1 16,0 0-16,-20-1 0,20-41 0,-21 20 15,0 1-15,-21-1 0,0 22 0,0-22 16,-42 1-16,21-1 0,-22 22 15,1-21-15,0 20 0,-22 1 0,1 0 16,-1-1-16,22 1 0,0 0 0,20 20 16,-20 1-16,21 0 0,0 0 15,0 0-15,-1 21 0,22-21 16,22-1 0,-1 1-16,21 0 0,0 0 15,22 0-15,21-22 0,-22 22 0,22-21 16,21 0-16,-22-1 0,22 1 15,-21 0-15,63-64 0,-85 63 16,-20 1-16,-1-21 0,-21 20 0,-21-20 16,0 20-16,0 1 0,0 21 15,0-21-15,-21 42 0,0-22 0,0 22 16,0 0-16,-1 22 16,1-1-16,0 21 0,0 0 0,0 1 15,21 20-15,0 1 0,-21-1 0,21 1 16,0 20-16,0 1 0,0 0 15,0-1-15,0 22 0,0-21 0,0 0 16,0 20-16,0-20 0,0 0 16,0-1-16,0 1 0,0 0 0,0-22 15,0 1-15,21-1 0,-21-20 0,0-1 16,21 0-16,0-21 0,-21 1 16,21-22-16,0 0 0,1 0 0,-1 0 15,0-22-15,0 1 0,0-21 16,22 0-16,-22-1 0,0 1 0,0-22 15,0 22-15,0-21 0,-21 20 0,0-20 16,0-1-16,0 1 16,-21-1-16,0 1 0,0-1 0,0 1 15,-22-1-15,1 22 0,21 0 0,-21-1 16,-1 22-16,1 0 0,21 21 16,-22 0-16,22 0 0,0 0 0,0 21 15,0 0-15,21 0 0,0 1 16,0-1-16,0 0 0,21 0 0,0 0 15,0 0-15,22 1 0,-22-22 16,21 0-16,0 0 0,1 0 0,20 0 16,-20-22-16,-1 1 0,0 21 0,1-21 15,-1 0-15,0 0 0,-21 0 0,1-1 16,20 1-16,-21 0 16,-21 0-16,21-21 0,-21 20 0,21 1 15,-21 0-15,0 0 0,22 21 31,-1 21-31,-21 0 0,21 0 16,-21 1-16,0-1 0,0 21 16,0-21-16,0 22 0,21-22 0,-21 21 15,21-21-15,-21 0 0,21-21 0,1 22 16,-1-22-16,0 0 16,0 0-16,0-22 0,0 22 0,1-21 15,-1 0-15,21 0 0,-21 0 16,0 0-16,1-22 0,-1 22 15,0 0-15,0-21 0,0 20 0,-21 1 16,0 0-16,0 0 0,0 0 16,0 42-1,0 0-15,0 0 16,0 0-16,0 1 0,0 20 16,0-21-16,0 0 0,0 0 0,0 22 15,21-22-15,1-21 0,-1 21 0,0 0 16,0-21-16,0 0 0,0 0 15,22 0-15,-22 0 0,0 0 16,21-21-16,-20 0 0,20 0 0,0 0 16,-21-1-16,1 1 0,-1-21 15,0 21-15,0 0 0,-21-22 0,0 22 16,0 0-16,0-21 0,0 20 16,0 1-16,21 21 0,0 21 15,-21 1 1,0-1-16,22-21 15,-22 21-15,21 0 0,0-21 16,0 0-16,0 0 0,0 0 16,1 0-16,-1 0 15,0-21-15,-21 0 0,21 0 16,-21-1-16,0 1 16,0 0-16,0 0 15,0 0-15,0 0 16,0-1-16,-21 22 15,0 0-15,0 22 16,-22 41 0,22-21-16,21-20 15,-21 20-15,21-21 0,0 21 0,0-20 16,0 20-16,0-21 0,0 0 0,0 0 16,0 1-16,21-22 0,0 21 15,22-21-15,-1 0 0,0 0 16,1-21-16,-1 21 0,0-22 0,1 1 15,-1 0-15,0 0 0,1 0 16,-22 0-16,21-1 0,-21-20 0,0 21 16,1 0-16,-22 0 0,0-22 15,0 22-15,0 0 0,0 0 0,0 0 16,-22 21-16,1 0 16,0 0-16,0 0 0,0 21 15,21 0-15,-21 0 0,21 0 0,-22 0 16,22 22-16,0-22 0,0 0 15,0 21-15,0-20 0,0-1 0,0 0 16,22 0-16,-1 0 0,0-21 16,0 0-16,0 0 0,22 0 15,-22 0-15,21 0 0,0-21 16,1 0-16,-1 0 0,-21 21 0,22-21 16,-1-1-16,-21 1 0,0 0 15,0 0-15,1 0 0,-1 0 16,-21-1-16,0 1 0,0 0 0,0 0 0,0 0 15,0 0-15,-21 21 16,-1 0 0,22 21-1,0 0-15,0 0 16,0 0 0,0 0-1,0 1 1,0-1-16,0 0 0,0 0 15,0 0 1,-21-21-16,21 21 16,0-42 62,0 0-78</inkml:trace>
  <inkml:trace contextRef="#ctx0" brushRef="#br0" timeOffset="64304.9">10245 14182 0,'-22'-21'0,"44"42"0,-65-64 0,22 43 0,0 0 15,0-21-15,0 21 0,-1 0 16,1 0-16,21 21 0,0 1 16,0 20-16,0 0 0,0 1 0,0 20 15,21 1-15,-21 20 0,22-20 16,-22-1-16,0 1 0,0-1 16,0-20-16,0 20 0,0-21 0,0 1 15,0-22-15,0 0 0,0 21 16,0-20-16,-22-22 15,22-22 1,0 1-16,0 0 0,0 0 0,0-21 16,0-1-16,22 1 0,-1 0 0,0-1 15,0 1-15,21-22 0,1 22 16,-1 0-16,0-1 0,1 22 16,-1 0-16,0 21 0,1 0 15,20 0-15,-20 21 0,-22 0 0,21 1 0,-21 20 16,-21 0-16,0 1 0,0-1 15,-21 0-15,-21 1 0,21-1 16,-22 21-16,-20-20 0,20-1 0,1 0 16,-21 1-16,20-22 0,-20 0 0,20 0 15,1 0-15,21-21 0,0 0 16,21-21-16,0-21 16,21 21-16,21-22 0,1 1 15,20 0-15,-21-1 0</inkml:trace>
  <inkml:trace contextRef="#ctx0" brushRef="#br0" timeOffset="64560.14">11324 14161 0,'-21'0'31,"-21"42"-31,20-21 0,1 21 0,-21 1 16,0 20-16,20-20 0,-20 20 15,0 1-15,21-1 0,-22 22 0,22-22 16,-21 1-16,21-1 0,-22 1 0,22-1 15,0 22-15,-21-22 0,20 1 16,1 21-16,0-22 0,-21 1 0,21-22 16,-1 21-16,1-20 0,0-1 15,21-21-15,0 0 0,0 1 16,21-22 0,0-22-16,1 1 0,20-21 15,0 0-15,22-22 0,-22 1 0,22-1 16</inkml:trace>
  <inkml:trace contextRef="#ctx0" brushRef="#br0" timeOffset="64971.37">11472 14880 0,'0'0'16,"21"-21"-16,-21 42 15,0 0-15,0 22 16,-21-22-16,0 0 0,21 0 0,-21 22 16,0-22-16,0 0 0,-1 21 0,1-21 15,21 1-15,-21-1 16,42-21-1,-21-21 1,21-1-16,22 1 0,-22 0 16,0-21-16,0 21 0,22-1 0,-22 1 15,0 0-15,0 0 0,0 0 16,0 0-16,1 21 16,-22 21-16,0 0 15,0 0-15,0 0 0,0 0 16,0 22-16,0-22 0,0 21 0,0-21 15,21 1-15,0-1 0,0 0 16,0 0-16,22-21 0,-1 0 16,21 0-16,-20 0 0,84-42 15,-85 21-15,22-1 0,-22 1 0,0 0 16,1-21-16,-1 21 0,-21-1 16,0 1-16,0-21 0,1 21 0,-22 0 15,0-1-15,0 1 0,-22 0 0,1 0 16,0 0-16,0 0 0,-21-1 15,20 22-15,1-21 0,0 0 0,21 0 16</inkml:trace>
  <inkml:trace contextRef="#ctx0" brushRef="#br0" timeOffset="66244.45">14414 14647 0,'0'0'0,"-21"0"0,0 0 0,0 0 16,21-21-16,0 0 15,0 0-15,21 0 0,0-22 16,22 22-16,-22-21 0,21 0 0,-21-1 16,0-20-16,1 20 0,-1 1 15,-21 0-15,0-1 0,0 1 0,0 0 16,0 21-16,0-22 0,0 22 15,-21 21-15,-1 0 0,1 21 16,0 0-16,0 22 0,0-1 0,0 0 16,-1 22-16,22 21 15,0-22-15,0 22 0,0-1 0,0-20 16,0 21-16,0-22 0,0 1 0,0-1 16,0 1-16,0-1 0,0-21 15,0 1-15,0-1 0,-21-21 0,21 0 16,-21 1-16,21-1 0,-21-21 15,0 0-15,0 0 0,-1-21 0,1-22 16,-21 22-16,0 0 0,-1-21 0,1 20 16,0-20-16,-1 0 0,-20-1 15,20 1-15,1 21 0,21-21 0,-21 20 16,20 1-16,22 42 16,22 1-1,-1 20-15,21-21 0,0 21 0,1 1 16,-1-1-16,0 0 0,1 1 15,-1-1-15,0-21 0,1 22 0,-1-1 16,0-21-16,1 0 0,-1 0 16,0-21-16,1 0 0,-1 0 0,0 0 15,1 0-15,-1-21 0,0-21 0,1 21 16,-22 0-16,0-1 0,0-20 16,0 0-16,1 21 0,-22-22 15,0 22-15,0 0 0,0-21 0,0 20 16,0 1-16,0 42 31,21 1-31,-21-1 16,21 0-16,-21 0 0,21 21 0,-21-20 15,0-1-15,21 0 0,0 0 16,1 0-16,-1-21 0,0 0 16,0 0-16,0 0 0,0 0 0,1 0 15,-1 0-15,0-21 0,21 0 16,-21-21-16,1 20 0,-1 1 0,0 0 15,-21 0-15,21 0 0,-21 0 0,21-1 16,-21 1-16,0 0 0,0 0 16,21 42 15,-21 0-31,0 0 0,22 1 0,-22 20 16,0-21-16,0 0 0,21 22 0,-21-22 15,21 21-15,-21-21 0,21 0 16,0 1-16,0-1 0,1 0 0,-1-21 15,21 0-15,-21 0 0,22 0 0,-1 0 16,-21-21-16,21 0 0,1-1 16,-1 1-16,-21 0 0,22 0 15,-22-21-15,21 20 0,-21-20 0,-21 21 16,0-21-16,0 20 0,21-20 16,-21 21-16,0 0 0,0 0 0,0-1 15,0 44 1,0-1-16,0 0 15,0 0-15,0 21 0,0-20 0,0 41 16,0-21-16,0 22 0,0-1 16,0 1-16,0-1 0,0 22 0,-21-21 15,21 20-15,-21 1 0,21 0 0,0-1 16,-21 1-16,21 0 0,-21-22 16,21 22-16,-21-22 0,21 1 15,0-22-15,0 0 0,0 1 0,0-22 16,0 0-16,0-42 15,21 0-15,0-22 16,0 1-16,0 0 0,0-22 16,1 1-16,-1-1 0,0-20 0</inkml:trace>
  <inkml:trace contextRef="#ctx0" brushRef="#br0" timeOffset="66448.35">16087 15113 0,'0'64'0,"0"-128"0,0 1 0,0-1 15,0-42-15,0 64 0,0 0 16,0-1-16,0 22 0,0 0 15,42 0-15,-21 21 0,0 0 0,0 0 16,22 0-16,-22 0 0,21 0 16,-21 21-16,1 0 0,20 0 15,-42 0-15,0 22 0,0-22 0,0 0 16,0 21-16,0-20 0,-21 41 16,-22-42-16,22 0 0,-21 22 15,21-22-15,-22-21 0,22 21 0,-21-21 16,0 0-16,20 0 0,1 0 0</inkml:trace>
  <inkml:trace contextRef="#ctx0" brushRef="#br0" timeOffset="67164.46">19939 14309 0,'0'0'0,"-21"21"0,21 0 16,21-21 31,-21-21-31,-21 21-1,0 0-15,-1 21 0,1 0 16,-21 0-16,21 1 0,-22-1 0,1 21 15,21-21-15,-21 22 0,-1-22 0,22 0 16,0 21-16,0-21 16,21 1-16,0-1 0,21 0 15,0-21-15,21 0 0,-20 0 0,20 0 16,0 0-16,1 0 0,-1 0 16,0-21-16,-21 21 0,22-21 0,-22 21 15,0 0-15,0 0 0,-21 21 16,0 0-16,0 0 0,-21 0 15,-21-21-15,21 43 0,-22-22 0,22-21 16,-21 21-16,-1 0 0,1 0 16,21-21-16,0 21 0,0-21 0,-1 0 15,44 0 1,-1-21-16,0 21 16,0-21-16,0 21 0,22 0 0,-22 0 15,21 0-15,-21 0 0,22 0 0,-22 21 16,0 22-16,0-22 0,-21 21 15,0 0-15,0 22 0,0-1 0,0 1 16,-21-1-16,0 1 0,0-1 16,-22 1-16,22-1 0,-21 1 0,21-22 15,-22 22-15,22-43 0,0 21 0,21-21 16,0 1-16,21-22 16,21-22-16,-20 1 0</inkml:trace>
  <inkml:trace contextRef="#ctx0" brushRef="#br0" timeOffset="67984.37">21971 14351 0,'0'-85'32,"21"64"-32,0 0 0,22 0 15,-22 0-15,21 0 0,-21-22 0,22 22 16,-22 0-16,0 0 0,0 0 15,0-1-15,-21 1 0,0 0 16,-21 21-16,0 0 0,0-21 16,0 21-16,-22 0 0,22 0 0,-21 21 15,-1-21-15,1 42 0,0-20 0,21-1 16,-22 21-16,1 0 16,21 22-16,-22-22 0,22 22 0,21-1 15,0 43-15,0-64 16,0 1-16,0-1 0,21-21 0,22 0 15,-22 1-15,21-1 0,-21-21 0,22 0 16,-22 0-16,0 0 0,21 0 16,-42-21-16,0-1 15,-42 22 1,21-21-16,-21 21 0,-1 0 0,1 0 16,-22 0-16,22 0 0,0 21 15,-1-21-15,1 22 0,0-1 16,21 21-16,-1-21 0,22 22 0,0-1 15,0 0-15,0 1 0,22-22 16,-1 21-16,0 0 0,21-20 0,-21 20 16,22-21-16,-1 0 0,0-21 0,1 21 15,-22-21-15,21 0 0,1 0 16,-1 0-16,0-21 0,-21 21 0,22-21 16,-1 0-16,-21 0 0,22 0 0,-22-1 15,21 1-15,-21 0 0,22 0 16,-22 0-16,0-22 0,0 22 0,0 0 15,0-21-15,1 21 16,-22-1-16,0 1 0,0 0 0,21 21 0,0 0 16,0 0-1,0 21-15,0 22 16,1-22-16,-1 0 0,0 0 16,0 21-16,0-20 0,0-1 0,1 21 0,-22-21 15,21 0-15,0 1 0,0 20 16,0-42-16,-21 21 0,21 0 0,1-21 15,-1 0-15,0 0 16,0-21-16,0 0 16</inkml:trace>
  <inkml:trace contextRef="#ctx0" brushRef="#br0" timeOffset="68156.24">23029 14753 0,'0'0'0,"0"-21"15,-21 21-15,0 0 16,-21 21-16,20-21 0,1 21 0,-21 1 15,0 20-15,-1-21 0,1 21 0,0-20 16,-1 20-16,1 0 0,0 1 16,20-22-16,-20 21 0,21-21 0,0 22 15,21-22-15,0 0 0,0 0 16,21-21-16,21 0 16</inkml:trace>
  <inkml:trace contextRef="#ctx0" brushRef="#br0" timeOffset="68444.37">23177 14711 0,'0'0'0,"-21"0"31,21 21-31,-21 0 0,21 0 0,-21 22 16,21-22-16,0 21 0,-21 1 0,0-1 16,-1 21-16,22-20 0,0 41 15,-21-20-15,0 21 0,0-1 0,0 1 16,21 0-16,0-1 0,0 22 0,-21-21 15,21 21-15,-22-22 0,22 22 16,0-21-16,0-1 0,-21-20 0,0 21 16,0-22-16,21 1 0,0-22 15,0 21-15,-21-41 0,21 20 16,0-63 0,21 0-16,0-22 0,0-20 15,0-1-15,1 1 0,-1-22 16,0 0-16,0-20 0</inkml:trace>
  <inkml:trace contextRef="#ctx0" brushRef="#br0" timeOffset="68655.62">23093 15240 0,'0'0'0,"-21"-106"0,21 22 0,-22 20 0,22-21 15,0 22-15,0 21 0,0-1 0,0 1 16,22 0-16,-1 20 16,0 1-16,0 21 0,0 0 0,0 0 15,1 0-15,-1 21 0,0 1 0,-21-1 16,0 21-16,0-21 0,0 22 15,0-22-15,0 21 0,0 0 0,-21-20 16,0 20-16,-1-21 0,1 21 16,0-20-16,-21 20 0,21-21 0,-1 0 15,22 0-15,0-42 16,22 21-16,-1-21 16</inkml:trace>
  <inkml:trace contextRef="#ctx0" brushRef="#br0" timeOffset="69171.48">24130 14224 0,'21'0'0,"-42"0"0,42 21 15,-21 22-15,0-1 16,0 0-16,0 1 0,0 20 16,-21-21-16,21 1 0,0 20 0,-21-20 15,21-1-15,-21 0 0,21 1 0,0-22 16,0 21-16,0-21 0,0 0 15,0-42 1,21 0 0,0 0-16,0 0 15,-21-22-15,21 22 0,0 0 0,1-21 16,-1 21-16,-21-1 0,21 22 16,0 0-16,0 22 15,-21-1-15,21 0 0,-21 21 16,0-21-16,0 1 0,22 20 15,-1-21-15,-21 0 0,21 22 0,0-22 16,21-21-16,-20 21 0,-1 0 0,21-21 16,0 0-16,1 0 0,-1 0 15,22-21-15,-1 0 0,1 0 0,-22-1 16,21 1-16,-20-21 0,-1 0 16,0 20-16,-20-20 0,-1-21 15,-21 20-15,0-20 0,0-1 0,0 1 16,-43-1-16,22 22 0,-21-22 0,0 22 15,-1 0-15,-20 21 0,20-22 16,-20 43-16,21 0 0,-1 0 0,1 0 16,21 0-16,-22 21 0,22 22 15,0-22-15,21 21 0,0 1 0,0 20 16,0-21-16,0 22 0,21-22 0,22 1 16,-22-1-16,21 0 0,0-21 15</inkml:trace>
  <inkml:trace contextRef="#ctx0" brushRef="#br0" timeOffset="70213.31">25590 14605 0,'0'0'15,"0"-42"-15,0 21 0,0-22 0,0 1 0,0 0 16,0-1-16,0 22 0,-21-21 0,21 21 16,-21 21-16,0 0 0,0 0 15,0 0-15,-1 0 0,1 42 0,0-21 16,-21 21-16,21 1 0,-1 20 15,-20-20-15,21-1 0,0 21 0,0-20 16,-1-1-16,1 0 0,21-20 16,0-1-16,0 21 0,0-21 15,21-21-15,1 0 16,-1 0-16,0 0 0,0 0 0,0-21 16,22 0-16,-22 0 0,0 0 15,0-1-15,0 1 0,0 0 0,1-21 16,-1 21-16,0-1 0,-21 1 0,21 0 15,-21 0-15,21 21 0,-21 21 32,0 0-32,0 0 0,0 1 15,0-1-15,0 0 0,0 0 0,0 0 16,0 0-16,0 1 0,0-1 16,0 0-16,0 0 0,21-21 15,1 0 1,20 0-16,-21 0 0,0-21 15,0 0-15,22 21 0,-22-43 0,0 22 16,21 0-16,-20 0 0,-1 0 16,0-22-16,0 22 0,0-21 0,0 21 15,1 0-15,-1-1 0,-21 1 16,21 21-16,-21 21 16,0 1-16,0-1 0,0 0 0,0 0 15,0 0-15,0 22 0,0-22 0,-21 0 16,21 0-16,0 21 0,0-20 15,0-1-15,0 0 0,21-21 16,0 0-16,21 0 16,-20 0-16,-1 0 0,21 0 0,-21 0 15,22-21-15,-22 0 0,0 21 0,0-22 16,0 1-16,0 21 0,1-21 16,-22 0-16,0 0 0,0 0 0,0-1 15,0 1-15,21 0 0,-21 0 16,0 0-16,0 42 31,0 0-31,0 0 16,-21 0-16,21 1 0,-22-1 0,22 21 15,-21-21-15,21 0 16,0 1-16,21-22 16,1 0-1,-1 0-15,21-22 0,-21 1 16,22 21-16,-22-21 0,0 0 0,21 0 15,-21-22-15,1 22 0,-1-21 0,-21 21 16,0-22-16,21 1 0,-21-21 16,0 20-16,0 1 0,0 0 0,0-1 15,0 1-15,0 21 0,0-22 16,0 1-16,0 21 0,0 0 0,0 0 16,0-1-16,-21 22 15,21 22-15,0 20 16,0-21-16,0 21 0,0 1 0,0-1 15,0 22-15,-21-22 0,21 21 0,-22 1 16,1-22-16,21 22 0,-21-22 16,0 0-16,0 1 0,0-1 0,21 0 15,0-20-15,-22-1 0,22 0 0,0 0 16,0 0-16,0 0 0,22-21 31,20 0-31,-21-21 16,0 0-16,0 0 0,22 0 15,-22 21-15,0-43 0,21 22 0</inkml:trace>
  <inkml:trace contextRef="#ctx0" brushRef="#br0" timeOffset="70412.11">26437 14457 0,'0'0'0,"-21"0"0,21 21 15,21-21 1,0 21-16,22-21 0,-22 0 0,21 0 15,0 0-15,1 0 0,-1 0 0,0 0 16,22 0-16,-22 0 0,22-21 16,-22 0-16,0 0 0,1 21 15,-22-21-15,21 21 0,-42-22 16,0 1-16,0 0 16,-21 21-16,0 0 0</inkml:trace>
  <inkml:trace contextRef="#ctx0" brushRef="#br0" timeOffset="70576.14">25929 14330 0,'0'0'0,"-42"0"0,21 21 0,21 0 16,0-42 31,0 0-47,21 0 0,-21 0 15</inkml:trace>
  <inkml:trace contextRef="#ctx0" brushRef="#br0" timeOffset="-45686.25">28744 3683 0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2:12:09.7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3281 0,'0'21'94,"0"0"-79,0 0-15,0 1 16,0-1-16,0 0 16,0 0-16,0 0 0,0 0 15,0 1-15,0-1 0,0 0 16,0 0-16,0 0 15,0 0-15,0 1 0,0-1 16,0 0-16,0 0 16,0 0-16,0 0 0,0 1 0,0-1 15,-21 0-15,21 0 16,0 0-16,-21 0 0,21 1 16,-21-1-16,21 0 0,0 21 15,0-21-15,0 22 0,-21-22 16,21 0-16,0 0 0,0 22 0,0-22 15,0 0-15,0 21 16,0-21-16,0 1 0,-21 20 0,21-21 16,0 0-16,0 0 0,-22 22 15,22-22-15,0 0 0,-21 0 0,21 0 16,0 1-16,0-1 0,-21 0 16,21 21-16,-21-21 0,21 1 0,0-1 15,0 0-15,-21 0 0,21 0 16,-21 0-16,21 22 0,-22-22 15,22 0-15,0 21 0,0-20 0,-21-1 16,21 21-16,-21-21 0,21 0 16,-21 1-16,21 20 0,0-21 15,0 0-15,-21 0 0,21 1 16,-21-1-16,21 21 0,0-21 0,0 0 16,-22 1-16,22-1 0,-21 0 15,21 0-15,0 0 0,0 0 0,-21 1 16,21-1-16,0 0 0,-21 0 15,21 0-15,0 0 0,0 1 16,0-1-16,0 21 0,0-21 0,-21 0 16,21 22-16,0-22 0,0 0 15,-21 21-15,21-20 0,0-1 0,0 21 16,0-21-16,0 22 0,0-22 16,-22 0-16,22 21 0,0-21 15,0 22-15,0-22 0,-21 21 0,21-21 16,0 22-16,0-22 0,0 21 15,-21 1-15,21-1 0,0-21 0,0 21 16,0 22-16,0-22 16,0 1-16,0-1 0,0 0 0,0 1 15,0-1-15,0 0 16,0 1-16,0-1 0,0 0 0,0 1 16,0-22-16,0 21 0,0 0 0,0 1 15,0 20-15,0-20 0,0-1 16,0 21-16,0-20 0,0-1 15,0 22-15,0-22 0,0 0 0,0 1 16,-21-1-16,21 21 0,0-20 16,0-1-16,0 0 0,-21 1 15,21-1-15,0 22 0,0-22 0,0 0 16,0 22-16,0-22 0,-21 22 16,21-22-16,-22 21 0,22-20 0,0-1 15,0 22-15,-21-22 0,21 0 16,0 1-16,-21 20 0,21-21 0,0 1 15,0 20-15,-21-20 0,21-1 16,-21 21-16,21-20 0,0-1 16,0 0-16,0 22 0,-21-22 0,21 1 15,0-1-15,-22 0 0,22-21 16,-21 22-16,21-1 0,0 0 16,0-20-16,0 20 0,0-21 15,0 21-15,-21-20 0,21 20 0,0-21 16,0 0-16,0 0 0,0 1 15,0-1-15,0 0 16,0-42 0,0 0-1,0-1-15,0-20 0,0 21 16,0-21-16</inkml:trace>
  <inkml:trace contextRef="#ctx0" brushRef="#br0" timeOffset="3614.04">2011 3302 0,'0'-21'15,"0"0"1,0 0 15,21 21 0,0 0-15,0 0-16,0 0 16,1-22-16,20 22 15,-21 0-15,0 0 0,22 0 0,-22 0 16,21 0-16,0 0 15,-20 0-15,20 0 0,0 0 0,1 0 16,-1 0-16,0 0 0,22 0 16,-22 0-16,0 0 0,1 0 15,-1 0-15,22 0 0,-22 0 16,0 0-16,1 0 0,-1 0 0,21 0 16,-20 0-16,20 0 0,1-21 15,-1 21-15,1 0 0,-1 0 0,1 0 16,-1 0-16,1 0 15,-1 0-15,1 0 0,-22 0 0,22 0 16,-22 0-16,21 0 0,-20 0 0,20 0 16,-20 0-16,20 0 0,1 0 15,-1 0-15,1 0 0,20 0 16,-20 0-16,-1 0 0,22 0 0,-22 0 16,1 0-16,-1 0 0,1 0 15,-1 0-15,-20 0 0,20 0 0,-20 0 16,-1 0-16,21 0 0,-20 0 15,-1 0-15,22 0 0,-22 0 16,21 0-16,-20 0 0,20 0 0,1 0 16,-1 0-16,-20 0 0,20 0 15,-21 0-15,22 0 0,-22 0 0,1 0 16,20 0-16,-21 0 0,1 0 16,-1 0-16,0 0 0,22 0 15,-22 0-15,1 0 0,20 0 16,-21 0-16,22 0 0,-22 0 0,22 0 15,-1 0-15,-20 0 0,20 0 16,1 0-16,-22 0 0,21 0 0,-20 0 16,20 0-16,-20 0 0,-1 0 15,-21-21-15,21 21 0,1 0 0,-22 0 16,0 0-16,21 0 0,-20 0 16,-1 0-16,0-21 0,0 21 0,21 0 15,-20 0-15,-1 0 0,0 0 16,21 0-16,-21 0 0,1 0 0,-1 0 15,0 0-15,0-21 0,0 21 16,0 0-16,1 0 0,-1 0 16,0 0-16,0 0 31,0 0 0,-21 21-31,0 0 16,0 0-16,0 0 15,0 1-15,0-1 0,0 0 16,-21 0-16,21 0 0,0 0 16,-21 22-16,21-22 0,-21 0 0,21 0 15,0 22-15,0-22 0,-21 0 16,21 21-16,-22-21 0,22 1 16,-21 41-16,21-42 0,-21 22 15,0-22-15,21 0 0,-21 21 16,21 1-16,-21-22 0,21 21 0,0 0 15,0 1-15,-22-1 0,22 22 16,0-22-16,0 0 0,0 1 0,0 20 16,0-21-16,0 1 0,0-1 0,0 0 15,0 1-15,0-1 16,0 0-16,0 1 0,0 20 0,0-20 16,0 20-16,0-21 0,0 22 15,0-22-15,0 22 0,0-22 0,0 22 16,0-22-16,0 21 0,0-20 0,0-1 15,0 0-15,0 22 0,0-22 16,0 22-16,0-22 0,0 22 0,0-1 16,0-21-16,0 22 0,0-22 15,0 22-15,0-22 0,0 22 0,0-22 16,0 0-16,0 22 0,0-22 16,0 0-16,0 22 0,0-1 15,0-20-15,-21 20 0,21 1 0,0-22 16,0 22-16,0-22 0,0 21 0,0-20 15,0-1-15,0 0 0,0 22 16,0-22-16,0 1 0,0-1 0,0 21 16,0-20-16,0 20 0,0-20 15,0-1-15,0 21 0,0-20 0,0-1 16,0 0-16,0 1 0,0-1 16,0 0-16,0 1 0,0-1 0,0-21 15,0 22-15,0-1 0,-21 43 16,21-64-16,0 21 0,0 0 15,-21 1-15,21-1 0,0 0 16,0 1-16,0-1 0,0-21 0,0 22 0,0-1 16,-21-21-16,21 21 15,0-20-15,0-1 0,0 21 0,-21-21 16,21 0-16,0 22 0,0-22 0,0 0 16,0 0-16,0 22 0,0-22 15,-22 0-15,22 0 0,0 21 0,-21-20 16,21-1-16,0 0 0,0 21 0,0-21 15,0 1-15,0-1 0,0 0 16,0 0-16,-21 0 0,21 0 0,0 1 16,-21-1-16,21 0 15,0 0-15,0 0 0,0 0 16,-21 1-16,21-1 16,0 0-16,0 0 15,-21-21-15,21 21 16,0 0-16,0 1 31,0-1-31,-22-21 0,22 21 31,-21-21-31,21 21 16,0 0 0,-21-21-1,21 21-15,-21-21 16,21 22-1,0-1 1,-21-21 0,0 21-1,-1-21 1,22 21-16,-21-21 16,0 0-16,0 0 15,0 21-15,0-21 0,-1 0 0,1 0 16,0 21-16,0-21 0,0 0 15,-22 0-15,22 22 0,-21-22 0,21 0 16,-22 0-16,1 0 0,-21 21 0,20-21 16,1 0-16,0 0 0,-22 0 15,22 0-15,-22 0 0,22 0 0,0 0 16,-1 0-16,1 0 0,0 0 16,-1 0-16,-20 0 0,20 0 15,1 0-15,0 0 0,-22 0 0,22 0 16,-22 0-16,1 0 0,21 0 0,-22 0 15,1 0-15,20 0 0,-20-21 16,20 21-16,-20 0 0,21 0 0,-1 0 16,1 0-16,0-22 0,-1 22 0,1 0 15,0 0-15,-1 0 0,1 0 16,-22 0-16,22-21 0,0 21 16,-1 0-16,-20 0 0,21 0 15,-22 0-15,22 0 0,-1 0 0,1 0 16,-21 0-16,20 0 0,1-21 0,21 21 15,-22 0-15,1 0 0,21 0 16,-21 0-16,20 0 0,-20 0 0,0-21 16,21 21-16,-22 0 0,22 0 15,-21 0-15,-1 0 0,1-21 0,0 21 16,-22 0-16,22 0 0,0 0 0,-1 0 16,-20 0-16,20-21 0,1 21 15,0 0-15,-1 0 0,1 0 16,0 0-16,21 0 0,-22 0 0,1 0 15,0 0-15,20 0 0,-20 0 16,21 0-16,-21 0 0,-1 0 0,22 0 16,-21 0-16,21 0 0,-22 0 15,22 0-15,-21 0 0,21 0 0,-22 0 16,22 0-16,-21 0 0,21 0 16,-22 0-16,22 0 0,-21 0 0,21 0 15,-22 0-15,-20 0 16,20 0-16,22 0 0,-21 0 0,0 0 15,20 0-15,1 0 16,-21 0-16,21 0 0,0 0 0,-1 0 0,1 0 16,0 0-16,0 0 0,0 0 15,0 0-15,-1 0 0,1 0 16,0 0-16,0 0 16,0 0-16,0 0 0,-1 0 15,1 0-15,0 0 0,0 0 16,0 0-16,0 0 0,-1-22 15,1 22-15,0 0 16,0 0-16,0 0 0,0 0 0,-1 0 16,1 0-16,0 0 0,0 0 15,0 0-15,0 0 0,-1 0 16,1 0-16,0 0 16,0 0-16,0 0 0,0 0 0,-1 0 15,1 0-15,0 0 0,0 0 16,0 0-16,0 0 0,-1 0 0,1 0 15,0 0-15,0 0 16,0 0-16,0 22 16,-1-22-16,1 0 0,0 0 15,0 0 1,0 0-16,0 0 31,-1 0 32,22-22-48</inkml:trace>
  <inkml:trace contextRef="#ctx0" brushRef="#br0" timeOffset="20889.68">3154 2201 0,'0'22'15,"0"-44"32,21 22-47,0-21 16,-21 0-16,21 21 0,0-21 15,-21 0-15,22 0 0,-22-1 16,0 1 0,-22 21-16,1 0 15,-21 0-15,21 0 16,0 0-16,-1 21 0,1-21 15,-21 22-15,21-1 0,0 0 16,-1 0-16,1-21 0,0 21 0,0 0 16,21 1-16,0-1 15,0 0-15,0 0 0,0 0 16,21 0-16,-21 1 16,21-1-16,0 0 0,1 0 15,-1 0-15,0 0 0,0 1 0,0-1 16,0 0-16,1 0 0,-22 21 15,0-20-15,21-1 0,-21 21 0,0-21 16,0 0-16,0 1 0,0 20 16,-21-21-16,-1 0 0,1 0 15,0 1-15,0-1 0,-21-21 16,20 21-16,-20-21 0,0 0 0,-1 0 16,1 0-16,21 0 0,-21 0 15,-1 0-15,22 0 0,-21-21 0,21 0 16,-1 21-16,-20-22 0,21 1 15,0 0-15,0 0 0,21 0 16,0 0-16,0-1 0,0 1 0,0 0 16,0 0-16,21 0 15,0 0-15,21-1 0,-21 22 0,22-21 16,-22 21-16,21 0 0,1-21 16,-22 21-16</inkml:trace>
  <inkml:trace contextRef="#ctx0" brushRef="#br0" timeOffset="21308.45">3302 2731 0,'0'0'0,"21"0"16,0 0-16,0 0 0,1 0 0,-1 0 16,0-22-16,0 22 15,0-21-15,0 0 0,1 0 0,-22 0 16,21 0-16,-21-1 0,0 1 15,0 0-15,0 0 0,0 0 16,0 0-16,0-1 16,-21 22-16,-1 0 0,-20 0 15,0 22-15,21-1 16,-1 0-16,1 0 0,0 0 16,0 22-16,0-1 15,0 0-15,21-21 0,0 22 0,0-22 16,0 0-16,0 0 0,0 0 15,21 1-15,0-1 0,0-21 16,0 0-16,0 21 0,1-21 0,-1 0 16,21 0-16,-21 0 0,22 0 15,-22 0-15,21-21 0,0 0 0,-20 21 16,20-22-16,0 1 0,1 0 16,-22 0-16,21-21 0,0 20 0,-20-20 15,-1 0-15,21-1 0,-21 1 16,0-21-16,1 20 0,-1 1 15,0 0-15</inkml:trace>
  <inkml:trace contextRef="#ctx0" brushRef="#br0" timeOffset="21543.32">4064 2032 0,'-21'0'16,"21"21"0,-21 0-16,-1 1 0,22 20 0,0-21 15,-21 21-15,21 1 0,-21-1 16,21 0-16,-21 1 0,21-1 0,0 0 15,0 1-15,0-1 0,0 0 16,0 1-16,0-1 0,0-21 0,0 22 16,0-22-16,0 0 0,0 0 15,0 0-15,21-21 16,0 0-16,0 0 16,1 0-16,-1-21 0,0 0 15,0 0-15,-21 0 0,21-1 16</inkml:trace>
  <inkml:trace contextRef="#ctx0" brushRef="#br0" timeOffset="22397.82">4191 2582 0,'0'22'16,"0"-1"-16,0 0 16,0 0-1,21-21 1,0 0-1,0-21-15,1 21 0,-1-21 16,0 0-16,21-1 0,-21 1 16,22 0-16,-22 0 0,0 0 15,0 0-15,-21-1 0,0 1 0,21 21 16,-21-21-16,0 0 0,-21 21 16,0 0-1,0 0-15,0 0 0,0 21 16,-1 0-16,1 0 0,0 1 0,0-1 15,0 0-15,0 21 0,21-21 16,0 22-16,-22-22 0,22 0 0,0 0 16,0 22-16,0-22 0,0 0 15,0 0-15,22 0 0,-1-21 16,0 21-16,0-21 16,0 0-16,22 0 0,-22 0 15,21 0-15,0 0 0,1-21 16,-22 21-16,21-21 0,1 0 0,-1 0 15,0 0-15,1-1 0,-1 1 16,-21 0-16,21-21 0,-20 21 0,-1-1 16,0-20-16,-21 21 0,21 0 15,-21 0-15,21-1 0,-21 1 16,0 42 15,0 1-31,0-1 0,0 0 16,-21 0-16,21 21 0,0-20 15,0-1-15,0 0 0,-21 0 16,21 0-16,0 0 0,0 1 0,0-1 16,0 0-16,0 0 0,0 0 15,0 0 1,0-42 15,0 0-31,0 0 16,0 0-16,0-22 0,21 22 15,0 0-15,0-21 16,1 21-16,-1-22 0,0 22 0,21 0 16,-21 0-16,22 0 0,-22-1 0,0 1 15,21 21-15,-20 0 0,20 0 16,-21 0-16,0 0 0,0 21 16,1 1-16,-1-1 0,-21 0 0,0 0 15,21 0-15,-21 22 0,0-22 16,0 0-16,0 0 0,0 0 0,0 22 15,0-22-15,0 0 16,0 0-16,-21 0 0,21 0 16,0-42 15,0 0-15,0 0-16,21 0 0,0 0 0</inkml:trace>
  <inkml:trace contextRef="#ctx0" brushRef="#br0" timeOffset="22646.19">5800 2413 0,'0'0'0,"0"21"31,0 0-15,0 1-16,0-1 0,0 0 15,-22 0-15,22 21 0,0-20 16,-21-1-16,21 0 0,0 0 15,0 0-15,0 0 0,-21 1 0,21-1 16,0 0-16,21-42 47,-21 0-31,21-1-16,1 1 0</inkml:trace>
  <inkml:trace contextRef="#ctx0" brushRef="#br0" timeOffset="23026.97">5842 2096 0,'0'0'0,"0"21"16,-21-21-16,0 21 0,21 0 0,0 21 15,0-20-15,0-1 16,0 0-16,0 0 0,0 0 0,21-21 15,0 0 1,0 0-16,0 0 0,0 0 16,1 0-16,-1-21 0,0 21 15,0-21-15,0 0 0,-21 0 16,21-1-16,-21 1 0,0 0 16,0 0-16,0 0 0,0 0 15,0-1-15,0 1 0,-21 21 16,0 0-16,0 0 15,0 0-15,0 0 0,-1 21 16,1 1-16,21-1 0,-21 0 16,0 0-16,0 0 0,0 0 0,21 1 15,0-1-15,-22 0 0,22 21 16,-21-21-16,21 1 0,0-1 0,0 0 16,0 0-16,21 0 15</inkml:trace>
  <inkml:trace contextRef="#ctx0" brushRef="#br0" timeOffset="23453.84">6181 2477 0,'0'0'0,"0"-22"0,0 44 63,-22-1-63,22 0 0,0 0 15,0 0-15,0 0 0,0 1 16,0-1-16,0 0 0,0 0 16,0 0-16,0 0 0,0 1 0,0-1 15,0 0-15,22-21 16,-1 0-16,0 0 16,0 0-16,0 0 0,0 0 0,1 0 15,-1 0-15,0 0 0,0-21 16,0 0-16,0-1 0,1 22 0,-1-21 15,-21 0-15,21 0 0,-21-21 16,21 20-16,-21-20 0,0 21 0,0-21 16,0 20-16,0 1 0,0 0 15,0-21-15,0 21 0,0-1 16,-21 22 0,0 0-1,21 22-15,0-1 16,0 0-1,21 0 1,0-21-16</inkml:trace>
  <inkml:trace contextRef="#ctx0" brushRef="#br0" timeOffset="24157.91">6837 2328 0,'0'43'31,"-21"-43"-31,21 21 0,0 0 16,-22 0-16,22 0 0,0 1 0,0 20 15,0-21-15,0 0 0,0 22 16,-21-22-16,21 0 0,-21 0 0,21 0 16,0 0-16,0 1 0,0-1 15,0 0-15,0-42 47,0 0-31,0-1-16,21 1 0,-21 0 15,21 0-15,-21 0 0,22-22 16,-1 22-16,-21-21 0,21 21 16,0-22-16,0 22 0,0 0 0,1-21 15,-1 42-15,0-21 0,0-1 16,0 22-16,0 0 0,1 0 0,-1 0 15,0 0-15,0 22 16,0-1-16,-21 0 0,21 0 0,-21 0 16,22 0-16,-22 22 0,0-22 15,0 0-15,0 0 0,0 0 0,0 1 16,0-1-16,0 0 0,0 0 16,0 0-1,0-42 16,0 0-15,0 0-16,0 0 16,0-1-16,0-20 0,0 21 0,21-21 15,0 20-15,0-20 0,0 21 16,0 0-16,1 0 0,-1-1 0,21 1 16,-21 0-16,22 21 0,-22 0 15,21 0-15,-21 0 0,0 0 0,1 21 16,-1 0-16,0 1 0,0-1 15,0 0-15,-21 0 0,0 0 16,0 22-16,0-22 0,0 0 16,0 0-16,0 0 0,0 0 15,0 1-15,0-1 16,-21-21-16,0 0 16,21 21-16,-21-21 0</inkml:trace>
  <inkml:trace contextRef="#ctx0" brushRef="#br0" timeOffset="25463.37">14668 3112 0,'0'0'15,"0"-22"-15,0 1 0,0 0 0,0 0 16,0 0-16,0 0 15,0-1 1,0 1 0,0 42 15,0 1-31,0-1 16,0 0-16,0 21 0,0-21 15,0 22-15,0-1 0,0 0 16,0 1-16,0 20 0,0-20 0,0 62 15,0-41-15,0-1 16,0-20-16,0 20 0,0 1 0,0-1 16,0 1-16,0-1 0,0 1 15,0 20-15,0 65 0,0-86 16,-21 22-16,0-22 0,21 22 16,-21 0-16,21-22 0,-21 43 15,21-21-15,-21-1 0,-1 1 0,22 0 16,0 20-16,-21-20 0,0 0 15,21 21-15,-21-22 0,21 22 0,-21-21 0,0-1 16,21 1-16,-22 0 16,22 21-16,0-22 0,-21 22 0,21-21 15,-21 21-15,21-22 0,0 1 0,0 0 16,0-1-16,0 1 0,0 0 16,0-22-16,0 22 0,0-22 0,0 1 15,0 20-15,0-41 0,0 20 0,0 1 16,0-22-16,0 22 0,0-22 15,0 0-15,0 1 0,0-1 0,0-21 16,0 21-16,0-20 0,0-1 16,0 0-16,0 0 0,0 0 15,-21-21 17,21-21-17,-21 21-15,21-21 16,0 0-1,0 0-15,0-1 16,0 1-16,0 0 0,0 0 0,21 0 16</inkml:trace>
  <inkml:trace contextRef="#ctx0" brushRef="#br0" timeOffset="25650.26">14499 7472 0,'0'0'0,"-21"0"0,0 21 16,0-21-16,-22 0 0,22 21 16,0-21-16,0 21 0,0-21 0,-1 0 15,1 22-15,0-22 0,0 0 0,21 21 16,0 0 0,0 0-1</inkml:trace>
  <inkml:trace contextRef="#ctx0" brushRef="#br0" timeOffset="26414.37">14309 7705 0,'0'-21'16,"21"-1"-1,-21 1 17,0 42 30,0 1-62,0-1 16,0 0-16,0 0 15,0 0-15,0 0 0,0 1 16,0-1-16,-21 0 0,21 21 16,0-21-16,0 22 0,-22-22 0,1 21 15,21 1-15,-21-22 0,21 21 0,0 0 16,-21 1-16,21-1 0,-21 0 15,21 1-15,0-1 0,-21 0 16,21 1-16,0-1 0,0-21 0,0 22 16,0-1-16,0 0 0,0-21 15,0 22-15,0-1 0,0-21 0,0 22 16,0-1-16,0-21 0,0 21 0,0-20 16,0 20-16,0-21 0,0 0 15,0 22-15,21-22 0,-21 0 0,0 0 16,0 0-16,0 0 0,0 1 15,21-22 17,-21-22-17,0 1-15,0 0 16,0 0 0,21 0-16,0-22 0,-21 22 15,21 0-15,-21-21 0,0 21 0,22-22 16</inkml:trace>
  <inkml:trace contextRef="#ctx0" brushRef="#br0" timeOffset="29214.36">14753 2879 0,'21'0'31,"0"0"-31,1 0 0,-1 0 0,21 0 15,-21 0-15,22 0 0,-1 0 16,85 0-16,-64 0 0,1 0 16,-1 0-16,22 0 0,-21 0 15,84-21-15,-64 21 0,1-22 16,0 22-16,21-21 0,-1 21 16,1 0-16,21-21 0,-21 0 15,0 21-15,0 0 0,21-21 16,-21 21-16,-1 0 0,22 0 0,0-21 15,-21 21-15,21 0 0,-21 0 16,0 0-16,0-22 0,-22 22 0,22 0 16,0 0-16,0 0 0,-21 0 15,20 0-15,-20 0 0,21 0 0,-21 0 16,-1 0-16,-20 0 0,20 0 16,-20 0-16,21 0 0,-22 0 15,1 0-15,20 0 0,-20 0 0,-1 0 16,22 0-16,-22 0 0,22 0 15,-21 0-15,-1 0 0,1 0 16,-1 0-16,1 0 0,-22 0 0,0 0 16,1 0-16,-1 0 0,0 0 15,-21 0-15,43 0 16,-22 0-16,-21 0 0,1 0 0,-1 0 16,0 0-16,0 0 15,0 0-15,0 0 0,1 0 0,-1 0 16,0 0-16,0 0 31,0 0-15,-21 22 46,0-1-46,0 0-16,0 0 15,0 0-15,0 0 0,0 1 16,0-1-16,0 21 0,-21-21 16,21 0-16,0 1 0,0 20 0,-21-21 15,21 21-15,-21 1 0,21-22 16,-21 21-16,21 22 0,0-22 16,0 0-16,0 1 0,-22-1 15,22 22-15,0-22 0,-21 0 0,21 1 16,0 20-16,0-21 0,0 1 0,-21 20 15,21 1-15,-21-1 0,21 1 16,-21-1-16,21 22 0,-21-22 0,-1 1 16,22 21-16,-21-22 0,0 1 15,21-1-15,-21 1 0,21 20 0,0-20 16,-21 20-16,21-20 0,0 21 16,-21-1-16,21-20 0,0-1 0,0 22 15,0-22-15,0 22 0,0-21 16,0 20-16,0-20 0,-22 20 15,22 1-15,0-21 0,0-1 0,-21 22 16,21-22-16,0 1 0,0 20 16,0-20-16,0 21 0,0-1 0,0-20 15,0 20-15,0-20 0,0 21 16,0-22-16,0 22 0,0-22 0,0 22 16,0-22-16,0 22 0,0 0 15,0-22-15,0 22 0,0-22 0,-21 1 16,21 21-16,0-22 0,0 1 15,0 20-15,-21-20 0,21 20 16,0-20-16,0-1 0,0 1 0,0-1 0,0 1 16,0-1-16,0-20 0,0 20 15,0-20-15,0 20 0,0-21 16,0 22-16,0-22 0,0 1 0,0 62 16,0-62-16,0-22 15,0 21-15,0 1 0,0-22 0,0 0 16,0 21-16,0-21 0,0 1 15,-21-1 1,0 0 0,-1 0 15,1 0 0,21 0-15,0 1 15,0-1-15,-21-21-16,0 0 31,21 21-31,-21-21 16,0 0-16,-1 0 0,1 0 15,0 0-15,-21 0 16,21 0-16,-1 0 0,1 0 0,-21 0 15,21 0-15,-22 0 0,1 0 16,0 0-16,-1 0 0,1 0 16,-21 0-16,20 0 0,-20 0 0,-1 0 15,1 0-15,-1 0 0,1 0 0,-1 0 16,-20 0-16,20 0 0,-21 0 16,-20 0-16,20 0 0,0 0 0,-21 0 15,22 0-15,-22 0 0,21 0 16,1 0-16,-22 0 0,21 0 15,-21 0-15,0 0 0,1 0 0,20 0 16,-21 0-16,0 0 0,22 0 16,-22 0-16,21 0 0,-21 0 0,22 21 15,-22-21-15,21 0 0,-21 0 0,0 0 16,22 0-16,-1 0 0,0 0 16,22 0-16,-1 0 0,1 0 0,21 0 15,-1 0-15,1 0 0,0 0 16,-1 0-16,22 0 0,-21 0 0,-1 0 15,-20 0-15,21-21 0,20 21 16,-20 0-16,21 0 0,-21 0 16,-1 0-16,22 0 0,0-21 0,-21 21 15,20 0-15,-20 0 0,21 0 16,0 0-16,0 0 0,-1 0 0,1 0 16,0 0-16,0-21 0,0 21 15,0 0-15,-43 0 16,43 0-16,0 0 0,0 0 0,-1 0 15,-20 0-15,21 0 0,0 0 16,0 0-16,-1 0 0,1 0 0,0 0 16,0 0-16,0 0 0,0 0 15,-1 0 1,1 0 15,0-22-15,0 22-1,0 0 1,21-21-16,-21 21 16,21-21-16,-22 21 0,1 0 15,0 0 1,21-21 15,0 0 16,0 0-47,0-1 16</inkml:trace>
  <inkml:trace contextRef="#ctx0" brushRef="#br0" timeOffset="30485.59">15557 1905 0,'-21'21'31,"0"0"-31,0-21 0,0 22 16,21-1-16,-43 0 0,22 0 15,0 0-15,0 0 0,0 1 0,0-1 16,-22 21-16,22-21 0,-21 0 16,21 22-16,-43 20 0,43-20 15,-21-22-15,20 21 0,22-21 16,-21 22-16,0-22 0,21 0 0,-21-21 15,21 21-15,0-42 32,42 0-32,-42 0 0,21-1 15,1 1-15,20 0 0,-21-21 16,0 21-16,0-1 0,1-20 0,-1 21 16,0-21-16,0 20 0,0-20 15,0 0-15,22-1 0,-1-41 16,-21 41-16,-21 1 0,21 0 15,1 21-15,-1-1 0,-21 1 0,21 21 16,0 0 0,0 21-16,-21 22 0,21-22 15,-21 21-15,22 1 0,-22-1 16,21 0-16,-21 1 0,0-1 16,21-21-16,-21 21 0,0 1 0,21-1 15,-21-21-15,0 22 0,0-22 16,0 21-16,0-21 0,0 0 15,21 1-15,-21-1 0,0-42 47,0-1-47,0 1 0</inkml:trace>
  <inkml:trace contextRef="#ctx0" brushRef="#br0" timeOffset="30934.65">15282 2265 0,'-21'21'0,"42"-21"31,0 0-31,1 0 16,20 0-16,-21 0 0,21 0 16,1-21-16,-1 21 0,0-21 0,1 21 15,-1-21-15,0 21 0,1-22 16,-1 1-16,43 0 0,-43 0 15,-21 21-15,22-21 0,-22 0 16,0 21-16,-21-22 0,0 1 31,0 42-15,0 1 0,-21-1-16,21 0 0,0 0 0,0 0 15,0 0-15,0 22 0,0-22 16,0 21-16,0 1 0,0-1 0,0 0 15,0 1-15,0-1 0,0 0 16,0 1-16,0-22 0,0 21 0,-21 0 16,21-20-16,0 20 0,0-21 15,-22 0-15,22 0 0,0 1 16,0-44 15,0 1-15,0 0-16,0-21 0,0 21 0,0-22 15,22 1-15</inkml:trace>
  <inkml:trace contextRef="#ctx0" brushRef="#br0" timeOffset="31213.54">15981 2138 0,'0'0'0,"0"-21"0,0 0 0,0-1 16,0 1-16,0 0 0,21 21 0,0-21 15,0 21-15,0 0 0,1-21 16,-1 21-16,0 0 0,0 0 0,0 0 15,0 0-15,22 0 0,-22 0 16,0 0-16,0 21 0,-21 0 16,0 0-16,0 0 0,0 1 15,0-1-15,0 0 0,-21 0 16,0-21-16,0 21 0,0 0 0,-22 1 16,22-1-16,0-21 0,0 21 15,0-21-15,-1 0 0,22 21 0,22-21 31,-22-21-15,42 0-16,-21 21 16,21-21-16</inkml:trace>
  <inkml:trace contextRef="#ctx0" brushRef="#br0" timeOffset="31514.56">16658 1947 0,'-21'43'31,"0"-22"-31,21 0 0,-21 0 0,21 0 16,0 22-16,0-22 0,0 0 15,0 21-15,0-20 0,0 20 0,0-21 16,0 21-16,0 1 0,0-1 16,0 0-16,0 1 0,0-1 15,0 22-15,0-43 0,0 21 0,0 0 16,0-20-16,0 20 0,0-21 15,0 0-15,0 0 0,0 1 16,0-44 15,0 1-15,0 0-16,0 0 0,21-21 0,-21 20 16,0-20-16</inkml:trace>
  <inkml:trace contextRef="#ctx0" brushRef="#br0" timeOffset="31807.08">16616 2096 0,'0'-22'0,"0"44"0,0-65 16,0 22-16,0 0 0,0 0 15,0 0-15,0-1 0,21 22 0,0-21 16,0 0-16,0 21 16,1 0-16,-1 0 0,21 0 0,-21 0 15,0 0-15,1 21 0,-1 0 16,-21 1-16,0-1 0,0 0 0,0 21 15,0-21-15,0 1 0,0-1 16,0 0-16,-21 0 0,-1 0 16,-20 0-16,21 1 0,0-1 0,0-21 15,-1 21-15,1-21 0,0 0 16,0 21-16,21-42 31,0 0-15,21 0-16,0-1 15</inkml:trace>
  <inkml:trace contextRef="#ctx0" brushRef="#br0" timeOffset="32282.22">17230 1672 0,'-22'0'0,"1"21"15,21 1-15,-21-1 0,0 0 16,21 21-16,0-21 0,0 22 0,-21-1 16,21-21-16,0 22 0,-21-1 15,21 0-15,0-21 0,0 22 0,0-22 16,0 0-16,0 21 0,0-20 16,0-1-16,0 0 0,0 0 15,21-21 1,0 0-16,0 0 0,0 0 15,0 0-15,1-21 0,-1 21 16,0-21-16,0 21 0,0-21 16,0-1-16,1 1 0,-22 0 0,21 0 15,0 0-15,0 0 0,-21-1 16,21 1-16,-21 42 31,0 1-31,0-1 16,0 0-16,0 0 15,0 0-15,0 0 16,0 1-16,0-1 0,0 0 16,21-21 15,1 0-15,-1 0-16,-21-21 15,21 0-15</inkml:trace>
  <inkml:trace contextRef="#ctx0" brushRef="#br0" timeOffset="32457.69">17674 1842 0,'0'-22'0,"-21"22"31,21 22 16</inkml:trace>
  <inkml:trace contextRef="#ctx0" brushRef="#br0" timeOffset="33278.55">18013 1863 0,'-21'0'16,"-1"0"-16,1 21 15,0 0-15,0-21 0,0 21 16,21 0-16,-21-21 0,21 22 16,-22-1-16,22 0 0,0 0 0,-21 0 15,21 0-15,0 1 0,0-1 16,0 0-16,0 0 0,0 0 15,0 0-15,0 1 0,0-1 16,21 0-16,1-21 0,-1 21 16,0-21-16,0 0 0,0 0 15,0 0-15,1 0 0,20 0 16,0 0-16,-21 0 0,22 0 0,-1-21 16,0 0-16,22 21 0,-22-21 15,1 21-15,-1-22 0,0 1 0,1 0 16,-1 0-16,-21 0 0,0 0 15,0-1-15,1 1 0,-22 0 16,0 0-16,0-21 0,0 20 0,0 1 16,0 0-16,-22 0 0,1 21 0,21-21 15,-21 21-15,0 0 0,0 0 16,0 0-16,-22 0 0,22 21 0,0-21 16,0 21-16,0 0 0,-22 22 15,22-22-15,0 0 0,0 21 16,0-21-16,-1 1 0,22-1 15,0 21-15,0-21 0,0 0 0,0 1 16,0-1-16,22 0 16,-1-21-16,0 0 15,0 0-15,0 0 0,0 0 16,22 0-16,-22 0 0,0 0 0,0 0 16,0-21-16,1 21 0,-1-21 15,0-1-15,0 1 0,0 21 0,0-21 16,-21 0-16,0 0 0,22-22 15,-22 22-15,21 0 0,-21 0 16,0 0-16,0 0 0,0-1 16,0 44-1,0-1 1,0 0-16,0 0 16,0 0-16,0 0 0,0 1 0,0-1 15,0 0-15,0 0 0,0 0 16,0 0-16,0 1 0,0-1 15,21 0 1,0-21-16,0 0 0,0 0 16,1 0-16,-1 0 0,0 0 15,0 0-15,0 0 0,0-21 16,1 0-16,-1 21 0,0-22 16,0 1-16,0 0 0,0 0 0,1-43 15</inkml:trace>
  <inkml:trace contextRef="#ctx0" brushRef="#br0" timeOffset="33549.89">19135 1630 0,'0'0'16,"0"-21"-16,0 0 0,0 42 31,-22 0-31,22 0 0,0 0 16,-21 22-16,21-22 0,-21 21 15,21 0-15,0 1 0,-21-1 16,21 0-16,0 22 15,0-22-15,0-21 0,0 1 0,0-1 16,0 0-16,0 0 0,0 0 0,0 0 16,0 1-16,0-1 15,21-21-15,0 0 0,0 0 16,1 0-16,-1 0 16,0 0-16,0 0 0,0-21 15,0 21-15,1-22 0,20 1 0,-21 0 16,0 21-16</inkml:trace>
  <inkml:trace contextRef="#ctx0" brushRef="#br0" timeOffset="33799.17">19600 1884 0,'0'-21'32,"-21"42"-32,0-21 15,21 21-15,-21 0 0,21 0 0,-21 1 16,21-1-16,-22 0 15,22 0-15,0 0 0,0 0 0,0 1 16,0-1-16,0 0 0,0 21 16,0-21-16,0 1 15,0-1 1,22-21-16,-1 0 0,0 0 16,0 0-16,0 0 0,22 0 0,-22 0 15,21 0-15,-21-21 0,22-1 16,20 1-16</inkml:trace>
  <inkml:trace contextRef="#ctx0" brushRef="#br0" timeOffset="34572.46">20066 1969 0,'0'0'0,"0"-22"0,0 1 15,-21 21 17,0 21-17,-1 1-15,22-1 0,0 0 16,-21 0-16,21 0 0,-21 0 15,21 1-15,0-1 0,0 0 16,0 0-16,0 0 16,0 0-1,21-21 1,0 0 0,-21-21-1,22 21-15,-22-21 16,0 0-16,0 0 0,0 0 15,21-1 1,-21 1-16,0 0 0,0 0 0,0 0 16,21 0-16,0-1 0,-21 1 15,21 0-15,0 21 0,1-21 0,-1 21 16,0-21-16,0 21 16,0 0-16,0 0 0,1 0 15,-22 21-15,21-21 0,-21 21 0,21 0 16,-21 0-16,21 1 0,-21-1 15,0 0-15,0 0 0,0 0 16,0 0-16,0 1 0,0-1 0,0 0 16,0 0-16,-21 0 15,21 0-15,-21 1 0,21-1 16,-21 0 15,-1-21-15,22-21-1,0 0-15,0-1 16,0 1-16,0 0 0,0 0 16,22 0-16,-1 0 0,0-1 15,0-20-15,0 21 0,22-21 0,-1 20 16,0-20-16,1 21 16,-1-21-16,0 20 0,1 1 0,-1 21 15,0 0-15,1 0 16,-22 0-16,0 21 0,0 1 0,-21 41 15,0-21-15,0-20 0,0 20 16,0 0-16,0-21 0,-21 22 0,0-22 16,0 0-16,21 0 0,-22 22 15,1-22-15,21 0 16,-21 0-16,21 0 16,0-42 30,0 0-46,0 0 0</inkml:trace>
  <inkml:trace contextRef="#ctx0" brushRef="#br0" timeOffset="34822.32">20193 1482 0,'-21'-21'0,"42"42"0,-63-42 0,20 21 16,1 0-1,0 0 1,0 0 62</inkml:trace>
  <inkml:trace contextRef="#ctx0" brushRef="#br0" timeOffset="35082.79">19092 1884 0,'0'0'16,"-21"21"-16,0-21 0,21 21 16,21-21 15,0 0-31,0 0 0,1 0 16,-1 0-1,0 0-15,-21-21 16,0 0-1,0 0 1</inkml:trace>
  <inkml:trace contextRef="#ctx0" brushRef="#br0" timeOffset="36420.91">18986 1884 0,'-21'0'31,"0"0"-31,0 0 31,0 0-31,0 0 31,21 21 1,21-21-17,0 0-15,0 0 16,0 0-16,0 0 0,22 0 0,-22 0 16,0 0-16,21 0 0,-20 0 15,20 0-15,-21 0 0,21 0 0,-20 0 16,-1 0-16,0 0 0,0-21 15,0 21-15,0 0 16,-42 0 62,0 0-62,0 0-16</inkml:trace>
  <inkml:trace contextRef="#ctx0" brushRef="#br0" timeOffset="37729.97">3365 3704 0,'-21'0'0,"42"0"0,-63 0 0,21 0 0,0 0 15,-22 0-15,22 0 0,0 0 16,-21 0-16,21 0 0,-1 0 16,1 0-16,0 0 15,0 0-15,42 21 63,0-21-63,0 0 0,22 0 0,20 0 15,1 0-15,-1 0 0,22 0 16,0 0-16,20 0 0,-20 0 0,21 0 16,0 0-16,0 0 0,-1-21 15,22 21-15,0 0 0,22 0 0,-1 0 16,-21 0-16,21 0 0,-21 0 15,21 0-15,-21 0 0,21 0 16,-21 0-16,0 0 0,0 0 16,-21 0-16,0 0 0,0 0 0,-22 0 15,1 0-15,0 0 0,-22 0 16,22 0-16,-43 0 0,22 0 0,-22 0 16,0 0-16,-20 0 0,-1 0 15,0 0-15,-42 0 31,0 0-31,-1 0 16,1 21-16,-21-21 0,21 0 0,0 0 16,-22 0-16,22 0 0,-21 0 15</inkml:trace>
  <inkml:trace contextRef="#ctx0" brushRef="#br0" timeOffset="38254.01">2879 4212 0,'21'0'15,"0"21"1,21-21-16,-21 0 0,22 0 16,-1 0-16,22 0 0,-1 0 15,22 0-15,21 0 0,-1 0 0,1 0 16,0 0-16,0 0 0,148 0 15,-127 0-15,21 0 16,0 0-16,0 0 0,1 0 16,-1 0-16,0 0 0,0 0 0,-21 0 15,21 0-15,-21 0 0,0 0 16,0 0-16,-21 0 0,-21 0 0,-1 0 16,1 0-16,-21 0 0,20 0 15,-20 0-15,-22 0 0,22 0 0,-22 0 16,0 0-16,-21 0 0,1 0 15,-1 0-15,0 0 0,-42 0 32,0 0-17,-22 0-15,22 0 0,-42 0 0,20 22 16,-20-22-16,-1 0 0</inkml:trace>
  <inkml:trace contextRef="#ctx0" brushRef="#br0" timeOffset="38745.68">2857 4784 0,'0'0'0,"-21"0"0,0 0 16,21 21 15,21-21-31,0 0 0,1 0 16,20 0-16,0 0 0,1 0 0,20 0 16,22 0-16,-1 0 0,22 0 15,0 0-15,0 0 0,21-21 16,0 21-16,0 0 0,0 0 0,0 0 15,21 0-15,0 0 16,170 0-16,-170 0 0,-21 0 16,21 0-16,0 0 0,0 0 15,-21 0-15,0 0 0,0 0 0,-21-21 16,0 21-16,-21 0 0,-1 0 16,1 0-16,0 0 0,-22 0 0,22 0 15,-22 0-15,1 0 0,-1 0 16,-20 0-16,-1 0 0,-21 0 15,22 0-15,-22 0 0,-21 21 16,-21-21 0,-1 0-1,-20 0-15,21 0 0,-21 0 16,-1 0-16</inkml:trace>
  <inkml:trace contextRef="#ctx0" brushRef="#br0" timeOffset="39243">3175 5292 0,'-42'0'15,"84"0"-15,-106 21 0,22-21 0,21 0 16,0 21-16,0-21 16,21 21-16,21-21 15,0 0-15,0 0 16,21 21-16,-20-21 0,41 0 16,-21 0-16,22 0 0,21 0 0,-1 0 15,22 0-15,0 0 0,106 22 16,-107-22-16,22 0 15,127 0-15,-127 0 16,22 21-16,-22-21 0,21 0 0,-21 0 16,-21 0-16,21 0 0,0 21 0,21-21 15,-42 0-15,21 0 0,0 0 16,-22 0-16,65 0 0,-86 0 16,-20 0-16,-1 0 0,1 0 15,-1 0-15,-20 0 0,-1 0 0,0 0 16,-20 0-16,-1 0 0,-42 0 31,-1 0-15,1 0-16,0 0 0,0 0 15,-21 0-15,-1 0 0,1 0 0,0 0 16</inkml:trace>
  <inkml:trace contextRef="#ctx0" brushRef="#br0" timeOffset="39756.4">2773 6075 0,'0'0'0,"-43"0"15,22 0-15,0 21 16,42-21 0,22 0-1,-22 0-15,21 0 0,22 0 16,-1 0-16,1 0 0,-1 0 0,1 0 16,20 0-16,1 0 0,21 0 15,0 0-15,21 0 0,-22 0 0,22 0 16,-21 0-16,21 0 0,0 0 15,0 0-15,0 0 0,21 0 16,-21 0-16,0 0 0,0 0 0,0 0 16,0 0-16,0 0 0,-21 0 15,21 0-15,-21 21 0,0-21 0,0 0 16,-22 21-16,1-21 0,-21 0 16,-1 0-16,-21 22 0,1-22 0,-22 0 15,0 0-15,0 0 0,-42 0 31,0 0-31,0 0 16,-22 0-16,22 0 16,-21 0-16,0 0 0,20 0 0,-41 0 15,21 0-15,-22 0 0,1 0 16,-1 0-16,1 0 0,-22 0 0</inkml:trace>
  <inkml:trace contextRef="#ctx0" brushRef="#br0" timeOffset="40195.14">2413 6646 0,'0'0'0,"-64"22"0,1-1 15,21-21-15,-1 21 0,22-21 16,-21 0-16,21 0 0,21 21 0,0 0 31,21-21-31,0 0 0,21 0 16,1 0-16,20 21 0,22-21 0,-1 0 15,1 0-15,42 0 0,-21 0 16,21 0-16,0 0 0,0 0 0,21 0 16,0 0-16,22 0 0,-22 0 15,21 0-15,-21 0 0,22 0 0,-1 0 16,0 0-16,-21 0 0,22 0 15,-22 0-15,0 0 0,0 0 16,0 0-16,-21 0 0,22 22 0,-22-22 16,-22 0-16,-20 0 0,0 0 15,-1 0-15,-20 21 0,-22-21 0,1 0 16,-1 0-16,-21 0 0,-42 0 31,0 0-31,0 0 0,-22 0 16,1 0-16,0 0 0,-22 0 15,22 0-15,-22 0 0,-20 0 0,20 0 0</inkml:trace>
  <inkml:trace contextRef="#ctx0" brushRef="#br0" timeOffset="40653.9">2138 7557 0,'-106'63'32,"212"-126"-32,-233 126 0,148-63 15,21 0 1,1 0-16,-1 0 0,21 0 15,22 0-15,0 0 0,21 0 0,21 0 16,0 0-16,-22 0 0,22 0 16,22 0-16,-22-21 0,21 21 15,21 0-15,-21 0 0,0 0 0,1 0 16,-1 0-16,21 0 0,-21 0 0,22 0 16,-22-21-16,-21 21 0,21 0 0,-21 0 15,-21-21-15,21 21 0,-21 0 16,-1 0-16,-20-22 0,0 22 15,-1 0-15,-20 0 0,-1 0 16,-20 0-16,-1-21 0,-21 21 0,0 0 16,1 0-16,-44 0 15,-20 0 1,0 0-16,-1 0 0,1-21 16,-21 21-16,-1-21 0,1 21 15,-22 0-15</inkml:trace>
  <inkml:trace contextRef="#ctx0" brushRef="#br0" timeOffset="41161.89">2498 8128 0,'-22'42'32,"22"-20"-32,22-1 15,-1-21-15,21 0 16,0 21-16,1-21 0,20 0 0,22 0 15,0 21-15,-1-21 0,1 0 16,21 0-16,-22 21 0,22-21 0,21 0 16,-21 0-16,21 0 0,0 0 0,-21 0 15,21 0-15,-21 0 0,21 0 16,0 0-16,0 0 0,0 0 0,0 0 16,0-21-16,0 0 0,-21 21 15,-1 0-15,1-21 0,-21 21 0,21 0 16,-22-21-16,-20 21 0,21 0 15,-22 0-15,-21 0 0,22 0 16,-22 0-16,-21 0 0,1-22 0,-1 22 16,-42 0-1,-1 0 1,-20-21-16,21 21 0,-21 0 0,-1 0 16,1 0-16,0 0 0,-1-21 15,1 21-15,-22 0 0,22 0 0</inkml:trace>
  <inkml:trace contextRef="#ctx0" brushRef="#br0" timeOffset="41685.87">2709 8721 0,'85'42'31,"-43"-42"-31,1 21 16,20-21-16,1 21 0,-1-21 0,1 22 16,20-22-16,1 21 0,0-21 15,20 21-15,1 0 0,0-21 0,21 21 16,-21-21-16,0 0 0,21 0 16,-21 0-16,21 0 0,0 0 15,0 0-15,21 0 0,-42 0 0,21 0 0,-22-21 16,1 0-16,0 21 0,0-21 15,0 0-15,-22 21 0,22-22 16,-21 22-16,-22-21 0,1 21 0,-1 0 16,1-21-16,-22 21 0,-21 0 15,22 0-15,-22 0 0,-21-21 16,0 0 15,-21 21-31,21-21 0,-21 21 0,-1-22 16,1 1-16,21 0 15,0 0-15</inkml:trace>
  <inkml:trace contextRef="#ctx0" brushRef="#br0" timeOffset="44139.29">8551 2011 0,'0'0'0,"0"-21"0,0 0 31,0 42 16,0 0-31,0 0-16,-21 0 0,21 0 0,0 1 15,0 20-15,0-21 0,0 0 16,0 22-16,0-22 0,0 21 16,0-21-16,0 22 0,-21 20 15,21-42-15,-21 22 0,21-22 0,0 0 16,0 21-16,-21-21 0,21 1 16,0-1-16,-22 0 0,22 0 0,0 0 15,0 0 16,0-42 1,0 0-32,0 0 15,0 0-15,0 0 0,0-1 16,0 1-16,0 0 0,0 0 16,22 0-16</inkml:trace>
  <inkml:trace contextRef="#ctx0" brushRef="#br0" timeOffset="44775.84">8572 2032 0,'0'-42'31,"0"21"-15,22 21-1,-1 0 1,0 21-16,0-21 15,-21 21-15,21 0 0,0 0 0,1 0 16,-1 1-16,0-1 0,0 0 16,21 0-16,-20-21 0,-1 21 15,21 0-15,-21 1 0,22-1 0,-22-21 16,63 42-16,-62-42 0,20 21 16,-21-21-16,21 0 0,-20 0 15,-1 21-15,21-21 0,-21 0 16,0 0-16,1 0 0,-1 0 0,0 0 15,-42 0 32,0 0-47,21 22 16,-22-22-16,1 0 0,0 0 16,0 21-16,0-21 0,0 21 0,-1-21 15,-20 21-15,21 0 16,-21 0-16,-1-21 0,1 22 0,0-1 15,-1 0-15,1 0 0,0 0 16,-1 0-16,1 1 0,0-1 0,20-21 16,1 21-16,-21 0 0,21-21 15,0 21-15,-1-21 0,22 21 16,-21-21-16,0 0 0,21-21 78,21 0-62,-21 0-1,21 21-15,-21-21 0,0 0 16,22 21-16,-22-22 0,0 1 16,0 0-16,21 21 15</inkml:trace>
  <inkml:trace contextRef="#ctx0" brushRef="#br0" timeOffset="51045.98">8721 2032 0,'0'21'63,"-22"0"-63,22 1 16,0-1-16,0 0 0,0 0 0,-21 21 15,21-20-15,0-1 0,0 0 16,0 21-16,0-21 0,0 22 0,-21-22 15,21 0-15,0 0 0,0 0 16,0 1-16,-21-1 0,21 0 0,0 0 16,0 0-1,0-42 17,0 0-17,0 0-15,0 0 0,0-1 16,0 1-16,0 0 0,0 0 0,0-21 15,0 20-15,0 1 16,0-21-16,0 21 0,0 0 0,0-1 16,0 1-16,0 0 0,0 0 15,0 0-15,0 0 0,0-1 16,0 1-16,0 42 47,0 1-47,0-1 15,0 0-15,0 0 0,0 0 16,0 0-16,0 1 0,0-1 0,0 0 16,0 0-16,0 21 0,0-20 15,-21-1-15,21 0 0,0 0 16,0 0-16,0 0 0,0 1 0,-21-1 16,21 0-16,0-42 62,0 0-62,0-1 0,0-20 0,0 21 16,21 0-16,-21-22 0,0 22 15,0-21-15,21 21 0,-21-22 0,0 22 16,0 0-16,0-21 0,0 21 16,0-1-16,0 1 0,0 0 0,0 0 15,0 0 1,0 42-1,0 0 1,0 0-16,0 0 0,0 1 16,0 20-16,0-21 0,0 0 15,0 0-15,-21 1 0,21 20 0,0-21 16,0 0-16,0 22 0,0-22 16,0 0-16,0 0 0,0 21 0,0-20 15,0-1-15,0 0 16,0 0-16,0-42 78,0 0-78,0 0 16,0-1-16,0 1 15,21 0-15,-21 0 0,21 0 16,0 0-16,0-1 0,-21 1 15,22 0-15,-1 0 0,0 21 16,-21-21-16,21 21 0,0 0 16,-21-21-16,21 21 0,-21-22 0,22 22 15,-22 22 32,-22-1-31,1 0-16,0-21 15,0 21-15,0-21 0,0 21 16,-1-21-16,1 0 16,0 0-16,21 21 0,-21-21 15,42 0 32,0 0-31,0-21-16,1 21 0,-1 0 15,21 0-15,-21 0 0,0 0 16,22 0-16,-22 0 0,21 0 16,-21 0-16,22 0 0,-22 0 15,0 0-15,21 0 0,-20 0 0,-1 21 16,0-21-16,0 0 16,0 0-16,-21 22 15,-21-22 16,0 0-15,0 0 0,0 0-16,-1-22 0,1 22 0,0 0 15,0 0-15,-21-21 16,20 21-16,1-21 0,-21 21 0,21 0 16,0 0-16,-1 0 0,-20 0 15,21 0-15,0 0 16,42 0 31,0 0-47,0 0 0,0 0 15,1 0-15,-1 0 0,0 0 16,0 0-16,21 0 0,-20 0 0,-1 0 16,21 0-16,-21 0 0,0 0 15,1 0-15,-1 0 0,0 0 16,0 0-16,0 0 15,-42 21 17,0-21-17,0 0-15,0 0 0,-1 0 0,1 21 16,0-21-16,-21 0 0,21 0 16,-22 0-16,1 22 0,21-22 0,-22 0 15,22 0-15,-21 0 16,21 21-16,0-21 0,-1 0 0,1 0 0,0 0 15,0 0-15,0 0 16,0 0-16,-1 0 16,44 0 15,-1 0-31,0 0 16,0 0-16,21 0 0,-20 0 0,-1 0 15,21 0-15,0 0 0,1 0 16,-22 0-16,21 0 0,1 0 0,-1 0 15,-21 0-15,21 0 0,-20 0 16,-1 0-16,0-21 0,0 21 16,0 0-16,0 0 15,-42 0 32,0 0-47,0 0 16,0 0-16,0 0 0,-1 0 0,-20 0 15,0 21-15,21-21 0,-22 0 16,1 0-16,0 21 0,-1-21 0,22 0 16,0 0-16,-21 21 0,-1-21 15,22 0-15,0 0 16,21 21-16,-21-21 0,0 0 16,42 0 30,0 0-46,0 0 16,0 0-16,0 0 0,22 0 0,-22 0 16,0 0-16,21 0 0,-20 0 15,20 0-15,0-21 0,-21 21 0,22 0 16,-1 0-16,-21-21 0,0 21 16,22 0-16,-22 0 0,0 0 0,0-21 15,0 21 1,1 0-16,-44 0 47,1 0-47,0 0 0,0 0 15,0 0-15,0 0 0,-1 0 0,-20 21 16,0-21-16,21 21 0,-43-21 16,22 21-16,-1-21 0,1 21 0,0 1 15,-1-22-15,1 21 0,21-21 16,0 21-16,0-21 0,-1 0 15,1 0-15,0 21 0,0-21 32,42 0-1,0 0-31,0 0 16,1 0-16,-1 0 0,0 0 0,0 0 15,21 0-15,-20-21 0,20 21 16,-21 0-16,21 0 0,-20-21 0,-1 21 15,21 0-15,-21-21 0,0 21 16,1-22-16,-1 22 0,0 0 16,0 0-16,0 0 0,-21-21 15,-21 21 17,0 0-32,0 21 15,0-21-15,-1 22 0,1-22 16,-21 21-16,21-21 0,0 21 0,-22-21 15,1 21-15,21-21 0,-22 21 16,1-21-16,21 21 0,-21-21 0,-1 0 16,22 22-16,0-22 0,0 0 15,0 0-15,21 21 0,-22-21 16,44 0 15,-1 0-15,0 0-16,0 0 0,0 0 15,0-21-15,1 21 16,41-22-16,-42 22 0,22 0 16,20-21-16,-42 21 15,22-21-15,-22 21 0,0 0 0,21 0 16,-21-21-16,1 21 0,-1 0 16,0 0-16,-21-21 0,21 21 15,-42 0 16,0 0-31,0 0 0,-1 21 16,1-21-16,0 0 0,0 21 16,-21-21-16,20 0 0,1 21 15,-21-21-15,21 21 0,-22-21 0,22 22 16,-21-22-16,21 0 0,0 21 16,-1-21-16,1 0 0,0 21 15,42-42 48,0 21-63,-21-21 15,22 21-15,-22-22 0,21 22 0,0-21 16,0 0-16,-21 0 16,21 0-16,-21 0 15,21-1-15,-21 1 0,0 0 16,0 0-16,0 0 0,0-22 15,0 22-15,0 0 0,0 0 16,0 0-16,0 0 0,0-1 16,0 1-16,0 0 0,0 42 62,-21 0-62,21 1 16,-21-1-16,21 0 15,0 0-15,0 0 0,-21 0 0,21 22 16,-21-22-16,21 0 0,-21 21 16,21-20-16,0-1 0,0 21 0,-22-21 15,22 0-15,-21 1 0,21-1 16,0 0 0,0-42 30,0 0-46,0-1 0,0 1 16,0 0-16,0 0 0,0-21 16,21 20-16,-21 1 0,0-21 15,0 21-15,0-22 0,22 22 16,-22 0-16,0-21 0,0 21 0,0-1 16,0 1-16,0 0 0,0 0 15,0 0-15,0 0 0,0-1 16,0 44 15,-22-1-31,22 0 16,0 0-16,0 0 0,0 0 0,0 1 15,-21 20-15,21-21 0,0 21 16,-21 1-16,21-22 0,0 21 0,0-21 16,0 22-16,0-22 0,0 0 15,0 0-15,-21 0 0,21 1 16,0-1-16,-21-21 47,21-21-32,0-1-15,0 1 16,0 0-16,0 0 0,0 0 0,0-22 16,0 22-16,0-21 0,0 21 15,0-22-15,0 22 0,0 0 0,0 0 16,0-21-16,0 20 0,0 1 15,0 0-15,0 42 47,0 0-47,0 1 16,0-1-16,0 0 0,0 0 16,0 0-16,0 22 0,0-22 15,0 21-15,0-21 0,0 22 0,0-22 16,-21 21-16,21-21 0,0 0 15,-22 1-15,22-1 0,0 0 16,0 0-16,0 0 16,0-42 31,0 0-47,0 0 0,0 0 15,0-1-15,0 1 0,0 0 16,0-21-16,0 21 0,22-22 0,-1 1 15,-21 21-15,21-22 0,-21 22 16,21-21-16,-21 21 0,21 0 0,-21-1 16,0 1-16,21 0 0,-21 0 15,22 21-15,-22-21 0,0 42 47,0 0-47,0 0 16,0 0-16,0 22 0,0-22 15,0 0-15,0 21 16,-22-20-16,22-1 0,-21 21 0,21-21 16,0 0-16,0 1 0,0-1 0,0 0 15,0 0-15,0-42 32,0 0-17,0 0-15,0-1 16,0 1-16,0 0 0,0 0 15,0 0-15,0 0 16,0-22-16,0 22 0,21 0 0,-21 0 16,0 0-16,0-1 0,0 1 15,0 0-15,22 21 0,-22-21 16,21 21 0,0 0-1,0 0 1,0 0-16,-21 21 0,21-21 0,1 21 15,-1 0-15,0 1 16,0-1-16,0-21 0,-21 21 16,21 0-16,1-21 0,-1 21 0,-21 0 15,21-21-15,0 22 0,0-22 16,0 0-16,-21 21 16,22-21-16,-1 0 15,-42-21 32,-1-1-47,1 22 0,21-21 0,-21 21 16,0-21-16,0 21 0,0-21 15,-106-106 32,105 127-47,22 21 47,0 0-47,22-21 16,-1 21-16,0 1 0,0-1 15,0-21-15,0 21 0,1 0 16,-1-21-16,0 0 16,0 21-16,0-21 0,0 0 15,1 0 1,-22-21 31,-22 0-47,1 21 15,21-21-15,-21 0 0,0 21 16,21-22-16,-21 1 0,0 0 0,-1 21 16,22-21-16,-21 21 0,0-21 15,0 21-15,0 0 16,0-21-16,-1 21 31,22 21 0,22-21-31,-22 21 0,21-21 16,-21 21-16,21-21 0,0 21 16,0 0-16,0-21 0,1 22 15,-1-1 1,0-21-1,-21 21-15,-21-21 47,0-21-31,-1 0-16,1-1 16,0 1-1,0 0-15,0 0 16,0 21-16,21-21 0,-22 0 0,22-1 15,-21 22-15,0-21 16,0 21-16,21-21 16,-21 0-1,0 21 17,21-21-32,0 0 78,0 42 94,-22-21-157,22 21-15,0 0 0,0 0 0,-21 0 16,21 1-16,0-1 0,-21 0 15,21 21-15,0-21 0,0 1 16,-21-1-16,21 0 0,-21 0 0,21 21 16,0-20-16,0-1 0,0 0 0,0 0 15,0 0-15,-21 0 0,21 1 16,0-1-16,0 0 0,0 0 16,0 0-16,0 0 0,0 1 15,0-1-15,-22-21 0,22 21 16,0 0-1,0 0-15,0 0 32,0 1 93,0-44 15,0 44-77,0-1-48,-21-21 1,21 21 0,-21-21-1,21-21 48,21 21-48,0 0 1,-21-21-16,0-1 78</inkml:trace>
  <inkml:trace contextRef="#ctx0" brushRef="#br0" timeOffset="58178.61">2392 10181 0,'0'0'0,"-21"0"16,-1 0-16,1 0 15,0 0 1,0 0 0,42 0 15,0 0-31,0 0 16,1 0-16,-1 0 0,0 0 0,21 0 15,-21 0-15,1-21 16,20 21-16,-21-21 0,21 0 0,-20 21 15,20-21-15,-21-1 0,21 22 16,-20-21-16,-1 0 0,0 0 0,42-21 16,-41 20-1,-22 1-15,0 0 0,0 0 0,0 0 16,0 0-16,0-1 16,0 1-16,0 0 15,-22 21-15,1 0 16,0 0-16,0 0 15,0 0-15,0 21 16,-1 0-16,22 1 0,-21-1 16,0 0-16,21 21 0,-21-21 15,21 1-15,-21 20 0,0-21 0,-1 21 16,22-20-16,-21 20 0,0-21 16,21 21-16,0 1 0,0-1 0,-21 22 15,21-22-15,0 21 0,-21-20 16,21 20-16,-21 1 0,21-22 0,0 22 15,0-22-15,-22 21 0,22 22 16,-21-43-16,21 1 0,0 20 16,0-42-16,0 22 0,0-1 15,0-21-15,0 0 0,21 22 0,1-43 16,-1 21-16,-21 0 0,21-21 16,0 0-16,0 0 0,0 0 0,22 0 15,-22-21-15,0 0 16,0 0-16,22-1 0,-22-20 0,0 21 15,0 0-15,0-22 0,0 22 0,1-21 16,-1 21-16,-21-22 16,21 22-16,-21-21 0,0 0 0,0-1 0,0 1 15,-21 0-15,0-1 16,-1 1-16,-20 0 0,21-1 0,-21 1 16,-1 0-16,1 20 0,-43-41 15,43 63-15,0-21 0,20 21 16,-20 0-16,21 0 0,0 0 15,42 0 32,0 0-47,0 0 0,0 0 16,1-21-16,-1 21 0,21 0 16,-21 0-16,0-22 0,22 1 0,-22 21 15,21 0-15,-21-21 0,22 21 16,-22 0-16,21-21 0,-21 21 0</inkml:trace>
  <inkml:trace contextRef="#ctx0" brushRef="#br0" timeOffset="58726.43">3429 10075 0,'0'0'0,"0"-21"16,0 0-16,0 0 15,0 0 1,-21 21-16,0 0 0,-1 0 16,1 0-16,0 0 0,-21 0 15,21 0-15,-1 0 0,1 21 0,0 0 16,0 0-16,-21 22 16,20-22-16,1 0 0,0 21 0,21-21 15,-21 1-15,0 41 0,21-21 16,0-20-16,0 20 0,0-21 15,0 0-15,0 0 0,21-21 16,0 0-16,0 0 16,0 0-16,1 0 0,-1-21 15,0 0-15,0 0 0,0 0 16,0 0-16,1-1 0,20 1 0,-21 0 16,0 0-16,0 0 0,-21 0 15,22-1-15,-1 1 0,-21 0 16,0 0-16,0 0 0,0 0 15,21 21-15,-21-22 0,0 44 32,0-1-17,-21-21-15,21 21 0,0 0 16,0 0-16,0 22 0,0-22 0,-21 0 16,21 0-16,0 0 0,0 0 15,0 1-15,0-1 0,0 0 0,0 0 16,0 0-16,21 0 15,0-21 1,0 0-16,0-21 16,0 0-16,1 0 15</inkml:trace>
  <inkml:trace contextRef="#ctx0" brushRef="#br0" timeOffset="59217.9">3895 10139 0,'42'0'0,"-84"0"0,105-21 15,-63 0-15,21 21 0,0-22 0,1 22 16,-22-21 0,-22 21-1,1 0 1,0 0-16,0 21 0,0 1 16,-22-22-16,1 42 0,21-42 15,0 21-15,0 0 0,21 0 16,-22 1-16,22-1 15,0 0 1,22-21-16,-1 0 0,0 0 16,0 0-16,0 21 15,0-21-15,1 0 0,-1 0 16,0 0-16,0 21 0,0-21 0,0 0 16,1 0-16,-22 21 0,21-21 15,0 22-15,-21-1 16,0 0-16,0 0 15,0 0-15,-21-21 0,0 21 16,-1-21-16,1 22 0,0-22 16,0 0-16,0 21 0,0-21 0,-1 0 15,1 0-15,-21 0 0,21 0 16,0 0-16,-1 0 0,1 0 0,0 0 16,0 0-16,0 0 15,21-21 16,0-1-31,21 1 16,0 0-16,0 21 0,0-21 16</inkml:trace>
  <inkml:trace contextRef="#ctx0" brushRef="#br0" timeOffset="59551.22">4466 9906 0,'0'-21'16,"-21"21"-1,0 0 1,0 0-16,21 21 16,-22 0-16,22 0 0,-21 1 0,21-1 15,-21 0-15,21 21 16,0-21-16,0 1 0,0-1 0,0 21 15,0-21-15,0 0 0,0 1 0,-21-1 16,21 21-16,0-21 0,-21 0 16,21 1-16,0-1 0,0 0 15,0 0-15,0 0 0,0 0 16,21-21 0,0 0-16,-21-21 15,21 0-15,0 21 0,-21-21 16,22 0-16,-22 0 0,21-1 0</inkml:trace>
  <inkml:trace contextRef="#ctx0" brushRef="#br0" timeOffset="59812.07">4254 10160 0,'0'0'16,"0"21"-16,-21-21 0,42 0 31,1 0-15,-1 0-16,0 0 15,0 0-15,0 0 0,0 0 16,1 0-16,-1 0 0,0 0 16,0-21-16,0 21 15,0 0-15,-21-21 0,22 21 16,-22-21-16,21 21 0,0 0 15</inkml:trace>
  <inkml:trace contextRef="#ctx0" brushRef="#br0" timeOffset="60239.83">4593 10181 0,'42'0'16,"-20"0"-16,-1 0 15,0 0-15,0 0 0,0 0 16,0 0-16,1 0 16,-22-21-16,0 0 15,21 21-15,-21-21 0,0 0 16,0-1 0,-21 22-1,-1 0 1,1 0-16,0 0 0,0 0 15,0 0-15,21 22 0,-21-1 16,-1-21-16,22 21 0,-21 0 16,21 0-16,0 0 0,0 1 15,0-1-15,0 0 0,0 0 16,0 0-16,0 0 0,0 1 16,0-1-1,21-21-15,1 0 0,-1 21 16,0-21-16,0 0 15,0 0-15,0 0 0,1 0 0,-1 0 16,0 0-16,0 0 0,0-21 16,0 21-16,-21-21 0,22 21 15,-1-22-15,0 1 0,0 21 0</inkml:trace>
  <inkml:trace contextRef="#ctx0" brushRef="#br0" timeOffset="60689.08">5101 10160 0,'0'-21'15,"21"-21"17,-21 20-32,21 22 0,1-21 15,-1 21-15,0 0 16,0-21-16,0 21 0,0 0 16,1 0-16,-1 0 0,-21 21 15,21 0-15,0-21 16,-21 22-16,0-1 0,21-21 0,-21 21 15,21 0-15,-21 0 0,0 0 16,0 1-16,0-1 0,0 0 16,0 0-16,0 0 0,0 0 15,0 1 1,0-44 31,0 1-47,0 0 0,0 0 15,0 0-15,0 0 16,0-1-16,0 1 0,0 0 16,22 21-16,-22-21 0,21 0 15,0 0-15,0 21 0,0-22 0,22 22 16,-22-21-16,0 21 0,0 0 16,0 0-16,0 0 0,1-21 15,-1 21-15,0 0 0,0 0 0,0 0 16,0-21-16,1 21 0,-1-21 15,0 21-15</inkml:trace>
  <inkml:trace contextRef="#ctx0" brushRef="#br0" timeOffset="62039.78">15960 9991 0,'21'0'15,"0"0"1,0 0-16,21 0 0,-20-21 0,-1-1 16,21 22-16,-21-21 0,22 21 15,-22-21-15,0 21 0,-21-21 16,0 0 0,-21 0-16,-22 21 15,22 0-15,-21 0 0,0 0 16,20 0-16,-20 0 0,21 0 0,-21 0 15,20 21-15,1 0 0,0-21 16,0 21-16,0-21 0,0 21 0,-1-21 16,22 21-16,0 1 15,0-1 1,43-21-16,-22 0 16,21 21-16,-21-21 0,22 21 15,-1-21-15,22 21 0,-22 0 0,0-21 16,1 22-16,-1-22 0,0 21 15,1-21-15,-22 21 0,0 0 0,0-21 16,-21 21-16,0 0 16,0 1-16,-21-1 0,-21-21 0,20 21 15,-20 0-15,0 0 0,-1 0 16,1-21-16,0 22 0,-1-22 0,1 0 16,0 21-16,-1-21 0,22 0 0,0 0 15,-21 0-15,21 0 16,-1 0-16,1-21 0,0-1 0,0 1 15,21 0-15,-21 21 16,21-21-16,0 0 0,0 0 16,0-1-16,0 1 0,0 0 15,0 0-15,0 0 16,21 21 0,0-21-16,0-1 0,0 22 15,1-21-15,-1 21 0,0-21 16</inkml:trace>
  <inkml:trace contextRef="#ctx0" brushRef="#br0" timeOffset="62370.59">16658 9779 0,'0'0'16,"0"-21"-16,0 0 0,21 0 0,-21-1 15,0 1-15,0 0 16,0 42 15,0 0-31,0 1 0,0 20 16,0-21-16,0 21 0,0-20 0,0 20 15,0 0-15,0-21 16,0 22-16,0-22 0,-21 21 0,21-21 16,0 1-16,0 20 0,0-21 15,0 0-15,-21 0 0,21 1 0,0-1 16,0 0-16,0 0 15,0-42 32,21 0-31</inkml:trace>
  <inkml:trace contextRef="#ctx0" brushRef="#br0" timeOffset="62965.25">17039 9948 0,'0'0'15,"0"-21"-15,-21 21 32,0 21-32,21 1 0,-21-22 15,-1 21-15,22 0 0,-21 0 16,0 0-16,21 0 0,0 1 15,-21-1-15,0 0 0,21 0 0,0 0 16,-21 0-16,21 1 0,0-1 16,0 0-16,0 0 0,0 0 15,0 0-15,21-21 0,0 22 16,0-22-16,0 0 0,0 0 16,1 0-16,-1 0 0,0 0 15,0 0-15,0 0 0,0-22 0,1 22 16,-1-21-16,0 0 0,0 21 15,0-21-15,0 0 0,-21 0 0,22-22 16,-22 22-16,0 0 16,0 0-16,0 0 0,0-22 15,0 22-15,0 0 0,0 0 0,-22 0 16,22-1-16,-21 1 0,0 21 16,0 0-16,0 0 0,0 0 15,-1 0-15,1 0 0,0 0 16,0 21-16,0 1 0,0-1 0,-1 0 15,22 0-15,-21 0 0,21 0 16,-21 1-16,21-1 0,0 0 0,0 21 16,0-21-16,0 1 15,0-1-15,0 0 0,21 0 16,0-21-16,1 21 16,-1-21-16,0 0 0,0 0 15,0 0-15,0 0 0,1 0 16,-1 0-16,0 0 15,0-21-15,0 0 0,0 21 16,-21-21-16,22 0 0,-1-1 16,0 22-16</inkml:trace>
  <inkml:trace contextRef="#ctx0" brushRef="#br0" timeOffset="63915.7">17547 10012 0,'21'0'0,"-42"0"0,42-21 15,-21 42 32,-21 0-31,21 0-16,0 0 15,-21 1-15,21-1 0,0 0 0,-21-21 16,21 21-16,0 0 0,0 0 16,0 1-16,0-1 0,0 0 15,0 0 1,21-21 15,0 0-31,0 0 0,0 0 16,1-21-16,-1 0 15,21 21-15,-21-21 0,0-1 16,1 1-16,-1 0 0,0 0 0,0 0 16,0 21-16,0-21 0,1-1 15,-1 1-15,0 0 0,0 0 16,0 21-1,-21 21 17,0 0-32,0 0 0,0 1 15,0-1-15,0 0 0,0 0 16,0 0-16,0 0 16,0 1-16,0-1 15,0 0-15,21-21 16,1 0-16,-22 21 0,21-21 0,0 0 15,0 0-15,0 0 0,0 0 16,1 0-16,-1 0 0,0 0 16,0 0-16,0 0 0,0 0 0,1-21 15,-1 0-15,0 21 16,0-21-16,0-1 0,0 1 0,1 0 0,-1 0 16,-21 0-16,0 0 15,21-1-15,-21-20 0,0 21 0,0 0 16,0-22-16,-21 22 0,0 0 15,21 0-15,-22 21 0,1-21 0,0 21 16,0 0-16,0 0 0,0 0 0,-1 0 16,1 0-1,21 21-15,0 0 16,0 0 0,21-21-16,1 0 0,-1 0 15,0 0-15,0 0 0,21 0 16,1 0-16,-1 0 0,-21 0 15,0 0-15,1 0 16,-1 0-16,0 0 0,0 0 0,0 0 0,0 0 16,1 0-16,-1 0 0,-21-21 31,21 21-31,-42 0 156</inkml:trace>
  <inkml:trace contextRef="#ctx0" brushRef="#br0" timeOffset="66276.75">11980 11155 0,'-21'0'0,"42"0"0,-63 0 16,21 0-16,0 0 0,-1 0 0,1 0 16,0 0-16,0 0 15,42 0 16,0 0-15,22 0-16,-1 0 0,0 0 0,1 21 16,20-21-16,1 0 0,-22 0 15,43 0-15,-22 0 0,1 0 0,-1 0 16,1 0-16,-22 0 0,21 0 16,1 0-16,-22 0 0,22 0 0,-1 0 15,-20 0-15,-1 0 0,21 0 16,-20 0-16,-22 0 0,21 0 0,-21 0 15,1 0-15,-22-21 47,-22 21-47,22-21 16,-21 21-16,0 0 0,21-21 16,-21 21-16,0-22 0,21 1 0</inkml:trace>
  <inkml:trace contextRef="#ctx0" brushRef="#br0" timeOffset="66742.5">12848 10880 0,'0'0'0,"-21"42"31,21-21-31,0 0 16,0 1-16,21-1 0,0-21 15,22 21-15,-22 0 0,0-21 0,0 21 16,21-21-16,-20 21 0,20-21 16,0 0-16,-21 0 0,1 22 0,20-22 15,-21 0-15,0 0 0,22 0 16,-22 0-16,0 0 0,0 0 16,-42 0 30,0 0-30,0 0-16,-1 21 0,1-21 16,0 21-16,-21 0 0,21 0 15,-22 22-15,1-22 0,0 0 0,20 21 16,-20-21-16,0 22 0,-1-22 16,-20 42-16,42-41 0,0-1 15,-1 0-15,1 0 0,21 0 16,0 0-16,-21-21 0,21 22 15,21-22 32,0 0-47,1-22 16</inkml:trace>
  <inkml:trace contextRef="#ctx0" brushRef="#br0" timeOffset="68735.37">14224 11049 0,'-21'-21'31,"0"21"-15,21 21-16,0 0 15,0 0 1,0 1 0,21-22-16,0 0 15,0 0-15,0 0 0,0 0 16,1 0-16,20 0 0,-21 0 15,0-22-15,0 22 16,1-21-16,-1 0 0,0 21 16,0-21-16,-21 0 15,0 0 1,0-1-16,-21 22 31,0 22-15,21-1-16,-21 0 15,21 0-15,0 0 0,0 22 0,-22-22 16,22 21-16,-21 0 0,21 1 16,-21-1-16,21-21 0,0 22 15,0-1-15,-21 0 0,21-21 16,0 22-16,-21-22 0,21 0 0,0 21 16,0-20-16,-21-1 0,21 0 15,-22 0-15,1-21 16,21 21-16,-21-21 0,0 0 15,0 0-15,0 0 16,-1 0-16,1-21 0,21 0 16,-21 21-16,0-21 0,21 0 0,-21-1 15,0 1-15,21 0 16,-22 0-16,22 0 0,-21 21 16,21 21 15,0 0-31,0 0 15,0 0-15,0 1 0,21-1 0,1 0 16,-1 0-16,0-21 0,0 21 16,0-21-16,0 0 0,1 0 15,20 0-15,-21 0 0,0 0 0,22 0 16,-22 0-16,21 0 0,0 0 16,-20 0-16,20-21 0,-21 21 15,21-21-15,-20 21 0,-1-21 0,0 0 16,0-1-16,0 1 0,-21 0 15,0 0-15,21 0 0,-21 0 0,0-1 16,22 1-16,-22 0 16,0 42 15,0 0-31,0 1 0,0-1 0,0 0 16,0 0-16,-22-21 0,22 21 15,0 0-15,-21 1 0,21-1 0,0 0 16,0 0-1,0-42 32,21 21-47,1-21 16,-1 21-16,-21-21 16,21-1-16,0 1 0,0 0 15,0 0-15,1 21 16,-1 0-16,0 0 15,0 0-15,-21 21 16,0 0-16,21-21 0,-21 21 16,21 1-16,-21-1 0,0 0 15,22-21-15,-22 21 0,21 0 16,0-21-16,0 21 16,0-21-16,0 0 15,1 0-15,-1 0 0,0 0 16,0 0-16,0 0 15,0-21-15,1 0 0,-1 21 0,0-21 16,0 0-16,0-22 0,0 22 16,1-21-16,-1 21 0,0-22 15,0 1-15,0 0 0,0-1 16,-21 1-16,22 0 0,-1-1 16,-21 1-16,0 21 0,0-21 0,0 20 0,0 1 15,0 0-15,-21 21 31,-1 21-31,22 0 16,-21 22-16,0-1 0,0-21 16,0 22-16,21-1 0,0 0 0,-21 1 15,21-1-15,0 0 0,-22 1 16,22-22-16,0 21 0,0-21 0,0 0 16,0 1-16,0-1 0,0 0 15,22 0-15,-1-21 0,0 21 16,0-21-16,0 0 0,0 0 15,1 0-15,-1 0 0,0 0 0,0 0 16,0 0-16,0 0 0,22-21 0,-43 0 16,21 0-16,0 21 15,0-21-15,0-1 0</inkml:trace>
  <inkml:trace contextRef="#ctx0" brushRef="#br0" timeOffset="68954.24">15346 11367 0,'0'0'0,"-21"21"0,-1-21 15,1 0-15,21 21 0,21 0 32,1-21-32,-1 0 15,0 0-15,0 0 0,0 0 16,0 0-16,22 0 0,-22 0 0,0 0 15,0-21-15,22 0 0,-22 21 16,0 0-16,0-21 0</inkml:trace>
  <inkml:trace contextRef="#ctx0" brushRef="#br0" timeOffset="69378">15748 11494 0,'0'0'0,"0"21"16,21-21 0,0 0-16,0 0 0,1 0 15,-1 0-15,0-21 16,-21-1-16,21 22 0,0 0 0,-21-21 16,21 0-16,-21 0 15,0 0-15,0 0 16,-21 21-1,0 0 1,0 0-16,0 21 0,0 0 0,21 0 16,-43 0-1,43 0-15,-21 22 0,21-1 16,0-21-16,0 0 0,0 1 16,0-1-16,0 0 0,0 0 15,21-21-15,0 0 16,1 21-16,-1-21 0,0 0 0,0 0 15,0 0-15,22 0 0,-22 0 0,21 0 16,-21 0-16,22 0 0,-22 0 16,21 0-16,-21 0 0,0-21 0,1 0 15,-1 21-15,0-21 0,-21 0 16,21-1-16,-21 1 0</inkml:trace>
  <inkml:trace contextRef="#ctx0" brushRef="#br0" timeOffset="69730.28">16277 11494 0,'0'21'15,"0"-42"-15,0-1 0,0 1 0,0 0 16,0 0-16,0 0 15,21 21-15,0-21 16,1 21-16,-1 0 0,0 0 0,0 0 16,0 0-16,0 0 0,1 21 15,-1-21-15,0 21 0,0 0 16,0 0-16,0 0 0,1 1 0,-22-1 16,0 0-16,21 0 0,-21 0 15,0 0-15,0 1 0,0-1 16,-21 0-16,-1-21 15,1 21-15,0-21 16,0 0 0,21-21-1,0 0 1,0 0-16,21-1 0,0 1 16,-21 0-16,21 0 15,1 0-15,-1 0 0,0-1 16,0 1-16,0 21 0,0-21 15,1 21-15,-1-21 0,0 21 0,0-21 16,0 0-16,0 21 16,1-22-16,-1 22 0,0 0 15,0 0-15</inkml:trace>
  <inkml:trace contextRef="#ctx0" brushRef="#br0" timeOffset="70255.35">17124 11367 0,'0'0'0,"-21"21"16,21 0-1,-22 0-15,1 0 16,21 0-16,0 1 16,0-1-16,0 0 0,0 0 15,0 0-15,-21 0 0,21 1 16,0-1-16,0 0 15,-21-21-15,21 21 16,0-42 47,0 0-63,0 0 15,0-1-15,0 1 0,0 0 16,21 0-16,0 0 0,-21 0 0,21-22 15,1 22-15,-1 0 0,42-21 16,-42 42-16,22-22 0,-22 22 16,21 0-16,-21 0 0,1 0 15,-1 22-15,0-1 0,0 0 16,0 0-16,0 0 0,-21 22 0,0-22 16,0 0-16,0 0 0,0 0 0,0 0 15,0 1-15,0-1 0,-21 0 0,0 0 16,0 0-16,0-21 15,0 0-15,21 21 16,0 1-16,-22-22 0,44-22 47,-22 1-47,21 21 0</inkml:trace>
  <inkml:trace contextRef="#ctx0" brushRef="#br0" timeOffset="70975.47">17653 11536 0,'0'21'32,"21"-21"-32,0 0 15,0 0-15,1 0 0,-1 0 0,0 0 16,0-21-16,0 21 0,0-21 15,1 0-15,-1 21 0,-21-22 16,21 22-16,-21-21 0,0 0 16,0 0-16,0 0 0,0 0 15,-21 21 1,0 0-16,-1 0 0,1 0 0,0 0 16,0 0-16,0 21 0,0 0 15,-1 0-15,1 0 0,0 0 16,0 1-16,21-1 0,-21 0 15,21 0-15,0 0 0,0 0 0,0 1 16,0-1-16,0 0 0,21 0 0,0-21 16,0 21-16,0-21 0,1 0 15,20 21-15,-21-21 0,0 0 0,22 0 16,-22 0-16,0 0 0,21 0 16,-21 0-16,1 0 0,-1 0 0,21 0 15,-21 0-15,0-21 0,1 0 16,20 0-16,-21 0 0,0 0 0,22-1 15,-22 1-15,0-21 0,0 0 0,0-1 16,0 1-16,1 0 16,-1-1-16,0 1 0,-21-22 0,0 22 15,0 0-15,0 21 0,0-22 16,0 22-16,0 0 0,0 0 0,-21 42 31,21 21-15,-21-21-16,-1 22 0,22-22 15,-21 21-15,21 1 0,-21-1 0,21 0 16,0 1-16,0-1 0,0 0 0,0-21 16,0 22-16,0-22 0,0 21 15,0-21-15,0 1 0,0-1 16,0 0-16,21 0 0,0 0 16,1-21-1,-1 0-15,0 0 0,0 0 0,0 0 16,0 0-16,1 0 0,-1 0 15,0 0-15,0 0 0,0-21 0,0 0 16,22 0-16,-22 0 0,0-1 16,0 1-16,0 0 0,1-21 0</inkml:trace>
  <inkml:trace contextRef="#ctx0" brushRef="#br0" timeOffset="71281.96">18436 11155 0,'0'0'0,"-21"0"0,42 0 31,0 0-31,0 0 16,22 0-16,-1 0 0,0 0 15,1 0-15,-1 0 0,22 0 0,-22 0 16,0 0-16,1 0 0,-1 0 15,0 0-15,-21 0 0,1 0 0,-1 0 16,0 0-16,0 0 16,-21-21 15,-21 21 0,0 0-31</inkml:trace>
  <inkml:trace contextRef="#ctx0" brushRef="#br0" timeOffset="72258.23">11917 12256 0,'0'0'16,"0"21"-16,0 0 16,21-21-16,0 21 0,0-21 0,22 0 15,-22 21-15,21 0 0,0-21 16,22 0-16,-22 22 0,22-22 0,-22 0 16,22 0-16,-1 0 0,-21 21 15,1-21-15,20 0 0,-20 0 16,20 0-16,-21 0 0,22 0 0,-22 0 15,1 0-15,-1 0 0,0 0 16,1 0-16,-22 0 0,0 0 0,-21-21 16,0-1-16,0 1 15,0 0-15,0 0 16,-42 0-16,20 21 16,1-21-16,0-1 0,0 22 0,0 0 15,0-21-15,-1 21 0,1 0 16,0 0-1,21-21-15,21 21 32,22 0-32,-22 21 15,0-21-15,21 0 0,-21 21 16,22 1-16,-22-22 0,0 21 0,21-21 16,-20 21-16,-22 0 15,0 0-15,0 0 0,0 1 16,-22-1-16,1 0 0,0 0 0,-21 0 15,21-21-15,-22 21 0,1 1 16,21-1-16,-22 0 0,1-21 0,21 21 16,-21 0-16,20-21 15,1 21-15,21 1 16</inkml:trace>
  <inkml:trace contextRef="#ctx0" brushRef="#br0" timeOffset="73441.36">14393 12277 0,'0'-21'0,"0"42"0,0-64 0,0 22 15,0 0 1,-21 21 0,0 21-1,21 0-15,-21 22 0,0-22 16,21 21-16,-22-21 0,1 22 0,0-1 16,0-21-16,0 22 0,0-1 15,-1-21-15,1 21 0,-21 1 0,21-22 16,-22 21-16,22-21 0,-21 22 15,0-1-15,20-21 16,1 0-16,0-21 0,0 0 0,0 0 16,0 0-16,-1 0 0,22-21 15,-21 21-15,21-21 16,-21-21-16,21 21 0,0-64 16,0 0-1,0 64-15,0-21 0,21-22 16,-21 22-16,21 0 0,-21 20 15,0 1-15,0 0 0,22 21 0,-1 0 16,-21 21 0,21 0-16,-21 1 15,21-1-15,0 0 0,-21 21 16,0-21-16,21 1 0,-21-1 0,22 21 16,-22-21-16,0 0 0,21 22 15,-21-22-15,21 0 0,0 21 16,-21-20-16,21-1 0,0 0 0,1 0 15,-1-21-15,0 21 0,0-21 16,0 0-16,22 0 0,-22 0 0,21 0 16,-21 0-16,22-21 0,-1 0 15,-21 0-15,21 21 0,-20-21 0,-1-1 16,21 1-16,-21-21 0,0 21 16,-21 0-16,22-1 0,-1 1 15,0 0-15,-21 0 0,0 42 63,0 0-63,0 0 0,0 1 15,0-1-15,-21 0 0,21 0 16,0 0-16,0 0 0,0 1 16,0-1-16,0 0 0,21-21 0,0 21 15,0-21-15,0 0 16,1 0-16,-1 0 0,0 0 0,0 0 15,0 0-15,0 0 0,1 0 16,-1-21-16,0 21 0,0-21 0,0 0 16,-21-1-16,21 1 15,1 0-15,-22 0 0,0-43 16,0 43-16,0 0 0,0-21 16,0 21-16,0-1 0,0 1 0,0 0 15,-22 0-15,1 21 0,0 0 0,0 0 16,0 0-16,0 0 15,-1 0-15,1 21 0,0-21 0,-21 21 16,21 0-16,21 1 0,-22-1 16,1 0-16,21 0 0,-21 0 0,21 0 15,0 1-15,0-1 0,0 0 16,0 0-16,0 0 0,0 0 16,21 1-16,0-1 0,1-21 15,-1 21-15,0 0 0,0-21 0,0 0 16,22 0-16,-22 0 0,21 0 0,-21 0 15,22 0-15</inkml:trace>
  <inkml:trace contextRef="#ctx0" brushRef="#br0" timeOffset="74539.73">15621 12531 0,'0'0'15,"0"-21"-15,0-1 0,0 1 16,-21 21-16,-22-21 15,22 21-15,0 0 0,0 0 0,0 0 16,-22 0-16,22 21 0,-21-21 16,21 21-16,0 1 0,-22-1 0,22-21 15,-21 21-15,21 0 0,-1 21 16,1-20-16,0-1 0,21 0 0,0 0 16,0 0-16,-21 0 0,21 1 15,0-1-15,0 0 0,0 0 0,21 0 16,0-21-1,0 0-15,1 0 0,-1 0 0,0 0 16,42 0-16,-41-21 16,20 0-16,-21 21 0,0-21 15,22 0-15,-22-1 0,0 1 0,21 0 16,-21 0-16,1 0 0,-1-22 16,0 22-16,0 0 0,0-21 15,-21 21-15,21-1 0,-21 1 16,0 0-16,0 42 31,0 0-15,0 1-16,-21-1 15,21 0-15,0 0 0,0 0 16,0 0-16,0 1 0,0-1 16,0 21-16,0-21 0,0 0 15,21 1-15,1-22 0,-1 21 0,0 0 16,21 21-16,1-42 15,-22 21-15,21-21 0,-21 0 0,22 0 16,-22 0-16,21 0 0,0 0 16,1 0-16,-1 0 0,0 0 15,-20-21-15,20 21 0,0-21 16,-21 0-16,1 0 0,-1 0 0,0-1 16,-21 1-16,21 0 0,-21 0 15,0 0-15,0-22 0,0 22 0,-21 0 16,0 0-16,-22 0 15,22 0-15,0 21 16,0 0-16,0 0 0,0 0 16,-22 0-16,22 0 0,0 0 0,0 21 15,-22 0-15,22 0 0,0-21 0,0 21 16,0 0-16,0 1 0,21-1 16,0 21-16,0-21 0,0 0 0,0 1 15,0-1-15,0 0 0,0 0 16,0 0-16,21 0 0,0-21 15,0 22-15,0-22 16,0 0-16,1 0 0,-1 0 16,0 0-16,0 0 0,0 0 15,0-22-15,22 1 0,-22 21 16,0-21-16,0 0 0,0-21 16,22 20-16,-22 1 0,21-21 0,-21 21 15,1-22-15,-1 1 0,0 21 16,0-21-16,0 20 0,0-20 0,1 0 15,-1 21-15,-21-22 0,0 22 16,0-21-16,0 21 0,0-22 16,0 22-16,0 0 0,-21 21 15,-1 0 1,1 21-16,0 0 0,0 0 16,0 22-16,0-22 0,-1 21 0,22 1 15,-21-1-15,21 0 0,0-21 16,0 22-16,0-1 0,0 0 15,0-20-15,0 20 0,0 0 0,21-21 16,-21 22-16,22-22 0,-1 0 16,0 0-16,0 22 0,0-43 15,0 21-15,1-21 0,-1 21 16,21-21-16,-21 0 0,22 0 16,-22 0-16,21-21 0,-21 0 15,0-1-15,1 1 0,20 0 16</inkml:trace>
  <inkml:trace contextRef="#ctx0" brushRef="#br0" timeOffset="75539.33">17462 12488 0,'0'0'0,"0"-21"16,-21 21 15,21 21-31,-21 1 0,0-1 16,0-21-16,0 21 0,21 0 15,-22 0-15,1 0 0,0 22 16,21-22-16,0 0 0,0 0 16,0 0-16,0 1 0,21-22 15,0 0 1,1 0-16,-1 0 15,0 0-15,0 0 0,0-22 16,0 1 0,-21 0-16,0 0 0,0 0 15,22 0-15,-22-1 0,21 1 16,-21 0-16,21 0 0,0 0 16,0 0-16,0-1 0,1 22 15,-1-21-15,0 21 0,0 0 16,0 0-16,0 0 0,1 0 15,-1 0-15,0 0 0,0 0 0,0 21 16,0-21-16,-21 22 0,22-1 0,-1 0 16,-21 0-16,0 0 0,0 0 15,0 1-15,0-1 0,0 0 16,0 0-16,0 0 0,0 0 0,0 1 16,0-1-16,0 0 15,-21-21-15,-1 0 31,22-21-15,0 0-16,0-1 0,0 1 16,0 0-16,22-21 15,-1 21-15,0-1 0,0 1 16,0 0-16,0 0 0,1-21 0,-1 20 16,21 1-16,-21 0 0,22 21 0,-1-21 15,0 21-15,-21 0 0,22 0 16,-1 0-16,-21 21 0,0 0 0,22 0 15,-22 1-15,-21-1 0,0 0 16,0 0-16,0 0 0,0 22 0,0-22 16,0 0-16,0 0 0,-21 21 15,0-20-15,21-1 0,-22 0 0,1 0 16,21 0-16,-21-21 0,21 21 16,0 1-16,21-22 15</inkml:trace>
  <inkml:trace contextRef="#ctx0" brushRef="#br0" timeOffset="76298.2">19494 12488 0,'43'-21'16,"-22"21"-16,0-21 15,0 21-15,0-21 0,22 0 0,-22 21 16,0-21-16,0-1 0,0 1 16,1 0-16,-1 0 0,0 0 15,-21 0-15,0-1 0,0 1 0,0 0 16,0-21-16,-21 21 0,-22 21 15,22-22-15,0 22 0,-21 0 0,21 0 16,-22 0-16,22 0 0,-21 0 16,21 0-16,-1 0 0,1 0 0,0 22 15,0-1-15,21 0 0,0 0 16,0 0-16,0 0 0,0 1 0,0-1 16,21 0-16,0 0 0,-21 21 15,21-20-15,1-1 0,-1 0 16,0 0-16,0 0 0,21 0 15,-20 1-15,-1 20 0,0-21 16,0 0-16,-21 22 0,0-22 16,0 0-16,0 0 0,-21 0 15,0 0-15,-22 1 0,1-22 16,21 21-16,-21 0 16,-1-21-16,-41 0 0,62 0 15,-20 0-15,0 0 0,-1 0 16,1 0-16,21-21 0,-21 21 0,20-21 15,1-1-15,0 1 0,21 0 0,0 0 16,-21-21-16,21 20 0,0 1 16,0 0-16,0 0 0,0 0 15,0 0-15,0-1 0,21 1 0,0 21 16,0-21-16,1 21 0,-1 0 16,0-21-16,0 21 0,0 0 15,0 0-15,1 0 0,-1 0 0,21 0 16,-21 0-16</inkml:trace>
  <inkml:trace contextRef="#ctx0" brushRef="#br0" timeOffset="76683.31">19770 12594 0,'0'0'0,"21"0"0,0 0 0,0 0 15,0 0-15,0 0 0,1 0 16,-1 0-16,0 0 0,0 0 15,0 0-15,22 0 0,-43-21 16,21 21-16,-21-21 0,21 21 16,-21-21-16,0 0 0,0-1 15,0 1 1,-21 21-16,0 0 0,-1 0 16,1 0-16,0 0 0,0 0 15,0 21-15,21 1 0,-21-22 0,-1 21 16,1 0-16,0 0 0,21 0 15,0 0-15,0 1 16,0-1-16,0 0 0,0 0 0,0 0 16,0 0-16,0 1 15,0-1-15,21-21 0,0 0 0,1 21 16,-1-21-16,0 0 16,0 0-16,0 0 0,0 0 0,1 0 15,-1-21-15,0 21 0,0-21 16,0-1-16,0 1 0,1 0 0,-1 0 15</inkml:trace>
  <inkml:trace contextRef="#ctx0" brushRef="#br0" timeOffset="77073.89">20256 12467 0,'0'0'0,"0"-21"0,22 21 31,-1-21-31,0 21 0,0 0 16,0 0-16,0 0 15,1 21-15,-1 0 0,0-21 0,0 21 16,-21 1-16,21-1 0,0 0 0,-21 0 16,22 0-16,-22 0 15,0 1-15,0-1 0,0 0 0,0 0 16,0 0-16,-22-21 16,1 21-16,0-21 15,21 22-15,-21-22 16,0 0-16,0 0 15,21-22 1,0 1-16,0 0 0,0 0 16,21 0-16,0 0 15,0-1-15,-21 1 0,21 21 0,0-21 16,1 0-16,-1 21 0,0-21 16,0 21-16,0 0 0,0-21 0,1 21 15,-1-22-15,0 22 0,0-21 16,0 21-16,0 0 15,1 0-15,-1 0 0,0 0 0,-21-21 16,21 21-16</inkml:trace>
  <inkml:trace contextRef="#ctx0" brushRef="#br0" timeOffset="77409.87">21061 12425 0,'-21'0'16,"-1"-21"0,22 42-1,0 0 1,0 0 0,0 0-16,0 1 0,0-1 0,0 0 15,0 0-15,0 0 16,22 0-16,-22 1 0,0-1 15,21 0-15,-21 0 16,0 0-16,21-21 47,-21-21-31,21 21-16,-21-21 0,21 0 15,0 0-15,-21-1 0,22 1 0</inkml:trace>
  <inkml:trace contextRef="#ctx0" brushRef="#br0" timeOffset="77654.94">21399 12319 0,'0'0'15,"0"-21"-15,-21 21 16,0 21 0,0 0-16,0 0 15,0 1-15,-1-1 0,1 21 0,21-21 16,-21 0-16,21 1 0,-21-1 15,21 0-15,0 0 0,-21 21 16,21-20-16,0-1 0,0 0 16,-21-21-16,21 21 0,0 0 15,21-21 17,0 0-32,0-21 0,0 0 15</inkml:trace>
  <inkml:trace contextRef="#ctx0" brushRef="#br0" timeOffset="78470.55">21526 12510 0,'22'0'31,"-1"0"-31,0 0 16,0 0-16,0 0 0,0 0 16,1 0-16,-1-22 0,-21 1 15,21 0-15,-21 0 16,0 0-16,-21 21 31,0 0-15,-1 0-16,1 0 0,0 0 15,0 21-15,0 0 0,21 0 0,-21-21 16,21 21-16,-22 1 0,1-1 0,21 0 16,0 0-16,0 0 0,0 0 15,0 1-15,0-1 16,21 0-16,1 0 16,-1-21-16,0 0 0,0 0 0,21 21 15,-20-21-15,-1 0 16,21 0-16,-21 0 0,0 0 0,1 0 0,-1 0 15,0 0-15,0-21 16,0 0-16,0 21 0,-21-21 0,0 0 16,0-1-16,22 22 0,-22-21 15,21 0-15,-21 0 0,21 0 0,-21 0 16,21-1-16,0 1 0,0 0 16,1 0-16,-1 21 0,0 0 15,0-21-15,0 21 0,0 0 16,1 0-16,-1 0 0,-21 21 15,21-21-15,0 21 16,-21 0-16,21 0 0,-21 1 16,0-1-16,0 0 0,0 0 15,0 0-15,0 0 0,0 1 16,0-1-16,0 0 16,0 0-1,0-42 32,0 0-31,0 0-16,0-1 0,0 1 15,21 0-15,-21 0 16,22 0-16,-1 0 0,0-1 0,0 1 16,-21 0-16,21 0 0,0 21 15,1-21-15,-1 21 0,0 0 16,-21-21-16,21 21 15,0 0-15,-21 21 32</inkml:trace>
  <inkml:trace contextRef="#ctx0" brushRef="#br0" timeOffset="83245.53">12721 13674 0,'21'0'31,"-42"0"16,0 0-47,0 0 16,0 0-16,-22 0 0,1 0 16,0 0-16,-1 0 0,1 0 15,-22 0-15,22 0 0,-21 0 16,20 0-16,1 0 0,0 0 0,-22 0 15,43 0-15,0 0 16,0 0-16,42 0 31,0 0-31,0 0 16,21 0-16,1 0 0,-1 0 16,22 0-16,-22 0 0,0 0 0,22 0 15,-22 0-15,22 0 0,-1 0 16,-21 0-16,22 21 0,-1-21 0,1 0 15,21 0-15,-22 0 0,1 0 16,-22 0-16,21 0 0,-20 0 16,-1 0-16,22 0 0,-43 0 15,0 0-15,0 0 0,-21-21 32,-21 21-17,0 0-15,0-21 0,-1-1 16,1 1-16,0 21 15,0-21-15,0 21 0,0-21 16,-1 0-16,1 21 0,0-21 0,0-1 16,0 1-16,0 21 0,-1-21 0,1 21 15,0 0-15,21-21 0,-21 21 16,21 21 46,21 0-62,0-21 0,0 21 0,1 1 16,20-1-16,-21-21 0,21 21 16,-20 0-16,20-21 0,0 21 0,1-21 15,-22 0-15,21 0 0,-21 0 16,22 0-16,-1 0 16,-21 0-16,0 0 0,0 0 15,-21 21 16,-21-21-15,0 0-16,0 22 0,0-22 16,-22 21-16,22-21 0,0 21 0,-21 0 15,21 0-15,-22 0 0,1 1 16,0-1-16,20 0 0,-20 0 16,0 0-16,-43 22 0,64-43 0,-21 21 15,20 0-15,1 0 0,0-21 16,0 21-16,0-21 0,21 21 15,21-21 32,0 0-31</inkml:trace>
  <inkml:trace contextRef="#ctx0" brushRef="#br0" timeOffset="84843.77">15176 13504 0,'22'0'31,"-1"0"-15,0-21-16,0 0 16,0 21-16,0-21 0,22 21 0,-22-21 15,0 0-15,0 21 0,-21-22 16,0 1-16,-21 0 15,0 21 1,0 0-16,0 0 0,-22 0 0,22 0 16,-21 0-16,21 0 0,-1 0 15,-20 0-15,21 0 0,0 0 0,0 0 16,-1 0-16,22 21 0,-21-21 16,21 21-16,0 1 15,0-1-15,0 0 0,0 0 16,0 0-16,0 0 0,0 1 0,21 20 15,1-21-15,-22 0 0,42 0 16,-21 1-16,0-1 0,0 0 16,1 0-16,-1 0 0,21 0 0,-21-21 15,0 22-15,1-1 16,-1 21-16,-21-21 0,0 0 0,0 1 16,0-1-16,-21 0 15,-43 21-15,43-42 16,-21 21-16,20-21 0,-20 22 0,0-22 15,21 0-15,-22 0 0,22 0 0,0 0 16,-43 0-16,43 0 16,0-22-16,0 1 0,21 0 15,-21-21-15,21 21 16,0-1-16,0 1 0,0 0 16,0 0-16,0 0 0,0-22 15,0 22-15,0 0 16,0 0-1,21 21-15,0 0 0,0 0 16,22 0-16,-22 0 0,21 0 0,-21 0 16,22 0-16</inkml:trace>
  <inkml:trace contextRef="#ctx0" brushRef="#br0" timeOffset="85629.37">15557 13822 0,'0'0'0,"0"21"0,22-21 16,-1 0 0,0 0-16,0 0 15,0 0-15,0-21 16,1 0-16,-1 21 0,-21-21 16,21 21-16,-21-22 0,21 1 0,-21 0 15,0 0-15,0 0 16,0 0-16,0-1 0,0 1 15,-21 21-15,0 0 0,0 0 16,-1 0-16,1 0 0,0 0 16,21 21-16,-21-21 0,0 22 0,0-1 15,21 0-15,-22 21 0,22-21 16,0 1-16,0-1 0,0 21 0,0-21 16,0 0-16,0 1 0,22-22 0,-1 21 15,0 0-15,0 0 16,0-21-16,0 21 0,1-21 15,-1 0-15,0 0 0,0 0 16,0 0-16,0 0 0,1 0 16,-1 0-1,0-21-15,-21 0 0,21 21 16,0-21-16,0 0 16,-21-1-16,0 1 0,22 0 0,-1 0 15,-21-21-15,0 20 0,0 1 16,0 0-16,21 0 0,-21 0 0,21 0 15,-21-1-15,21 22 16,0-21-16,1 21 0,-22-21 0,21 21 16,0 0-16,0 0 15,0 0-15,0 0 0,1 21 16,-1 0-16,0 1 0,-21-1 16,21 0-16,0 0 0,0 0 15,-21 0-15,0 1 0,0-1 0,0 0 16,0 0-16,0 0 15,0 0-15,0 1 0,-21-1 16,0-21-16,21 21 16,-21-21-16,0 0 0,21-21 31,0 0-15,0-1-16,0 1 0,0 0 15,21 0-15,0 0 0,-21 0 16,21-1-16,0 1 15,1 0-15,-1 0 0,0 0 0,0 21 16,0-21-16,0-1 16,1 22-16,-1 0 0,0 0 15,0 0-15,-21-21 0,21 21 16,0 0-16</inkml:trace>
  <inkml:trace contextRef="#ctx0" brushRef="#br0" timeOffset="86119.08">16743 13589 0,'21'0'0,"-42"0"0,42-21 16,0 21-16,0 0 31,0 0-31,-21 21 0,0 0 15,22 0-15,-22 1 0,21-1 16,-21 0-16,0 0 0,21 0 16,-21 0-16,21-21 0,-21 22 0,0-1 15,0 0-15,0 0 0,0 0 0,0 0 16,0 1-16,0-1 16,21-21 30,0 0-46,-21-21 0,22 21 16,-22-22-16,0 1 0,21 0 16,0 0-16,-21 0 0,21 0 0,0-1 15,0 1-15,-21 0 0,22 0 16,-1-21-16,0 20 0,0 1 0,0 21 16,0-21-16,1 0 15,-1 21-15,0-21 0,0 21 16,0 0-16,-21 21 47,0 0-32,0 0 1</inkml:trace>
  <inkml:trace contextRef="#ctx0" brushRef="#br0" timeOffset="86889.15">17314 13737 0,'0'0'0,"0"21"15,21-21-15,1 0 16,-1 0-16,0 0 16,0 0-16,0 0 0,0 0 15,1 0-15,20-21 0,-21 21 16,0 0-16,0-21 0,22 0 16,-22 0-16,0 21 0,-21-21 15,0-1-15,0 1 16,-21 0-1,0 21-15,0 0 0,-22 0 16,22 0-16,0 0 16,0 21-16,0 0 0,-22 1 15,43-1-15,-21 0 0,21 0 16,-21 0-16,21 0 0,0 22 0,0-22 16,0 0-16,21 0 15,0 0-15,0-21 0,1 22 16,-1-22-16,0 0 0,0 0 0,0 0 15,0 21-15,1-21 0,-1 0 16,0 0-16,0 0 0,0 0 16,0 0-16,1-21 15,-22-1-15,21 22 0,-21-21 16,0 0-16,21 0 0,0 0 16,0 0-16,-21-1 0,21 1 0,1 0 15,-1-21-15,0 21 0,0-1 16,21 1-16,-20-21 0,-1 42 15,21-21-15,0 0 0,-20 21 16,20 0-16,0 0 0,-21 0 0,43 21 16,-43 0-16,0 0 15,0 0-15,1 22 0,-1-22 0,-21 0 16,0 0-16,0 0 0,0 22 16,0-22-16,0 0 0,-21 0 15,-1 0-15,1-21 0,21 21 0,-21-21 16,0 0-1,21 22-15,0-44 32,0 1-17,21 21-15,0-21 0,0 0 16,1 0-16,-22-22 0,21 22 0,0 0 16,0-21-16,0 21 0,0-1 15,22-20-15,-22 21 0,0 0 0,0 0 16,0 21-16,1-22 0,-1 22 15,-21-21 1,21 21-16</inkml:trace>
  <inkml:trace contextRef="#ctx0" brushRef="#br0" timeOffset="110297.75">8615 2604 0,'0'0'0,"0"-22"0,0 44 93,-21-1-77,21 0-16,-22-21 16,22 21-1,-21-21 1,21 21-1,0-42 110,0 0-125,21 21 0,1-21 16,-1 21-16,-21-21 0,0-1 16,21 22-16,-21-21 0,21 21 0,-21-21 15,0 0 1,0 42 15,-21 0-15,0 0-16,21 1 0,-21-22 15,-1 21-15,1 0 16,0-21-16,21 21 0,-42 0 16,42 0-16,-21-21 15,21 22 1,-22-22 156,22 21-78,-21-21-94,21-21 140,0-1-124,0 1-16</inkml:trace>
  <inkml:trace contextRef="#ctx0" brushRef="#br0" timeOffset="112494.17">7747 4868 0,'-21'0'15,"21"-21"110,0 0-125</inkml:trace>
  <inkml:trace contextRef="#ctx0" brushRef="#br0" timeOffset="114528.95">7747 4784 0,'-21'0'15,"0"0"-15,-1 0 16,1 0 31,0 0-47,0 0 31,0 0-31,42 0 125,0 0-109,0 0-16,0 0 0,1 0 0,-1 0 15,0 0-15,0 0 0,0 0 16,0-21-16,1 21 0,-1 0 0,0 0 16,0 0-16,0 0 0,0 0 15,1 0-15,-1 0 16,0 0-16,0 0 0,0 0 16,0 0-16,1 0 0,-1 0 15,0 0-15,0 0 0,0 0 16,0-22-16,1 22 0,-1 0 15,0 0-15,0 0 16,0 0-16,0 0 0,1 0 16,-1 0-16,0 0 15,-21-21-15,21 21 0,0 0 0,0 0 16,1 0-16,-1 0 16,0 0-16,0 0 0,21-21 15,-20 21-15,-1 0 0,0 0 0,42 0 16,-41 0-16,-1 0 0,0 0 15,0 0-15,0 0 0,0 0 16,1 0-16,20 0 0,-21 0 0,0 0 16,22 0-16,-22-21 0,21 21 15,-21 0-15,22 0 0,-22 0 16,21 0-16,-21 0 0,22 0 16,-22 0-16,0 0 0,0 0 0,21-21 15,-20 21-15,-1 0 0,0 0 16,0 0-16,0 0 0,0 0 0,22 0 15,-22 0-15,21 0 0,-21 0 16,22 0-16,-1 0 0,0-21 16,1 21-16,-1 0 0,0-22 0,1 22 15,-1 0-15,85 0 16,-85 0-16,1 0 0,-1-21 16,0 21-16,1 0 0,20 0 15,-20 0-15,-1-21 0,-21 21 16,21 0-16,1 0 0,20 0 15,-20-21-15,-1 21 0,0 0 16,-21 0-16,22 0 0,-1 0 16,43-21-16,-64 21 0,21 0 15,1 0-15,-1 0 0,-21 0 16,43-21-16,-22 21 0,-21 0 16,21 0-16,-20 0 0,20 0 15,-21 0-15,0 0 0,22 0 0,-22 0 16,0 0-16,0 0 0,0 0 15,0-22-15,1 22 0,-1 0 0,0 0 16,0 0-16,0 0 0,0 0 16,1 0-16,-1 0 0,0 0 15,0 0-15,0-21 0,22 21 0,-22 0 16,0 0-16,0 0 0,21 0 16,-20 0-16,20-21 0,-21 21 0,21 0 15,1 0-15,-22 0 0,21 0 16,-21-21-16,22 21 0,-22 0 15,21 0-15,-21 0 0,1 0 0,20-21 16,-21 21-16,0 0 0,0 0 0,22 0 16,-22-21-16,0 21 15,0 0-15,0 0 0,1-22 0,-1 22 16,21 0-16,-21 0 0,0-21 16,1 21-16,41 0 0,-42-21 15,0 21-15,22 0 0,-22-21 16,0 21-16,43 0 0,-43 0 15,0-21-15,21 21 0,-21 0 16,1 0-16,-1 0 0,21 0 16,-21-21-16,0 21 0,1 0 0,20 0 15,-21 0-15,21-22 0,-20 22 0,-1 0 16,21 0-16,-21 0 0,22 0 16,-22-21-16,21 21 0,-21 0 15,0 0-15,1 0 0,-1 0 0,0 0 16,0 0-16,0 0 0,0 0 15,-21-21-15,22 21 0,-1 0 16,0 0-16,0 0 16,0 0-16,0 0 15,1 0-15,-1 0 16,0 0-16,0 0 16,0 0-16,0-21 15,1 21-15,-1 0 16,0 0-16,0 0 15,0 0 1,0 0-16,-21-21 0,22 21 16,-1 0-16,0 0 15,0 0 1,0 0-16,0 0 16,1 0-1,-1 0-15,0 0 16,0 0-16,0 0 15,0 0-15,1 0 16,-1 0-16,-21-21 16,21 21-16,0 0 0,0 0 15,0 0-15,1 0 16,-1-22 0,0 22-16,0 0 31,0 0-31,0 0 15,1 0-15,-1 0 16,0 0 0,0 0-16,0 0 15,0 0-15,-21-21 16,22 21-16,-1 0 16,0 0-16,0 0 15,-42 0 63,0 0-62,0 0-16,21-21 0,-22 21 16,1 0-16,0 0 0,21-21 15</inkml:trace>
  <inkml:trace contextRef="#ctx0" brushRef="#br0" timeOffset="115930.15">14033 3704 0,'22'21'109,"-1"-21"-109,0 0 16,0 0-16,0 22 15,22-1-15,-22-21 16,42 21-16,-42 0 0,1 0 15,20-21-15,-21 21 0,0-21 0,22 22 16,-22-22-16,0 0 16,0 21-16,0-21 0,22 21 15,-22-21-15,0 0 0,0 21 0,0 0 16,0-21-16,1 0 16,-1 21-16,0-21 0,0 0 15,0 22-15,0-22 16,1 0-16,-1 21 15,0-21 17,-21 21-17,0 0 32,-21 0-31,0 0 15,-1-21-31,1 0 0,21 22 16,0-1-16,-21-21 15,0 0-15,21 21 0,-21-21 16,0 21-16,-1-21 16,1 21-16,0-21 0,0 21 0,0-21 15,0 22-15,-1-1 0,1-21 16,0 21-16,0 0 0,0-21 0,0 21 15,-22 0-15,22-21 0,0 22 16,-21-1-16,20 0 0,1-21 0,0 21 16,-21 0-16,21-21 0,-1 21 15,1 1-15,0-22 0,0 21 0,-21 0 16,-1 0-16,22 0 0,0-21 16,21 21-16,-21-21 0,0 22 15,-1-1-15,1-21 0,21 21 16,-21-21-16,21 21 15,-21-21-15,21 21 0,-21-21 16,21 21-16,-21-21 0,21 22 16,21-44 46,0 22-62,0-21 16,0 0-16,0 0 0,22 0 15,-22 0-15,21-1 0,1 1 0,41-42 16,-41 42-16,-1-1 0,0-20 16,1 21-16,-1 0 15,-21 0-15,0-22 0,22 22 0,-22 0 16,0 0-16,0 0 0,-21-1 16,21 22-1,-21-21-15,21 21 16,-21-21-16,0 0 125,43 0-125,-43 0 0</inkml:trace>
  <inkml:trace contextRef="#ctx0" brushRef="#br0" timeOffset="119969.55">15028 2921 0,'0'-21'32,"-21"21"-1,0 0-31,0 0 16,0 0-16,-1 0 15,1 0-15,0 0 0,0 0 31,0 0-31,0 0 0,-1 21 16,1-21 0,0 0-16,21 21 0,-21-21 15,21 21-15,-21-21 16,0 22-16,21-1 16,0 0-16,0 0 15,-22 0-15,22 0 16,0 1-1,0-1-15,0 0 0,0 0 16,0 0-16,0 0 16,0 1-16,0-1 0,22 0 15,-22 0-15,0 0 16,21 0-16,0-21 0,0 22 16,0-1-16,0-21 15,1 21-15,-1-21 0,0 21 16,0-21-16,0 0 0,0 0 15,1 21-15,-1-21 0,0 21 0,0-21 16,0 0-16,22 0 16,-22 0-16,0 0 0,21 0 0,-21 0 15,1 0-15,-1 0 0,0 0 16,0 0-16,0 0 0,43-21 16,-43 21-16,0 0 0,0-21 15,0 21-15,22-21 0,-22 0 16,0 21-16,0-21 0,-21-1 0,21 1 15,1 0-15,-1 21 0,0-21 16,-21-21-16,21 20 0,-21 1 16,21 0-16,-21 0 0,0 0 15,0-22-15,0 22 16,0 0-16,0 0 0,0 0 16,0 0-16,0-1 0,0 1 15,-21 0-15,21 0 16,0 0-16,-21 21 0,0-21 0,0-1 15,-1 1 1,1 21-16,0-21 0,0 21 0,0 0 16,21-21-16,-21 21 0,-1 0 15,1-21-15,0 21 0,0 0 0,-21 0 16,20 0-16,1 0 0,0 0 16,0 0-16,0 0 0,0 0 0,-1 0 15,1 0-15,0 0 0,0 0 16,0 0-16,0 0 0,-1 0 0,1 0 15,0 0-15,0 21 0,0-21 16,0 21-16,-1-21 0,22 21 16,-21 0-16,0 1 15,21-1-15,0 0 16,0 0-16,0 0 0,0 0 16,0 1-16,0-1 0,0 0 15,0 0-15,0 0 16,0 0-16,0 1 0,0-1 15,0 0-15,21 0 16,0-21-16,-21 21 0,22 0 0,-1-21 16,0 22-16,-21-1 0,21-21 15,0 21-15,0-21 0,1 0 16,-1 21-16,0-21 0,0 0 16,0 0-16,22 21 0,-22-21 0,0 0 15,0 0-15,0 0 0,22 0 16,-22 0-16,0 0 0,0 0 0,21-21 15,-20 21-15,-1 0 0,0-21 16,0 0-16,0 21 0,0-21 0,1 21 16,-1-22-16,0 1 15,-21 0-15,21 21 0,-21-21 0,21 0 16,-21 0-16,21 21 16,-21-22-16,0 1 0,0 0 0,0 0 15,0 0-15,0 0 16,0-1-16,0 1 15,0 0-15,-21 0 0,0 0 16,0 21-16,0-21 0,0-1 16,-1 22-16,22-21 0,-21 21 0,0 0 15,-21-21-15,21 21 0,-1 0 16,1-21-16,0 21 0,0 0 16,0 0-16,0 0 0,-1 0 0,1 0 15,0 0-15,0 0 0,0 0 16,0 0-16,-1 0 0,1 0 0,-21 21 15,21 0-15,0-21 16,21 21-16,-22-21 0,1 22 0,0-1 16,0 0-16,21 0 15,0 0-15,0 0 16,0 1-16,0-1 0,0 0 16,0 0-1,0 0-15,0 0 16,21 1-16,0-22 15,-21 21-15,21-21 0,-21 21 16,22-21-16,-22 21 0,21-21 0,0 0 16,0 21-16,0-21 15,0 0-15,1 0 0,-1 0 16,0 0-16,0 0 0,0 0 16,0 0-16,1 0 0,-1 0 15,0 0-15,0 0 0,0-21 16,0 0-16,1 21 15,-1-21-15,-21 0 16,0-1-16,0 1 16,0 0-16,0 0 15,0 0-15,-21 0 16,-1-1 0,1 22-16,0-21 15,0 21-15,0 0 0,0 0 16,-1 0 15,1 0-15,0 21-1,0 1-15,0-22 0,0 21 0,21 0 16,-22 0 0,1 0-16,21 0 15,0 1-15,0-1 16,0 0-16,21 0 15,1-21-15,-1 0 16,0 21-16,0-21 16,0 0-16,0 0 15,1 0-15,-1 0 0,0 0 16,0-21-16,0 0 16,0 21-16,-21-21 15,0 0 1,0-1-16,-21 22 15,0-21-15,0 21 16,0 0-16,0 0 0,-1 0 0,1 0 16,0 0-16,0 0 15,0 0-15,0 0 16,21 21-16,-22-21 16,22 22-1,-21-1-15,0-21 16,21 21-1,0 0-15,0 0 32</inkml:trace>
  <inkml:trace contextRef="#ctx0" brushRef="#br1" timeOffset="161469.39">10520 572 0,'21'-22'16,"0"1"0,0 0-16,0 0 15,1 21-15,-1-21 0,0 0 0,-21-1 16,21 1-16,0 0 15,0 0-15,-21-21 0,0 20 16,0 1-16,-21 21 16,-21-21-16,21 21 15,0 0-15,-22 0 0,1 0 0,0 21 16,-1 0-16,1-21 0,0 22 16,-1-1-16,1 0 0,21 0 0,-22 0 15,22 0-15,0 1 16,0-1-16,0-21 0,21 21 0,0 0 15,0 0-15,0 0 0,42-21 16,-21 22-16,0-1 0,1-21 16,20 21-16,-21-21 0,43 42 15,-22-42-15,-21 21 0,21 1 16,1-1-16,-22 0 0,42 21 16,-20-21-16,-22 1 15,0 20-15,0-21 0,-21 0 0,0 22 16,0-22-16,-21 21 0,0-21 15,-21 22-15,20-22 0,-20 0 0,0 0 16,-1 0-16,1 0 0,21-21 16,-21 0-16,-1 0 0,1 0 0,0 0 15,20 0-15,-20 0 0,21 0 16,0-21-16,0 0 0,-1 0 16,1-21-16,21 20 0,0 1 0,0-21 15,0 21-15,0-22 0,0 22 0,0-21 16,0 21-16,21 0 15,1-1-15,-1 1 0,0 21 0,21-21 16,-21 21-16,1-21 0,20 21 16,0 0-16,-21 0 0</inkml:trace>
  <inkml:trace contextRef="#ctx0" brushRef="#br1" timeOffset="162130.82">11028 656 0,'0'0'0,"0"21"32,0 1-32,0-1 0,-21 0 15,21 0-15,-22 21 0,22-20 16,0-1-16,0 0 0,0 21 0,0-21 16,0 1-16,0-1 0,0 0 15,0 0-15,22 0 0,-1-21 0,0 0 16,0 21-16,0-21 0,22 0 15,-22 0-15,0 0 0,21-21 16,1 0-16,-22 0 0,0 0 16,21 0-16,-21-1 0,1 1 15,-1 0-15,0 0 0,0 0 0,0-22 16,-21 22-16,21 0 0,-21 0 16,0 0-16,0 0 0,0-1 15,0 1 1,0 42-1,0 22 1,0-22-16,0 0 0,-21 21 16,21 1-16,0-1 0,0 0 15,-21 1-15,21 20 0,0-20 0,0 20 16,0 1-16,-21-1 0,21-21 16,-21 22-16,21 21 0,0-22 0,-21 22 15,-1-22-15,22 22 16,0-22-16,-21 22 0,0-21 0,0-1 15,21 1-15,-21-22 0,21 21 0,0-20 16,-21 20-16,-1-20 0,1-1 16,0 0-16,21-21 0,-63 43 15,41-43-15,1 0 0,-21-21 16,21 0-16,-22 0 0,22 0 0,-21 0 16,0-21-16,-1-21 0,1 21 0,0-22 15,-1 1-15,1 0 0,21-22 16,-22 22-16,22-22 0,0 22 15,21-22-15,0 1 0,0 21 16,0-22-16,0 22 0,0-22 0,21 22 16,0-22-16,1 22 0,20 0 15,-21-1-15,21 1 0,1 0 0,20-1 16,-20-20-16,20 21 0</inkml:trace>
  <inkml:trace contextRef="#ctx0" brushRef="#br1" timeOffset="162627.07">11853 656 0,'-42'85'31,"21"-43"-31,21-21 0,-21 22 16,21-22-16,-22 21 0,22-21 15,0 22-15,0-22 0,0 0 0,-21 0 16,21 0-16,0 1 0,-21-1 16,21 0-16,0-42 47,0 0-47,0-1 0,0 1 15,0 0-15,0 0 0,0-21 16,0 20-16,21-20 0,0 21 15,1-21-15,20 20 0,-21-20 0,21 21 16,1 0-16,-1 0 0,0-1 16,1 1-16,20 21 0,-20 0 0,-1 0 15,0 0-15,-21 0 0,22 21 16,-22 1-16,0-1 0,0 0 0,-21 0 16,0 0-16,0 22 0,0-1 15,-21 0-15,0-21 0,0 1 16,0-1-16,-1 0 0,22 0 15,-21 0-15,0 0 0,21 1 16,0-44 15,0 1-15,21 0-16,0 21 0</inkml:trace>
  <inkml:trace contextRef="#ctx0" brushRef="#br1" timeOffset="162934.41">12742 572 0,'0'0'0,"-84"0"16,62 21 0,1 0-16,0 0 0,21 0 15,-63 64 1,41-64-16,1 21 0,21 1 15,0 63-15,0-64 0,0-21 16,0 0-16,0 0 0,0 1 16,43 20-16,-22-42 0,0 0 15,0 0-15,0 0 0,0 0 16,22 0-16,-1 0 16,0 0-16,22-42 15,-22 20-15,1-20 0,20-21 16,-21 20-16,1 1 0,-22 0 15,21-1-15</inkml:trace>
  <inkml:trace contextRef="#ctx0" brushRef="#br1" timeOffset="163953.32">13271 402 0,'0'0'0,"-21"0"16,21 21-16,-21 1 16,0-1-16,21 0 0,-21 21 15,0-21-15,21 22 0,-22-22 0,22 21 16,0 1-16,-21-1 15,0 0-15,21 1 0,-21-22 0,21 21 16,0 0-16,0-20 0,-21-1 16,21 0-16,0 0 0,-21 0 0,21 0 15,0 1 1,0-44 0,21 22-1,0-21-15,-21 0 0,21 0 0,0 0 16,0-22-16,22-20 15,-22 42-15,21-43 16,-21 43-16,1 0 0,20 21 16,-21 0-16,0 0 15,0 21 1,-21 0-16,0 0 0,0 1 0,0 20 16,0-21-16,0 0 0,0 0 15,0 22-15,0-22 0,0 0 0,0 0 16,0 0-16,22 1 15,-1-22-15,0 0 0,0 0 16,0 0-16,0 0 0,1 0 16,-1 0-16,0-22 0,0 1 0,21 0 15,-42 0-15,22 0 16,-1-22-16,0 22 0,-21 0 0,21-21 16,-21 21-16,0-1 0,0 1 15,0 0-15,0 0 0,0 0 16,-21 21-1,0 0-15,21 21 16,0 0-16,0 0 16,0 0-16,0 1 0,0-1 15,0 0-15,0 0 0,0 0 0,0 0 16,0 1-16,0-1 0,0 0 16,21 0-16,-21 0 0,21-21 15,-21 21-15,21 1 16,0-22-16,1 0 0,-1 0 15,0 0-15,0 0 16,0 0-16,0 0 0,1-22 0,-1 22 16,21-21-16,-21 0 0,0 0 15,22-21-15,-22 20 0,0-20 0,21 21 16,-20 0-16,-1-22 0,0 22 16,0 0-16,0 21 0,-21-21 0,0 42 31,0 0-16,-21 22-15,0-22 0,0 0 16,0 21-16,21-21 0,0 1 0,-22 20 16,22-21-16,0 0 0,0 0 15,0 1-15,0-1 16,0 0-16,22-21 0,-1 0 16,0 0-16,0 0 0,0 0 15,0 0-15,1 0 0,20 0 0,-21-21 16,0 0-16,0-1 0,1 1 15,-1 0-15,0 0 0,0-21 0,0 20 16,-21-20-16,0 21 0,0-21 16,0 20-16,0 1 0,0 0 15,0 0-15,-21 21 0,0 0 0,0 0 16,0 0-16,-1 0 0,-20 0 16,21 0-16,-21 0 0,20 21 0,-20-21 15,21 21-15,-21 0 0,20-21 16,1 22-16,21-1 0,21-21 31</inkml:trace>
  <inkml:trace contextRef="#ctx0" brushRef="#br1" timeOffset="164753.75">14965 783 0,'0'-21'16,"-21"21"15,-1 0-15,22 21-16,-21 0 0,21 1 16,0-1-16,-21 0 0,21 0 15,-21 0-15,0 0 0,21 1 16,0-1-16,-21 0 15,21 0-15,-22-21 0,22 21 16,-21 0-16,21 1 16,0-44 15,0 1-15,0 0-16,0 0 0,0-21 15,0 20-15,21 1 0,1-21 16,-1 21-16,0-22 0,0 22 15,21 0-15,-20 0 0,-1 0 0,21 0 16,-21 21-16,22 0 0,-22-22 16,21 22-16,-21 0 0,0 0 15,1 0-15,-1 22 0,0-1 0,0 0 16,-21 0-16,0 0 0,0 22 16,0-22-16,0 0 0,0 21 0,0-21 15,-21 1-15,21 20 0,-21-21 16,21 0-16,-21 0 15,21 1 1,21-22 15,0-22-31,0 1 16,0 0-16,0 21 0</inkml:trace>
  <inkml:trace contextRef="#ctx0" brushRef="#br1" timeOffset="165001.26">15642 720 0,'0'0'0,"0"21"31,0 0-31,0 0 0,0 0 16,0 1-16,-21-22 0,21 21 16,0 0-16,-21 0 0,21 0 0,0 0 15,0 1-15,0-1 16,0 0-1,-21-21 1,21-21 0,0 0-1,0-1-15,0-20 0,0 21 16,0 0-16</inkml:trace>
  <inkml:trace contextRef="#ctx0" brushRef="#br1" timeOffset="165194.32">15663 572 0,'0'-22'32,"-21"22"-17,42 0 48,0 0-63,1 0 0,-1 0 15,0 0-15</inkml:trace>
  <inkml:trace contextRef="#ctx0" brushRef="#br1" timeOffset="165810.73">16023 635 0,'21'0'31,"0"0"-15,1 0-16,-1 0 15,-21 21-15,21 0 16,-21 1-16,0-1 16,0 0-16,0 0 0,0 0 15,0 0-15,0 1 0,-21-1 16,0 0-16,21 0 0,-43 0 15,22 0-15,0 1 0,0-1 0,0 0 16,-1-21-16,22 21 0,-21-21 16,0 0-16,21-21 47,21 21-32,0-21-15,1 21 0,-1 0 16,0 0-16,0 0 0,0 0 15,0 0-15,1 0 0,-1 0 16,0 21-16,21-21 0,-21 21 0,1 0 16,-22 0-16,21 1 0,0-1 15,-21 0-15,0 0 0,0 0 0,0 22 16,0-22-16,0 0 0,-21 0 16,0 21-16,-1-20 0,1-1 0,0 0 15,0 0-15,-21 0 0,20 0 0,1-21 16,0 22-16,-21-22 15,21 0-15,-1 0 0,1 21 0,0-21 16,0 0-16,0 0 0,0 0 16,-1 0-16,1 0 0,0-21 0,0 21 15,0-22-15,21 1 0,-21 0 16,21 0-16,-22 21 0,22-21 16,0 0-16,0-1 15,0 1-15,22 0 0,-1 21 16,0-21-16,0 0 0,21 0 15,-20-1-15</inkml:trace>
  <inkml:trace contextRef="#ctx0" brushRef="#br1" timeOffset="166369.71">16827 783 0,'0'0'0,"22"0"0,-22-21 0,0 0 15,0 0-15,21 0 0,-21-1 0,0 1 16,0 0-16,0 0 0,0 0 16,0 0-16,-21 21 0,21-22 15,-22 22-15,1 0 0,-42 0 16,42 22-16,-22-1 0,22-21 16,-21 21-16,21 21 15,-43 1-15,43-1 0,-21-21 0,20 21 16,22-20-16,-21 20 0,21 0 15,0-21-15,0 1 0,0 20 16,0-21-16,0 0 16,21 0-16,1-21 0,-1 0 0,0 0 15,0 0-15,0 0 0,0 0 16,1 0-16,20 0 0,-21-21 16,0 0-16,43-21 0,-43-1 15,0 22-15,0-21 0,0 21 16,1-22-16,-1 22 0,0-21 0,-21 21 15,0 0-15,21-1 16,-21 1-16,21 0 0,-21 0 0,0 42 31,0 0-31,-21 0 0,21 1 16,-21-1-16,21 0 16,0 21-16,0-21 0,0 22 0,0-22 15,0 21-15,0-21 0,0 1 16,0-1-16,0 0 0,0 0 15,21 0-15,0-21 0,0 21 16,1-21-16,-1 0 0,0 0 16,0 0-16,0-21 0,0 0 0,22 21 15,-22-21-15,21 0 0,1-22 16</inkml:trace>
  <inkml:trace contextRef="#ctx0" brushRef="#br1" timeOffset="166653.57">17547 296 0,'0'0'16,"-21"0"-16,0 0 0,0 0 0,-1 0 15,1 0-15,0 0 0,0 22 16,0-1-16,0 0 0,-1 0 0,1 21 16,21-20-16,-21 20 0,21-21 15,0 21-15,0 1 0,0-22 16,0 21-16,0 1 0,0-22 0,0 21 15,-21 0-15,21-20 0,0 20 0,0-21 16,0 0-16,0 0 16,0 1-16,0-1 0,0 0 0,0 0 15,21-21 1,0 0-16,0 0 0,1 0 0,20-21 16,-21 0-16,0 0 15,0-1-15</inkml:trace>
  <inkml:trace contextRef="#ctx0" brushRef="#br1" timeOffset="166911.42">17738 635 0,'0'0'0,"0"-21"0,21 21 0,-21-21 15,-21 42 17,-1-21-17,22 21-15,-21 0 0,0 0 0,21 1 16,-21 20-16,21-21 0,0 0 15,-21 22-15,21-22 0,-21 0 0,21 0 16,0 21-16,-22-20 0,22-1 16,0 0-16,0 0 0,22-21 31,-1 0-31,0 0 0,0 0 16,0 0-16,0 0 0,1-21 0,20 0 15,-21 0-15,0-1 0</inkml:trace>
  <inkml:trace contextRef="#ctx0" brushRef="#br1" timeOffset="167675.67">18161 656 0,'0'0'0,"0"-21"0,21 21 15,-21-21-15,-21 21 32,0 0-32,0 21 15,21 0-15,-22 0 16,1 1-16,21-1 0,0 0 15,-21 0-15,0 21 0,21-20 16,-21-1-16,21 21 0,0-21 0,0 0 16,0 1-16,0-1 0,0 0 15,0 0-15,0 0 0,21-21 32,0 0-32,0 0 15,-21-21-15,21 0 16,-21 0-16,22 0 0,-22-1 15,0 1-15,0-21 0,0 21 0,21-22 16,0 22-16,-21 0 0,21-21 0,0 21 16,0-1-16,1 1 15,-1 0-15,0 0 0,0 0 0,0 21 16,0-21-16,22 21 0,-22 0 16,0 0-16,0 0 0,22 0 0,-22 0 15,0 0-15,21 21 0,-21 0 16,1-21-16,-1 21 0,-21 21 0,0-20 15,21-1-15,-21 0 0,0 21 16,0-21-16,0 1 0,0 20 16,0-21-16,-21 0 0,21 0 0,-21 1 15,21-1-15,0 0 0,-22-21 16,1 21-16,0 0 0,0-21 31,0 0-15,21-21-16,0 0 0,0 0 15,0-22-15,0 22 0,21 0 16,0-21-16,0 21 0,0-22 16,22 1-16,-22 21 0,21-22 0,-21 22 15,22-21-15,-1 21 0,0 0 16,1-1-16,-1 1 0,0 21 0,1 0 16,-22 0-16,0 0 0,0 0 15,0 21-15,1 1 0,-22-1 0,0 0 16,0 0-16,0 0 0,0 22 15,0-22-15,0 21 0,0-21 0,0 22 16,0-22-16,0 0 16,-22 21-16,22-21 0,-21 1 0,21-1 15,0 0-15,0 0 0,-21 0 16,21-42 31,-21 0-47,21 0 0</inkml:trace>
  <inkml:trace contextRef="#ctx0" brushRef="#br1" timeOffset="167921.5">18309 191 0,'-21'0'16,"42"0"-16,-63 0 0,21 0 0,-1 0 16,1 0-16,21 21 31,-21-21-31,0 0 31</inkml:trace>
  <inkml:trace contextRef="#ctx0" brushRef="#br1" timeOffset="168169.63">17251 466 0,'0'21'0,"0"-42"0,21 42 32,0-21-32,0 0 0,0 0 0,22 0 15,-22 0-15,0 0 0,21 0 16,-20 0-16,-1 0 0,0 0 0,0 0 16,0 0-16</inkml:trace>
  <inkml:trace contextRef="#ctx0" brushRef="#br1" timeOffset="169358.55">10795 1397 0,'-21'0'16,"42"0"-16,-63 0 0,20 0 0,1 0 16,0 0-1,42 0 32,0 21-47,1-21 16,-1 0-16,21 0 0,-21 0 15,22 0-15,20 0 0,-21 21 16,1-21-16,20 0 0,64 0 16,-63 0-16,-1 0 0,1 0 0,-1 22 15,1-22-15,20 0 0,22 0 16,0 0-16,0 0 0,0 0 0,21 0 16,0 0-16,0 0 0,0 0 15,21 0-15,0 0 0,0 0 16,0 0-16,1 0 0,-1 0 0,0 0 15,21 0-15,1 0 0,-1 0 16,-21 0-16,21 0 0,22 0 16,-22 0-16,22 0 0,-1 0 0,1 0 15,-22 0-15,22 0 0,-22 0 16,21 0-16,1 0 0,-22 0 0,1 0 16,-1-22-16,0 22 0,1 0 15,-1 0-15,-21 0 0,0 0 0,0 0 16,1-21-16,-22 21 0,0 0 15,0 0-15,0 0 0,0 0 16,-22 0-16,-20 0 0,0 0 16,-1-21-16,-20 21 0,-1 0 0,22 0 15,-64 0-15,0 0 16,1 0-16,-1 0 0,-21-21 94</inkml:trace>
  <inkml:trace contextRef="#ctx0" brushRef="#br1" timeOffset="169485.81">19177 1376 0</inkml:trace>
  <inkml:trace contextRef="#ctx0" brushRef="#br1" timeOffset="187042.22">1228 14034 0,'0'0'0,"-22"0"15,22 21 17,0 0-32,0 0 15,0 0-15,0 0 0,0 1 16,0-1-16,0 21 15,0 0-15,0-20 0,0 41 0,0-21 16,0 1-16,0-1 0,0 0 16,0 1-16,0-1 0,0 0 15,0 1-15,0-22 0,-21 0 0,21 0 16,0 0-16,-21-21 0,0 0 31,0 0-31,21-21 0,-21 0 16</inkml:trace>
  <inkml:trace contextRef="#ctx0" brushRef="#br1" timeOffset="187438.42">720 13864 0,'0'0'0,"-22"0"0,44 0 47,-1 0-47,0 0 0,21 0 15,1 0-15,20 0 0,-21-21 16,22 21-16,-1 0 0,22-21 15,-21 21-15,-1-21 0,1 21 0,-1-21 16,-21-1-16,22 22 0,-22 0 16,1 0-16,-22-21 0,0 21 0,0 0 15,0 0-15,-42 0 47,21 21-47,-21-21 0,0 0 16,0 22-16,-1-1 15</inkml:trace>
  <inkml:trace contextRef="#ctx0" brushRef="#br1" timeOffset="187957.66">1545 13822 0,'0'21'16,"0"0"-1,0 0-15,0 1 0,0-1 16,0 0-16,21 0 0,-21 0 0,21 22 16,-21-22-16,22 21 15,-22-21-15,0 22 0,0-1 0,0-21 16,0 21-16,0 1 0,0-1 16,0 0-16,0-20 0,-22 20 15,1-21-15,21 0 0,-21 0 0,21 1 16,0-1-16,0-42 31,0-1-15,0 1-16,0-21 0,0 21 15,0-22-15,0 1 0,21 21 16,0-21-16,1-1 0,-1 22 16,0-21-16,21 21 0,-21-1 0,22 1 15,-22 0-15,21 0 0,-21 21 16,1 0-16,20 0 0,-21 0 15,0 0-15,0 21 0,1 0 0,-22 0 16,0 1-16,0-1 0,0 0 16,0 0-16,0 21 0,0-20 0,0 20 15,0-21-15,0 21 16,0-20-16,-22 20 0,22-21 0,0 0 16,-21 0-16,21 1 15,0-44 16,0 1-31,0 0 16,0 0-16,0 0 0,0 0 0</inkml:trace>
  <inkml:trace contextRef="#ctx0" brushRef="#br1" timeOffset="188339.02">2095 14351 0,'22'0'15,"83"0"1,-83-21 0,-1 0-16,0 21 0,21-21 0,-21-1 15,1 1-15,-1 0 0,0 21 16,0-21-16,0 0 0,-21 0 0,0-1 16,0 1-16,0 0 15,-21 21-15,0 0 0,0 0 16,0 0-16,-1 0 0,1 0 15,-21 0-15,21 21 0,-22 0 0,22 1 16,0 20-16,0-21 0,0 21 16,0 1-16,-1-1 0,22-21 15,0 22-15,0-1 0,0-21 16,0 21-16,0-20 0,0-1 16,0 0-16,0 0 0,22-21 15,-1 0-15,0 0 0,0 0 16,0 0-16,22 0 0,-22 0 0,0-21 15,21 0-15,-21 0 0,22-1 16,-22 1-16,0 0 0,21 0 0,-20-21 16</inkml:trace>
  <inkml:trace contextRef="#ctx0" brushRef="#br1" timeOffset="188936.67">3979 13970 0,'0'0'0,"0"-21"0,0 0 0,0 0 15,0 42 17,0 0-32,-21 0 0,21 21 15,-21 1-15,21 20 16,-21 1-16,21-1 0,0 22 0,-21 0 16,21-1-16,-22 1 0,22 21 15,-21-22-15,0 22 0,21 0 0,-21 0 16,0 0-16,0 0 0,-1-22 15,1 22-15,0 0 0,0 0 0,21-22 16,-21 1-16,0 0 0,-1-1 16,1-20-16,21-1 0,0-20 0,0-1 15,0 0-15,0-20 0,0-1 16,0-42 0,0-1-1,0 1-15,0-21 0,0 0 0,0-22 16,0 1-16,0-1 0,0 1 15,0-1-15</inkml:trace>
  <inkml:trace contextRef="#ctx0" brushRef="#br1" timeOffset="189310.46">3323 14436 0,'-21'-64'15,"42"128"-15,-63-170 0,21 85 0,-1-22 16,22 1-16,-21 21 0,21 0 0,0 0 15,0-22-15,0 22 0,21 0 16,1 0-16,20 0 0,0-1 16,1 1-16,-1 21 0,21-21 15,1 21-15,-1 0 0,1 0 0,-1 0 16,1 21-16,-1-21 0,-20 21 16,20 1-16,-20 20 0,-22-21 0,0 0 15,0 22-15,-21-1 0,0 0 16,0 1-16,0-1 0,-21 0 0,0 1 15,-22-1-15,22 0 0,-21-21 16,0 22-16,-1-22 0,1 21 16,0-21-16,-1 1 0,22-1 0,0-21 15,-21 21-15,20-21 16,44-21 15,-22 0-31,21 21 16,0-22-16,21 1 0,-21 0 0,1 0 15,-1 0-15</inkml:trace>
  <inkml:trace contextRef="#ctx0" brushRef="#br1" timeOffset="189739.22">4043 14309 0,'0'-43'0,"21"1"16,0 21-1,-21 0-15,21 21 0,0-21 16,1-1-16,-1 22 0,0-21 16,0 21-16,0 0 0,0-21 0,1 21 15,-1 0-15,21 0 0,-21 0 16,0 0-16,1 21 0,-1 0 0,0 1 16,0-1-16,-21 0 0,0 0 15,0 0-15,0 0 0,0 22 16,0-22-16,0 21 0,-21-21 15,21 1-15,-21-1 0,21 0 0,0 0 0,-21-21 16,21 21 0,0-42-1,0 0-15,0 0 16,0 0-16,21-22 0,-21 22 16,21 0-16,-21 0 0,0 0 15,21-1-15,0 1 0,-21 0 0,0 0 16,21 0-16,1 21 0,-22-21 15,21 21-15,0-22 16,0 22-16,0 0 16,0 0-16,1 0 15,-1 0-15,0 0 0</inkml:trace>
  <inkml:trace contextRef="#ctx0" brushRef="#br1" timeOffset="190237.94">5165 14034 0,'0'0'0,"0"-22"0,0 1 16,-22 21-1,1 0 1,0 0-16,0 21 0,0 1 16,0-1-16,-1 0 15,1 21-15,0-21 0,0 1 16,21 20-16,-21-21 0,0 21 0,21-20 15,0 20-15,0 0 0,0-21 16,0 22-16,0-22 0,0 0 0,0 0 16,0 0-16,21 1 0,0-1 15,0-21-15,0 0 0,0 0 0,1 0 16,-1 0-16,0 0 0,21-21 0,-21-1 16,1 1-16,-1 0 15,21 0-15,-21 0 0,0-22 0,-21 22 16,22 0-16,-22-21 0,21 21 15,-21-1-15,0 1 0,0-21 0,0 21 16,0 0-16,-21-22 0,-1 22 16,1 0-16,0 0 0,0 0 0,0-1 15,0 1-15,-1 0 0,1 21 16,0 0-16,0 0 0,0 0 0,0 0 16,-1 21-16,1 0 0,-21-21 15,21 22-15,0 20 0,-1-21 0,22 0 16,0 22-16,-21-22 0,21 21 15,0-21-15,0 22 0,0-1 16,0-21-16,0 0 0,21 22 0,1-22 16,-1 0-16,0-21 0,0 0 15,21 21-15,-20-21 0,-1 0 0</inkml:trace>
  <inkml:trace contextRef="#ctx0" brushRef="#br1" timeOffset="190545.75">5905 14097 0,'0'0'0,"0"-21"0,0 0 15,0 0-15,-21 21 16,0 0-16,0 0 16,0 21-16,0-21 0,-22 21 0,22 0 15,0 0-15,21 0 0,-21 1 16,0 20-16,-1 0 0,22 1 15,0-22-15,-21 21 0,21-21 16,0 0-16,0 1 0,0-1 0,0 0 16,21 0-16,-21 0 0,22-21 15,-1 0-15,0 21 0,0-21 0,21 0 16,-20 0-16,-1 0 0,21 0 16,-21-21-16,0 21 0,22-21 0,-22 0 15,0 0-15,0 0 0,0-1 16,1 1-16</inkml:trace>
  <inkml:trace contextRef="#ctx0" brushRef="#br1" timeOffset="191634.68">6138 14245 0,'21'0'16,"1"0"-1,-1 0 1,0-21-16,-21 0 0,21 21 15,-21-21-15,21 21 0,0-21 16,-21-1-16,0 1 0,22 21 16,-22-21-16,0 0 15,0 0-15,0 0 16,-22 21-16,1 0 0,0 0 16,0 0-1,0 0-15,21 21 0,-21 0 0,-1 0 16,1 0-16,21 0 0,-21 1 15,21-1-15,-21 0 0,21 21 0,0-21 16,0 1-16,0 20 0,0-21 16,0 0-16,21 0 0,0 1 0,0-1 15,-21 0-15,22-21 0,-1 0 0,21 0 16,-21 0-16,0 0 0,1 0 16,-1 0-16,21-21 0,-21 0 0,22 21 15,-1-22-15,-21 1 16,21 0-16,1 0 0,-22 0 0,21-22 15,1 22-15,-22 0 0,0 0 16,0 0-16,0 0 0,0-22 0,1 22 16,-22 0-16,0 0 0,0 0 0,0-1 15,-22 22 1,1 22-16,0-22 16,0 21-16,21 0 0,-21 0 15,0 0-15,21 0 0,-22 1 0,22-1 16,0 0-16,0 0 0,0 0 15,0 0-15,0 1 0,0-1 16,22 0-16,-1 0 0,-21 0 16,21-21-16,0 0 0,-21 21 15,21-21-15,-21-21 47,-21 21-31,21-21-16,-21 21 0,0 0 15,0 0 1,21 21 0,0 0-1,0 1 1,21-1 0,0-21-16,0 0 15,0 0-15,0 0 0,1 0 0,-1 0 16,0 0-16,0 0 0,21-21 15,-20 21-15,20-22 0,0 1 0,-21 0 16,22 0-16,-1 21 0,-21-21 16,22 0-16,-22-22 0,21 22 0,-21 0 15,0 0-15,1 0 0,-1-1 16,0-20-16,0 21 0,0 0 0,0-22 16,-21 22-16,0 0 0,0 0 15,-21 21 1,0 21-1,0 0-15,0 0 0,0 1 16,-1-1-16,22 21 0,0-21 0,0 0 16,0 1-16,0-1 0,0 0 15,0 0-15,0 0 0,0 0 0,0 1 16,22-22-16,-1 21 0,0 0 0,-21 0 16,21-21-16,0 0 15,-21 21-15,-21-21 31,0 0-15,0 0-16,0 0 16,-1 0-16,1 0 0,0 0 15,0 0-15,0 0 0,0 0 0,-1 0 16,22-21-16,0 0 0,0 0 16</inkml:trace>
  <inkml:trace contextRef="#ctx0" brushRef="#br1" timeOffset="192990.5">8467 14372 0,'0'-21'32,"0"0"-32,21 0 15,-21 0-15,21 21 0,0-22 16,-21 1-16,21 0 0,0 0 15,1 0-15,-1-22 0,0 22 16,0-21-16,-21 21 0,0 0 16,0-1-16,21 1 0,-21 0 15,0 42 17,-21 0-32,21 1 0,-21-1 15,0 0-15,21 0 0,-21 21 0,21-20 16,-22-1-16,22 21 0,0 0 0,0-20 15,-21 20-15,21-21 0,0 0 16,0 22-16,0-22 0,21-21 16,1 21-16,-1 0 0,0-21 15,21 0-15,1 0 0,-1 0 16,-21 0-16,21-21 0,-20 0 16,20 0-16,-21 21 0,0-22 0,0 1 15,1-21-15,-1 21 0,0 0 16,-21-1-16,0 1 0,0 0 0,0 0 15,0 0-15,0 0 0,-21-1 0,0 1 16,-1 0-16,-20 0 0,21 0 16,0 21-16,-22 0 0,22-21 0,0 21 15,0 0-15,0 0 16,0 0-16,-1 0 0,22 21 0,0 0 16,0 0-1,22-21-15,-1 0 16,21 0-16,0 0 0,1 0 0,-1 0 15,0 0-15,22 0 0,-22-21 16,1 21-16,20-21 0,-21 0 0,1-1 16,-1 22-16,0-21 0,1 0 15,-22 0-15,0 0 0,0 0 16,0-1-16,1 1 0,-22 0 16,21 21-16,-21-21 0,0 0 0,0 0 15,0-1-15,0 1 16,-21 21-1,-1 21 1,1-21-16,21 43 0,-21-22 0,21 21 16,0-21-16,-21 22 0,21-1 0,-21 0 15,21 1-15,0-1 0,0 0 16,-21 22-16,-1-22 0,22 22 0,-21-1 16,21 1-16,-21-1 0,21 1 15,-21 20-15,0-20 0,21-1 0,-21 22 16,-1 0-16,1-1 0,21 1 15,-21 21-15,21 0 0,-21 84 16,21-84-16,-21 0 0,0 0 16,21 0-16,-22-1 0,22 1 0,0-21 15,0 21-15,-21-22 0,21 1 16,0 0-16,0-1 0,0-20 0,0-1 16,0 1-16,0-22 0,0 22 15,0-43-15,0 21 0,0-21 0,0 1 16,0-1-16,-21-21 0,0 0 31,0 0-31,0-21 0,-1-22 0,1 22 16,0-21-16,0-1 0,-21 1 15,20-21-15,1 20 0,-21-20 16,21-1-16,0-20 0,21-86 16,-22 86-16,22-22 0,0 0 15,0 0-15,0 0 0,22 0 0,-1 1 16,0-22-16,21 21 0,-21 0 15,22 0-15,-1 0 0,0 22 0,1-1 16,-1 0-16,0 1 0,1-1 0,-1 21 16,-21 1-16,22-1 0,-22 1 15,21 21-15,-21-1 0,0 22 16,-21-21-16,0 21 0,22 21 0,-22-22 16,0 44 30,0-1-14,21-21-32,0 0 0,0 0 15,0 0-15,22 0 0</inkml:trace>
  <inkml:trace contextRef="#ctx0" brushRef="#br1" timeOffset="193874.4">10816 14415 0,'0'0'0,"0"-22"0,0 1 0,0 0 0,0 0 15,0 0-15,0 0 0,0-1 16,0 1-16,-21 21 15,21 21 1,0 1-16,-21-1 0,21 21 16,0 0-16,0 1 0,-21-1 0,21-21 15,-22 22-15,22-1 0,-21 0 16,21-21-16,0 22 0,0-22 0,0 0 16,-21 0-16,21 0 15,0 1-15,0-1 16,0-42 15,0-1-31,0 1 16,0 0-16,0-21 0,21 21 0,-21-1 15,21-20-15,1 0 0,-1 21 16,0-22-16,0 22 0,21-21 0,-20 21 16,20-1-16,-21 1 0,21 0 15,-20 21-15,20 0 0,-21 0 0,0 0 16,22 0-16,-22 21 15,0 22-15,0-22 0,0 0 0,0 21 0,-21-21 16,22 22-16,-22-22 16,0 21-16,0-21 0,0 1 0,0-1 15,0 0-15,0 0 0,0 0 0,0 0 16,0 1-16,0-44 47,0 1-47,0 0 15,21-21-15,0 21 0,0-22 16,0 22-16,0-21 0,1-1 16,-1 1-16,21 0 0,-21 21 0,0-1 15,1 1-15,-1 0 0,21 0 16,-21 21-16,0 0 0,1 0 16,-1 21-16,0 0 0,0 0 0,0 1 15,-21 20-15,0-21 0,0 0 16,0 0-16,0 22 0,0-22 0,0 0 15,0 21-15,-21-20 0,0 20 16,21-21-16,-21 0 0,21 0 16,21-21-1,0 0 1,0 0-16</inkml:trace>
  <inkml:trace contextRef="#ctx0" brushRef="#br1" timeOffset="194662.55">12361 14605 0,'21'-21'0,"-42"42"0,64-42 16,-43 0-16,0 0 0,0-1 15,0 1-15,0 0 16,0 0-16,0 0 0,0 0 0,-22-1 16,22 1-16,-21 0 0,0 21 0,0 0 15,0 0-15,0 0 0,-1 0 16,1 0-16,0 21 0,-21 22 0,21-22 15,-22 21-15,22-21 0,-21 22 16,21-1-16,-1 0 0,1-21 16,0 22-16,0-1 0,0-21 0,21 0 15,0 1-15,0 20 0,0-21 16,0 0-16,21-21 0,0 0 16,0 0-16,0 0 0,1 0 15,20 0-15,-21 0 0,21 0 0,-20-21 16,20 21-16,-21-21 0,0 0 15,22 0-15,-22-1 0,0 1 0,0 0 16,0 0-16,0 0 0,-21 0 16,22-22-16,-22 22 0,21 0 0,-21 0 15,0 0-15,0 42 32,0 0-32,0 0 15,0 0-15,0 0 0,0 1 16,0-1-16,0 0 0,0 0 0,0 0 15,0 0-15,0 1 0,21-1 0,-21 0 16,21-21-16,-21 21 0,21-21 16,0 0-16,-21 21 0,22-21 0,-1 0 15,0 0-15,0 0 0,0 0 16,0 0-16,1 0 0,-1-21 0,21 0 16,-21 0-16,0 21 0,22-21 15,-22-22-15,0 22 0,21 0 16,-20-21-16,-1-1 0,0 1 0,0 0 15,21-64-15,-20 63 16,-1 1-16,-21 0 0,0-1 0,21 22 16,-21-21-16,0 21 0,0 0 15,0-1-15,-21 44 16,0-1 0,-1 0-16,1 0 0,0 21 15,0 22-15,21-22 0,-21 1 16,0 20-16,21-21 0,0 22 0,-22-22 15,22 1-15,0-1 0,-21 0 0,21-21 16,0 1-16,0 20 0,0-21 16,0 0-16,21 0 0,1 1 15,-1-22-15,0 0 16,0 0-16,0 0 0,0 0 0,1 0 16,-1-22-16,0 1 0,21 0 0,-21 0 15,1 0-15,-1 0 0</inkml:trace>
  <inkml:trace contextRef="#ctx0" brushRef="#br1" timeOffset="194907.68">12869 14478 0,'0'0'15,"-21"21"-15,0 0 0,21 1 0,0-1 16,0 0-16,21-21 15,0 0-15,0 0 0,1 0 16,-1 0-16,21 0 0,0 0 16,-20 0-16,20 0 0,0 0 0,-21 0 15,22-21-15,-22 21 0,21 0 16,-21-21-16,1-1 0,-1 22 0,21-21 16,-21 0-16,0 21 0,1-21 0,-1 0 15</inkml:trace>
  <inkml:trace contextRef="#ctx0" brushRef="#br1" timeOffset="197026.64">13737 14711 0,'0'0'0,"0"-21"16,0 0-16,0-1 0,0 1 15,0 0-15,0 0 0,0 0 16,0 0-16,0-1 0,0 1 0,0 0 15,0 0-15,-21 0 0,0 21 16,0 0-16,-1-21 0,-20 21 16,21 0-16,0 21 0,0 0 15,-1 0-15,-20 0 0,21 0 16,0 22-16,0-1 0,-1-21 0,1 22 16,0-1-16,21-21 0,0 21 15,0-20-15,0 20 0,0-21 0,0 0 16,21 0-16,0 1 0,22-1 15,-22-21-15,0 0 0,21 21 0,1-21 16,-22 0-16,21 0 0,1 0 16,-1 0-16,0-21 0,22 0 0,20-1 15,-20 1-15,-22-21 16,22 21-16,-22 0 0,0-22 16,1 22-16,-1-21 0,0-1 0,-20-20 15,-1 21-15,0-1 0,-21-20 16,0 20-16,0 1 0,0-21 0,0 20 15,0 22-15,0-21 0,0 21 16,0-1-16,0-20 0,-21 42 16,0 0-16,-1 0 15,22 21-15,-21 0 0,0 22 0,0-1 16,21 0-16,0 1 0,-21-1 16,0 22-16,21-22 0,-22 64 15,1-64-15,0 0 0,21 1 16,0-1-16,-21 0 0,21-20 15,-21-1-15,21 0 0,-21 21 0,21-21 16,21-21 31,0-21-47,0 21 0,0-21 0,22 0 16,-22 0-16,0 0 0,0 21 0,0-22 15,0 1-15,22 0 0,-22 21 16,0 0-16,0-21 0,0 21 15,1 0-15,-1 0 16,-21 21-16,0 0 0,0 0 16,0 1-16,21-1 15,0 0-15,-21 0 16,21-21-16,0 0 16,1 0-16,-1 0 15,0 0-15,0 0 0,0 0 0,0 0 16,1 0-16,-1 0 15,0 0-15,0-21 0,0 21 0,0-21 0,1 0 16,-1 21-16,0-22 0,0 1 16,0 0-16,-21 0 0,0-21 0,0 20 15,0 1-15,21 0 0,-21 0 16,0 0-16,0 42 31,0 0-31,-21 0 16,0 0-16,21 1 0,0-1 0,0 0 15,0 0-15,0 0 0,0 0 16,0 1-16,0-1 0,0 0 0,0 0 16,0 0-1,21-21-15,0 0 16,1 0-16,-1 0 0,0 0 0,0 0 16,0 0-16,0 0 15,22 0-15,-22 0 0,0 0 0,0-21 16,0 0-16,1 21 0,20-21 15,-42 0-15,21-1 0,0 1 0,0 0 16,-21 0-16,0 0 0,0 0 16,0-1-16,22 22 0,-22 22 31,-22-1-31,22 0 16,-21 0-16,0 0 0,21 0 15,-21 1-15,21-1 0,0 0 16,-21-21-16,21 21 0,-21 0 15,42-21 32,0 0-47,0 0 0,0-21 16,0 0-16,1 21 0,-1-21 16,0 0-16,0-1 0,21 1 15,-20 0-15,-1 0 0,0 0 16,0 21-16,0-21 0,0-1 0,1 22 15,-22 22 1,0-1 0,0 0-16,0 0 0,0 0 15,0 0-15,0 1 16,21-1-16,0-21 0,-21 21 16,21 0-16,0-21 0,0 21 15,1-21-15,-1 0 0,21 0 16,-21 0-16,22 0 0,-22 0 0,21 0 15,-21 0-15,22 0 0,-22 0 0,21 0 16,0-21-16,-20 0 16,20 21-16,-21-21 0,0 0 0,-21-1 15,21 1-15,1 0 0,-1 0 16,-21-21-16,0 20 0,0 1 0,0-21 16,0 21-16,0 0 15,0-1-15,0 1 0,-21 21 0,-1 0 0,1 0 16,0 0-16,-21 0 15,21 0-15,-1 0 0,-20 21 0,21 1 16,-21-1-16,20 21 0,1-21 0,0 0 16,0 1-16,21 20 0,0-21 15,0 0-15,0 0 0,0 1 16,0-1-16,21-21 16,0 0-16,0 0 15,22 0-15,-22 0 0,0 0 16,0 0-16,0-21 0,1 21 0,20-22 15,-21 22-15,0-21 0,0 21 16,1-21-16,-1 21 0,-21-21 0,21 21 16,0 0-16,-21 21 31,0 0-15,0 0-16,0 1 15,-21 20-15,0-21 0,0 0 0,21 22 16,-22-22-16,1 21 0,0 0 0,0 1 15,0 20-15,21 1 0,-21-22 16,-1 22-16,22-1 0,-21 1 0,21 20 16,0-20-16,0-1 0,0 22 15,0-22-15,0 22 0,0 0 0,0-1 16,0 1-16,0 0 0,-21-22 0,21 22 16,-21-22-16,0 1 15,21-1-15,-21 1 0,-1-1 0,1-20 16,0-1-16,0 0 0,0-20 0,21-1 15,-21 0-15,21 0 0,-22-21 16,1 0-16,21-21 16,-21 21-16,21-21 0,-21 0 15,21-22-15,0 22 0,0-21 0,0-1 16,0 1-16,0 0 0,0-22 0,0 1 16,0-1-16,0-20 0,0 20 15</inkml:trace>
  <inkml:trace contextRef="#ctx0" brushRef="#br1" timeOffset="197255.41">15430 14245 0,'0'0'0,"-21"-21"0,0 21 15,0 0-15,21-21 0,-21 0 16,0 21 15,42 0 0,0 0-31,0 0 0,0 0 16,22 0-16,-1 0 0</inkml:trace>
  <inkml:trace contextRef="#ctx0" brushRef="#br1" timeOffset="199434.09">17653 14796 0,'-42'0'0,"84"0"0,-63-22 47,42 1-47,21 0 0,-21 21 15,1-21-15,20 0 0,-21 0 0,0-1 16,22-20-16,-22 21 16,0 0-16,-21 0 0,0-22 0,0 22 15,0 0-15,0 0 0,0-22 16,0 22-16,0 0 0,-21 21 0,0-21 16,-1 21-16,1 0 0,-21 0 15,21 0-15,-22 0 0,22 0 0,-21 21 16,21 0-16,-22 0 0,22 1 15,0 20-15,0-21 0,0 21 0,21 1 16,0-22-16,0 21 0,0 1 16,21-1-16,0-21 0,0 21 0,0 1 15,1-22-15,20 0 0,-21 21 0,0-20 16,22-1-16,-22 0 16,0 0-16,0 0 0,-21 0 0,0 1 15,0-1-15,0 0 0,0 0 16,0 0-16,-21-21 0,0 0 15,0 0-15,-1 0 0,-20 0 0,21 0 16,-21 0-16,-1-21 0,22 0 16,-21 21-16,-1-21 0,1 0 0,21-22 15,-21 22-15,20 0 0,1-21 16,0 20-16,0 1 0,0-21 0,21 21 16,0 0-16,0-1 0,0 1 15,21 21 16,0 21-31,0 1 0,0-22 16,1 21-16,-1 0 0,0 0 0,21 0 16,-21 0-16,1 1 0,20-1 15,-21 0-15,21 0 0,-20 0 16,20-21-16,-21 21 0,21-21 0,-20 0 16,20 22-16,-21-22 0,21 0 15,-20 0-15,20 0 0,0 0 0,-21 0 16,22 0-16,-1 0 0,22-43 15,-22 43-15,0-21 0,-21 0 16,22 21-16,-22-21 0,0 0 16,0-1-16,-21 1 0,0 0 0,21 0 15,-21 0-15,0 0 0,0-1 16,0 1-16,-21 21 16,0 0-16,0 0 0,0 0 15,21 21-15,-43 1 16,43-1-16,-21 0 0,21 0 15,0 0-15,0 22 0,0-22 16,0 0-16,0 0 0,0 0 16,21-21-16,1 21 0,-1-21 15,21 0-15,-21 0 0,22 0 16,-1 0-16,-21 0 0,21 0 0,1 0 16,-1-21-16,0 0 0,22 21 15,-22-21-15,-21 0 0,22 0 0,-1-1 16,-21-20-16,22 21 0,-22-21 15,0-1-15,21 1 0,-21 0 0,1-1 16,-1 1-16,0-22 0,0 22 16,0 0-16,-21-1 0,0-20 15,21 42-15,-21-22 0,0 1 0,0 21 0,0 0 16,0 0-16,-21 21 31,0 21-31,0 0 0,0 0 16,0 21-16,-1 1 0,1-1 0,0 0 15,0 1-15,0 20 0,0-20 16,-1-1-16,22 0 0,0 1 0,0-1 16,0 0-16,0 1 0,0-1 15,0-21-15,0 0 0,22 0 0,-1 1 16,0-1-16,0 0 0,0-21 0,0 0 16,22 21-16,-22-21 15,21 0-15,1 0 0,-1 0 0,0 0 0,1 0 16,-22-21-16,21 21 0,0-21 15,1 0-15,-1 21 0,-21-22 16,22 1-16,-22 0 0,0 0 0,0 0 16,-21 0-16,0-1 0,0 1 15,0 0-15,0 0 0,0 0 0,-21 21 16,0 0 0,0 0-16,-1 0 0,1 21 15,0 0-15,0 0 0,21 0 16,0 1-16,-21-1 0,21 0 0,0 0 15,0 0-15,0 0 0,0 1 16,0-1-16,21-21 0,0 21 16,0-21-16,22 0 0,-22 0 15,0 0-15,0 0 16,21 0-16,-20 0 0,20 0 0,-21 0 16,21-21-16,1 21 0,-22-21 15,21-1-15,-21 22 0,1-21 0,-1 0 16,0 0-16,0 0 0,-21 0 15,0-1-15,21 1 0,-21 0 0,0 0 16,21 21-16,-21-21 0,0 42 31,0 0-31,-21-21 0,21 21 16,-21 0-16,21 1 0,-21-1 16,0 0-16,21 0 0,-21 0 15,21 0-15,-22 1 0,1-22 16,21 21-16,-21 0 15,21 0-15,-21-21 16,21-21 15,21 0-31,0 21 16,0-21-16,-21-1 0,22 1 0,-1 0 16,0 0-16,0 0 0,0-22 15,22 22-15,-22 0 0,0 0 16,0 0-16,21 0 0,-20-1 0,-1 22 15,0 0-15,0 0 0,0 0 16,-21 22-16,0-1 16,0 0-16,0 0 0,0 0 15,0 0-15,0 1 0,0-1 0,0 0 16,0 0-16,0 0 16,0 0-16,0 1 0,0-1 15,21 0 1,1-21-16,-1 0 0,0 0 0,0 0 15,0 0-15,22 0 0,-22 0 0,0 0 16,21 0-16,-21 0 0,22-21 16,-22 21-16,21-21 0,-21-1 15,1 1-15,20 0 0,-21 0 16,0 0-16,0 0 0,22-22 16,-22 22-16,-21 0 15,0 42 16,-21 0-31,21 0 0,0 1 0,-21-1 16,21 0-16,-22 0 0,22 0 16,0 0-16,0 1 0,0-1 15,0 0-15,0 0 16,22-21-16,-1 21 16,0-21-16,0 0 15,21 0-15,-20 0 0,-1 0 16,0 0-16,0 0 0,0-21 0,0 0 15</inkml:trace>
  <inkml:trace contextRef="#ctx0" brushRef="#br1" timeOffset="199834.85">21082 14415 0,'-21'-43'0,"42"86"15,-63-107-15,-1 43 0,22 0 0,0 21 16,0 0-16,0 0 0,-1 0 0,1 21 15,0-21-15,0 21 0,21 0 16,0 0-16,0 1 0,-21-1 16,21 0-16,0 0 0,0 0 0,0 0 15,21 1-15,0-22 0,0 21 16,0-21-16,22 21 0,-22-21 0,0 0 16,0 0-16,0 0 0,1 0 15,-1 0-15,0 0 0,-21-21 0,21 0 16,-21-1-16,0 1 15,0 0-15,0 0 0,0 0 16,-21 0-16,21-1 16,-21 1-16,0 0 0,-1 21 15,1 0-15,0 0 0,0 0 16,0 0-16,0 0 0,-1 0 0,-20 21 16,21 0-16,0 1 0,0-1 15,-1 0-15,22 21 0,0-21 0,0 1 16,0 20-16,0-21 0,0 21 15,0-20-15,22-1 0,-1 21 0,21-42 16,-21 21-16,0 0 0,22 1 0</inkml:trace>
  <inkml:trace contextRef="#ctx0" brushRef="#br1" timeOffset="201001.71">21145 14838 0,'0'0'15,"0"-21"1,0 0-16,0-1 0,0 1 15,22 21-15,-22 21 32,0 1-17,0-1-15,0 0 0,0 0 16,0 0-16,0 0 0,0 1 0,0-1 16,0 0-16,0 0 15,0 0-15,21-21 0,0 0 16,0 0-16,0 0 15,0 0-15,1 0 16,-1 0-16,0 0 0,0 0 0,0 0 16,0-21-16,1 21 0,-1-21 15,0 0-15,21 0 0,-21 21 0,1-22 16,-1 1-16,0-21 0,0 21 0,0 0 16,-21-1-16,21 1 0,-21 0 15,22 0-15,-22 0 0,-22 42 31,1 0-31,0 0 0,0 0 16,0 1-16,21-1 0,-21 0 16,21 0-16,-22 0 0,22 0 15,-21 1-15,21-1 0,0 0 16,0 0-16,21-21 16,1 0-16,-1 21 0,0-21 0,21 0 15,-21 0-15,1 0 0,20 0 16,-21 0-16,21 0 0,-20 0 0,-1-21 15,21 21-15,-21-21 0,0 0 16,1 21-16,-1-21 0,0-1 16,0 1-16,0-21 0,0 21 0,1 0 15,-22-1-15,21 1 0,-21 0 16,0 0-16,0 42 31,0 0-31,-21 0 16,-1 1-16,22-1 0,-21 0 15,0 0-15,21 0 0,0 0 16,-21 1-16,21-1 0,-21-21 16,21 21-16,0 0 15,-21 0-15,21-42 47,0 0-47,21 21 16,0-21-16,-21 0 0,21-1 0,0 1 15,0 0-15,1 0 16,-1 0-16,0 0 0,0-22 0,0 22 16,22 0-16,-22 0 0,0 0 15,0 21-15,0 0 0,0 0 16,1 0-16,-22 21 16,0 0-16,0 0 0,0 0 15,0 0-15,0 1 0,0 20 0,0-21 16,0 0-16,-22 0 15,22 1-15,0-1 0,0 0 16,0-42 47,22 0-63,-1 21 0,-21-22 15,21 1-15,0 0 0,0 0 16,0 0-16,22 0 0,-22-1 0,21 1 15,-21 0-15,22 0 0,-22 0 16,0 0-16,0 21 0,0 0 0,-21 21 16,0 0-1,0 0-15,0 0 0,0 0 0,0 1 16,0-1-16,0 0 0,0 0 16,0 0-16,0 0 0,0 1 0,0-1 15,22-21-15,-1 21 0,0 0 16,0-21-16,0 0 0,0 0 15,1 0-15,-1 0 0,0 0 16,0 0-16,0 0 0,0 0 16,1 0-16,-1-21 0,0 21 0,-21-21 15,0 0-15,0-1 0,0 1 16,0 0-16,-21 0 0</inkml:trace>
  <inkml:trace contextRef="#ctx0" brushRef="#br1" timeOffset="202706.47">889 16002 0,'0'-21'0,"0"-21"16,0 20-16,-21 1 16,0 0-16,21 0 15,-22 0-15,1 21 16,21-21-16,-21 21 0,21-22 15,-21 22 1,21 22 0,0-1-16,0 0 0,0 21 15,0 1-15,0-1 0,0 0 0,0 1 16,0-1-16,0 0 0,0-21 16,0 22-16,0-1 0,0-21 15,0 0-15,-21 1 0,21-1 0,0 0 16,-21-21 15,21-21-31,0 0 16,0-1-16,0 1 0,0 0 15,0 0-15,0 0 0,21 0 0,-21-1 16,0 1-16,21 0 0,0 0 16,0 0-16,-21 0 0,21 21 15,1 0-15,-1 0 0,0 21 16,0 0-16,0 0 0,0 0 15,22 0-15,-22 1 0,0 20 16,0-21-16,0 0 0,1 0 16,-1 1-16,0-1 0,0 0 0,21-21 15,-20 0-15,-1 0 0,0 0 16,21 0-16,-21 0 0,1 0 16,20 0-16,-21-21 0,21 0 15,-20-22-15,-1 22 0,21 0 0,-21-21 16,0-1-16,1 22 0,-22-21 15,0-1-15,0 1 0,0 0 0,0-1 16,0 22-16,0-21 0,0 21 16,-22 0-16,22-1 0,-21 22 15,0 0-15,0 0 16,21 22-16,0-1 16,0 21-16,0-21 0,0 22 15,0-1-15,0 0 0,0 1 16,0-1-16,21-21 0,-21 21 15,21-20-15,0 20 0,1-21 0,-1 0 16,-21 0-16,21-21 0,0 0 16,0 0-16,0 0 0,1 0 15,-1 0-15,0 0 0,0-21 0,0 0 16,0 0-16,1 0 0,-1 0 16,0-1-16,0-20 0,0 21 0,-21 0 15,0-22-15,0 22 16,0-21-16,0 21 0,0 0 0,0-1 15,0 1-15,0 42 32,0 1-32,0-1 0,0 21 15,0-21-15,0 22 0,0-22 16,0 0-16,21 21 0,-21-21 0,0 1 16,0-1-16,0 0 0,0 0 15,0 0-15,22-21 16,-1 0-1,-21-21-15,0 0 0,21-21 16,-21 20-16</inkml:trace>
  <inkml:trace contextRef="#ctx0" brushRef="#br1" timeOffset="203037.55">2032 15663 0,'-21'0'0,"0"0"15,42 0 32,0 0-31,-21-21-16,0 0 16,0 0-16,0 0 15,0 0 1,-21 21-1,0 0-15,-1 0 16,1 0-16,21 21 16,-21 0-16,21 0 0,-21 0 0,21 0 15,0 1-15,0-1 0,0 0 16,0 0-16,0 0 0,21 0 16,0 1-16,0-22 0,1 0 15,-1 0-15,21 0 16</inkml:trace>
  <inkml:trace contextRef="#ctx0" brushRef="#br1" timeOffset="203322.38">2625 15558 0,'0'0'0,"0"-22"16,-22 22 15,22 22-31,-21-1 0,21 0 0,-21 0 15,21 0-15,0 22 0,0-22 16,0 21-16,0 0 0,0 1 0,0-1 16,0 0-16,0 1 0,0-1 15,0 0-15,0 1 0,0-22 0,0 21 16,0-21-16,0 1 16,0-1-16,21-21 0,-21 21 0,21-21 15,1 0-15,-1 0 16,0-21-16,0 0 0,0-1 15,0-20-15,1 21 0,-1-21 16</inkml:trace>
  <inkml:trace contextRef="#ctx0" brushRef="#br1" timeOffset="203786.18">3175 15452 0,'0'0'0,"0"21"31,0 0-31,0 0 0,0 0 15,-21 22-15,21-22 0,-21 21 16,21 1-16,-22-1 0,22-21 0,0 21 16,-21 1-16,21-1 0,-21 0 15,21 1-15,0-22 0,0 21 0,0-21 16,0 1-16,0-1 16,0-42-1,21-1 1,0 1-16,1 0 15,-22-21-15,21 21 0,0-1 16,-21 1-16,0 0 0,21 0 0,0 0 16,-21 0-16,21 21 0,1 0 15,-1 0-15,-21 21 16,21 0-16,0 0 16,0 0-16,-21 0 0,0 1 15,21-1-15,1 0 0,-22 0 0,21 0 16,0-21-16,-21 21 0,21-21 15,0 0-15,0 0 0,1 0 0,-1 0 16,0 0-16,0 0 0,0-21 16,0 0-16,1 21 0,-1-21 0,0 0 15,0 21-15,0-21 16,-21-1-16,0 1 0,0 0 0,0 0 16,0 0-16,0 0 0,0-1 15,0 1-15,-21 0 0,0-21 0</inkml:trace>
  <inkml:trace contextRef="#ctx0" brushRef="#br1" timeOffset="203997.57">2900 15642 0,'0'0'16,"-21"0"-16,-1 21 0,22 1 15,22-22 16,-1 0-31,0-22 0,0 22 16,21-21-16,-20 21 0,-1-21 0,0 21 16,0-21-16,0 21 0,0 0 15,1-21-15,-1 0 0,0 21 0,0-22 16</inkml:trace>
  <inkml:trace contextRef="#ctx0" brushRef="#br1" timeOffset="205014.15">5736 15939 0,'-21'-43'31,"21"22"-31,0 0 16,0 0-16,21 0 0,0-1 15,-21 1-15,0 0 0,0 0 16,0 0-16,-42 21 0,21-21 16,0-1-16,-22 22 0,22-21 15,-21 0-15,-1 21 0,1 0 0,0 0 16,-1 0-16,1 0 0,0 0 16,21 21-16,-22-21 0,22 21 0,-21 22 15,21-22-15,-1 21 0,1 1 0,21-1 16,0 21-16,-21-20 15,21-1-15,0 22 0,0-22 0,0 0 16,0-21-16,21 22 0,-21-22 16,21 0-16,1 0 0,-1-21 0,21 0 15,-21 0-15,22 0 0,-1 0 16,0-21-16,1 21 0,-1-21 0,0 0 16,22-22-16,-22 22 0,0-21 15,1 21-15,-1-22 0,0 22 16,-20-21-16,20 0 0,-21 20 15,-21 1-15,0-21 0,0 21 0,0 0 16,0-1-16,0 1 0,0 0 16,-21 21-1,0 0 1,21 21-16,0 0 0,0 1 0,0-1 16,0 21-16,0-21 0,0 22 15,0-22-15,0 21 0,21-21 0,0 0 16,0 22-16,0-22 15,1-21-15,-1 0 0,0 0 0,0 0 16,0 0-16,22 0 0,-22 0 16,0 0-16,21-21 0,-21 0 15,1-1-15,-1 1 0,0 0 0,0 0 16,0 0-16,0 0 0,-21-1 16,0-20-16,0 21 0,0 0 0,0 0 15,0-1-15,0 1 16,0 42 15,0 1-31,0 20 16,0-21-16,0 21 0,0 1 0,0-1 0,-21 22 15,21-22-15,0 21 0,-21 1 16,21-22-16,0 22 0,0-1 0,-21 1 16,0-1-16,0 22 15,21 0-15,-22-22 0,1 22 0,0-22 16,21 1-16,-21-22 0,0 22 15,0-43-15,21 21 0,0-21 0,0 0 16,-22 1-16,22-44 16,0 1-1,0 0-15,0 0 0,0-21 16,0-1-16,22-20 0,-1 20 0,-21-20 16,21-1-16</inkml:trace>
  <inkml:trace contextRef="#ctx0" brushRef="#br1" timeOffset="205322.98">6244 15981 0,'0'-42'0,"0"84"0,0-106 16,0 43-16,0-21 0,0 21 0,0 0 15,0-1-15,21 1 16,0 21-16,1 0 0,-1-21 0,42 21 16,-20 0-16,-1 0 15,-21 0-15,21 21 0,1 0 0,-22 1 16,0-22-16,0 42 0,-21-21 15,0 0-15,0 0 0,0 22 0,-42-22 16,21 21-16,-22-21 0,22 22 16,-21-22-16,0 0 0,-1 21 15,22-20-15,-21-1 0,21-21 16,-1 21-16,-20 0 0,21-21 16,42 0 15,-21-21-31,21 0 0,22 21 15,-22-43-15,21 22 0,-21 0 0</inkml:trace>
  <inkml:trace contextRef="#ctx0" brushRef="#br1" timeOffset="205617.81">6794 15812 0,'-169'148'16,"338"-296"-16,-169 169 31,0 0-31,0 0 0,0 0 15,0 22-15,0-1 0,0 0 0,0 1 16,0-1-16,0 0 0,0 22 16,0-1-16,0-20 0,0 20 0,0 1 15,-21-1-15,21 1 16,-21-1-16,0 22 0,0-22 0,0 22 0,21-22 16,-22 1-16,1-1 15,0 1-15,21-22 0,0 1 0,-21-1 16,21-21-16,0 21 0,-21-42 15,21 22-15,0-44 16,21-20 0,-21 21-16,21-21 0,0-1 15,-21 1-15,21 0 0,1-22 16,-1-21-16</inkml:trace>
  <inkml:trace contextRef="#ctx0" brushRef="#br1" timeOffset="206387.37">6879 16023 0,'0'-63'0,"0"126"0,0-147 0,0 41 0,0 1 16,0 21-16,0 0 0,21-1 16,-21 1-16,21 0 0,1 21 15,-1-21-15,0 21 0,0 0 16,0 0-16,0 0 0,1 0 0,-1 0 16,0 21-16,0 0 0,0 0 0,0-21 15,-21 22-15,0-1 0,0 21 16,0-21-16,0 0 0,0 1 0,-21 20 15,0-21-15,-21 0 0,21 0 16,-22 22-16,22-22 0,0 0 0,-21 0 16,20-21-16,1 21 0,0 1 15,0-1-15,21 0 0,0 0 16,21-21 0,0 0-16,0 0 0,22-21 15,-1 21-15,0-21 16,1 0-16,-22-1 0,21 1 0,1 0 15,-1 0-15,-21-21 0,21 20 16,1-20-16,-22 0 0,21 21 0,1-22 16,-22 1-16,0 21 0,0-22 15,0 1-15,0 21 0,-21-21 0,0-1 16,0 1-16,0 21 0,0-22 16,0 22-16,0 0 0,22 0 0,-22 0 15,0 42 16,0 21-31,0-21 0,-22 1 16,22 20-16,0 0 0,0-21 16,0 22-16,-21-1 0,21 0 0,0 1 15,0-1-15,0 0 0,0 1 16,0-1-16,0-21 0,0 22 0,0-22 16,21 0-16,-21 0 0,22-21 15,-1 21-15,0-21 0,0 0 0,0 0 16,0 0-16,1 0 0,-1-21 0,0 21 15,0-21-15,0 0 0,0 0 16,-21-1-16,22 1 0,-1-21 16,0 21-16,0 0 0,0-22 15,0 1-15,-21 21 0,22 0 16,-22 42 15,0 0-31,0 0 16,0 0-16,0 22 0,0-22 15,0 0-15,0 0 0,0 0 0,0 0 16,0 1-16,0-1 16,21-21 15,-21-21-31,21-1 0,-21 1 0,0 0 16</inkml:trace>
  <inkml:trace contextRef="#ctx0" brushRef="#br1" timeOffset="206565.26">8107 15579 0,'0'0'0,"-21"0"15,-1 0-15,1 0 16,21 21-16,-21-21 0,21 21 16,0 0 15,21-21-16,0 0-15,1 0 0</inkml:trace>
  <inkml:trace contextRef="#ctx0" brushRef="#br1" timeOffset="207026">8551 15727 0,'21'-21'0,"-42"42"0,42-63 16,-21 20-16,0 1 0,0 0 0,0 0 16,-21 0-16,0 21 15,0 0-15,0 0 0,-22 0 16,22 0-16,0 21 0,0-21 16,0 21-16,-22 0 0,22 22 15,0-22-15,0 21 0,21-21 16,0 22-16,-21-1 0,21 0 0,0 1 15,0-1-15,0 0 0,0 1 16,21-22-16,-21 21 0,21-21 0,0 0 16,0 1-16,22-1 0,-22-21 15,21 0-15,1 0 0,-1 0 0,0 0 16,1 0-16,20-21 0,-21 21 0,22-22 16,-1 1-16,-20-21 15,20 21-15</inkml:trace>
  <inkml:trace contextRef="#ctx0" brushRef="#br1" timeOffset="208801.98">9313 15706 0,'0'-21'0,"0"42"0,-21-42 0,0-1 15,0 22-15,0 0 0,-1 0 0,1 0 16,0 0-16,-21 0 0,21 22 16,-22-1-16,22 0 0,-21 0 0,21 0 15,-1 0-15,1 22 0,0-22 16,0 21-16,21 1 0,0-22 0,0 21 15,0-21-15,0 0 0,0 1 16,0-1-16,0 0 0,21-21 0,0 21 16,0-21-16,1 0 0,-1 0 15,21 0-15,-21 0 0,0 0 16,22-21-16,-22 0 0,0 21 0,21-21 16,-20-1-16,-1-20 0,21 21 15,-21 0-15,0 0 0,1-22 16,-1 22-16,-21 0 0,0-21 0,0 20 15,21 1-15,-21 0 0,0 0 16,0 0-16,0 42 31,0 0-31,-21 0 0,21 0 0,0 22 16,0-1-16,0-21 0,-21 22 16,21-1-16,0 0 0,0-21 0,0 22 15,0-22-15,0 21 16,0-21-16,0 1 0,21-1 0,0-21 15,0 21-15,0-21 16,0 0-16,1 0 0,-1-21 16,0 0-16,0-1 0,0 1 0,22 0 15,-22 0-15,0 0 0,21-22 16,-21 1-16,1 0 0,20 21 16,-21-22-16,21 1 0,-20 0 15,-1-1-15,0-20 0,0 20 0,0 1 16,0 0-16,-21-1 0,0 1 0,0 21 15,0-21-15,0 20 0,0 1 16,0 0-16,-21 42 16,0 0-16,0 1 15,0-1-15,21 21 0,-21 0 0,-1 1 16,22-1-16,-21 0 0,21 1 16,-21-1-16,0 22 0,21-22 0,0 0 15,0 22-15,0-22 0,0-21 16,0 22-16,0-1 0,0-21 0,0 0 15,0 0-15,21 1 0,0-22 16,0 0-16,1 0 0,-1 0 16,21 0-16,-21-22 0,0 22 0,22-21 15,-22 0-15,21 0 0,-21 0 16,22 0-16,-22-1 0,21 1 16,-21 0-16,1-21 0,-1 21 15,0-1-15,0 1 0,0 0 0,0 0 16,-21 0-16,0 0 0,0 42 31,0 0-31,0 0 16,0 0-16,0 22 0,0-22 15,-21 0-15,21 0 0,0 0 0,0 0 16,0 22-16,0-22 16,0 0-16,0 0 0,21-21 15,1 0-15,-1 0 16,0 0-16,0-21 15,0 21-15,0-21 0,1 0 0,-1 0 16,0-1-16,0 1 0,21-42 16,-20 42-16,-22-1 15,21 1-15,-21-21 0,21 21 0,-21 0 16,0-1-16,0 1 16,0 42-1,0 1-15,0-1 16,0 0-16,0 0 0,0 0 15,-21 0-15,21 22 0,0-22 0,0 0 16,0 0-16,0 0 0,0 1 16,0-1-16,0 0 15,21-21-15,0 21 16,0-21-16,0 0 0,1 0 16,-1 0-16,0-21 0,0 21 15,0-21-15,0 0 0,-21-1 0,22 1 16,-22 0-16,21 0 0,-21 0 15,0 0-15,0-22 0,0 22 16,0 0-16,0 0 0,0 0 0,-21-1 16,-1 1-16,1 0 0,0 21 0,0-21 15,0 21-15,42 0 63,0 0-63,0 0 0,0 0 0,1 0 15,-1 0-15,21 0 0,0 0 0,-20 0 16,20 0-16,0 0 0,1 0 16,-22 0-16,0 0 0,0 0 0,0 0 15,0 0-15,1 0 0,-22 21 16,0 0-16,0 0 16,0 1-16,0-1 15,0 0-15,0 21 16,0-21-16,-22 1 0,1-1 0,21 0 15,0 21-15,-21-21 0,0 1 16,21-1-16,-21 0 0,21 0 16,-21-21-1,21-21 17,0 0-32,21 21 15,0-21-15,0-1 0,-21-20 0,21 21 16,0-21-16,1 20 0,20-20 15,-21 21-15,0-21 0,22 20 16,-22 1-16,21-21 0,-21 21 16,22 0-16,20 21 0,-42 0 15,0 0-15,1 0 0,-1 0 0,-21 21 16,0 0-16,0 0 0,0 0 16,0 0-16,0 22 0,0-22 0,0 0 15,0 21-15,0-20 0,0-1 16,0 0-16,0 0 0,0 0 0,0 0 15,0 1-15,21-22 32,0 0-32,0 0 0,0 0 15,1 0-15,-1-22 16,0 1-16,0 0 16,0 0-16,-21 0 15,21 21-15,-21-21 0,0-1 0,0 1 16,0 0-16,0 0 0</inkml:trace>
  <inkml:trace contextRef="#ctx0" brushRef="#br1" timeOffset="209009.86">11324 15325 0,'0'0'0,"-21"0"0,0 0 15,0 0-15,-1 0 0,1 0 16,0 0-16,0 0 0,0 0 31,0 0-15,-1 0 0</inkml:trace>
  <inkml:trace contextRef="#ctx0" brushRef="#br1" timeOffset="209214.74">10075 15621 0,'0'0'16,"0"21"-16,0 0 15,21-21-15,22 0 0,-22 0 16,21 0-16,1 0 0,-1 0 15,0-21-15,-21 21 0,22 0 0,-1-21 16,0 0-16,1 21 0,-1-21 16,-21 0-16</inkml:trace>
  <inkml:trace contextRef="#ctx0" brushRef="#br1" timeOffset="211738.81">13589 15790 0,'0'0'0,"21"-21"47,21 21-47,-20-21 0,20 0 16,0 21-16,1-21 0,-1 0 15,0-1-15,1 1 0,-1 0 0,-21 0 16,21 0-16,-20 0 0,-1-1 16,-21 1-16,0 0 0,0 0 0,-21 0 15,-1 0-15,1-1 0,-21 22 16,21 0-16,-22 0 0,1 0 0,21 0 16,-21 0-16,-1 0 0,22 22 15,-21-22-15,21 21 0,-1 0 0,1 0 16,0 21-16,0-20 0,21-1 15,0 0-15,0 21 0,0-21 0,0 1 16,0 20-16,21-21 0,0 0 0,0 22 16,1-22-16,-1 21 15,0-21-15,0 22 0,0-22 0,22 21 16,-22 0-16,0-20 0,-21-1 16,0 21-16,0-21 0,0 0 0,0 1 15,0-1-15,-21 0 0,0 0 16,-1 0-16,-20-21 0,21 21 0,-21-21 15,-1 0-15,22 0 0,-21 0 16,-1 0-16,1 0 0,0-21 0,-1 0 16,1 21-16,21-21 0,-21-21 0,20 20 15,-20 1-15,21-21 0,0 0 16,21-1-16,-21 22 0,21-21 16,-22-1-16,22 22 0,0 0 15,-21 0-15,21 0 0,0 0 0,0 42 31,0 0-31,21 0 16,1 0-16,-22 0 0,21 22 0,0-22 16,0 21-16,0 1 0,0-1 15,1 0-15,-1-21 0,0 22 0,0-22 16,0 21-16,0-21 16,22 1-16,20-1 0,-20-21 15,-1 0-15,0 0 0,1 0 0,-1 0 16,0 0-16,1 0 0,20-21 15,-21-1-15,1 1 0,20 0 0,-20 0 16,-1-21-16,0 20 0,1 1 16,-22-21-16,21 0 0,-21 20 0,0-20 15,1 0-15,-22-1 0,0 22 16,21-21-16,-21 21 0,0 0 0,0-1 16,0 44-1,0-1 1,0 0-16,0 0 0,-21 21 15,21 1-15,0-1 0,-22 0 0,22 1 16,-21 20-16,0 1 0,21-22 0,-21 22 16,0-1-16,21 1 15,-21-1-15,-1 22 0,1-22 0,-21 22 16,0 105-16,-1-105 16,22 0-16,0-1 0,-21 1 0,20-21 15,1 20-15,-21 43 0,21-63 16,21-22-16,-21 0 0,21-20 15,0 20-15,0-21 0,0-42 16,21 0 0,0 0-16,0-22 0,21-41 15,-20 41-15,-1-20 16,0 20-16,0-41 0,21-43 16,-42 42-16,22-21 0,-22 22 15,21-1-15,-21 0 0,0 1 0,21-22 16,0 21-16,0 0 0,-21 1 0,43-1 15,-22 22-15,0-22 0,42-42 16,-20 63-16,-1 22 0,0 0 16,1 21-16,-1-1 0,0 1 15,1 0-15,-1 21 0,-21 0 0,22 0 16,-22 0-16,21 21 0,-21 0 16,0 22-16,-21-22 0,0 21 15,0-21-15,0 22 0,0-1 0,0 0 16,0-20-16,-21 20 0,0-21 15,0 0-15,0 0 0,-22 1 0,22-1 16,0-21-16,0 0 0,0 21 16,-22-21-16,22 0 0,0 0 0,0-21 15,0 0-15,0 21 16,21-22-16,-22 1 0,22 0 16,0 0-16,0 0 0,22 21 31,-22 21-16,21 0-15,0 0 0,0-21 0,0 21 16,0 1-16,1-1 0,-1-21 0,21 21 16,-21-21-16,0 0 0,22 21 15,-22-21-15,21 0 0,1 0 16,-22 0-16,21 0 0,0 0 16,1-21-16,-1 21 0,-21-21 0,22 21 15,-1-21-15,0-1 0,-21 1 16,1 0-16,20 0 0,0-43 15,-42 22-15,21 0 0,-21 21 16,0-22-16,0 22 0,0-21 0,0 21 16,0-1-16,0 1 0,-21 21 15,0 0-15,0 0 16,0 0-16,0 21 0,-1 1 0,1-1 16,21 0-16,-21 21 0,21-21 15,-21 22-15,21-1 0,0-21 16,0 22-16,0-22 0,0 21 0,0-21 15,42 43-15,-21-43 16,1-21-16,-1 21 0,0 0 0,0-21 16,21 0-16,-20 0 0,20 0 15,0 0-15,-21 0 0,22 0 16,20 0-16,-20 0 0,-1-21 0,0 0 16,-21 0-16,22 0 0,-1-1 15,-21 1-15,0 0 0,1-21 16,-1 21-16,0-43 0,-21 43 15,0 0-15,0 0 0,0-1 0,-21 22 16,0 0 0,-1 0-16,1 0 0,0 22 15,0-22-15,0 21 0,0 0 16,21 21-16,0-21 0,-22 1 0,22-1 16,0 21-16,0-21 0,0 0 15,0 1-15,0-1 0,22 0 0,-1 0 16,0 0-16,21 0 15,22-21-15,-22 22 0,0-22 16,22 0-16,-22 0 0,22 0 16,-22 0-16,22 0 0,-1 0 15,1-22-15,-22 22 0,21-21 0,-20 0 16,-1 0-16,0 21 0,1-21 16,-1-43-16,-21 43 0,-21-21 15,0 21-15,0-1 0,0-20 16,0 21-16,-21-43 15,21 43-15,-42 0 0,21 21 0,-1 0 0,-20-21 16,0 21-16,-1 0 0,1 0 16,21 21-16,-21 0 0,-1 0 15,1 1-15,21-1 0,0 21 0,-22-21 16,43 22-16,-21-22 0,21 21 0,-21-21 16,21 22-16,0-22 15,0 0-15,0 0 0,0 0 0,21-21 16,0 21-16,0-21 0,1 0 0,-1 0 15,21 0-15,-21 0 0,0 0 16,22 0-16,-22 0 0,21-21 0,-21 0 16,22 21-16,-22-21 0,21 0 15,-21-22-15,1 22 0,-1-21 16,0 0-16,21-1 0,-21 1 0,1 0 16,-1-1-16,21-63 0,-21 64 15,0 0-15,-21-1 0,22 1 16,-1-43-16,0 43 15,-21 21-15,0-21 0,0 20 16,-21 44 0,0-1-16,-1 21 0,22-21 0,-21 22 15,0-1-15,0 21 0,0-20 16,-22 126-16,22-63 16,21-64-16,0 22 15,0-22-15,0 0 0,0-20 0,0 20 16,21 0-16,1-21 0,-1 1 15,0-22-15,0 0 0,0 0 16,22 0-16,-22 0 0,21 0 0,-21-22 16,22 22-16,-1-21 0,0-21 15,1 21-15,-1 0 0</inkml:trace>
  <inkml:trace contextRef="#ctx0" brushRef="#br1" timeOffset="212173.56">18457 16066 0,'0'0'15,"0"-22"-15,0 1 0,0 0 16,0 0-16,0-21 0,0 20 0,21 22 16,-21-21-16,0 0 15,22 21-15,-22 21 31,0 0-31,0 1 0,0 20 0,0-21 16,-22 21-16,22-20 0,-21-1 16,0 21-16,0-21 0,21 22 15,-21-22-15,21 0 0,-21 0 0,21 0 16,0 0-16,0 1 16,21-22-1,0 0-15,0 0 16,21 0-16,1-22 0</inkml:trace>
  <inkml:trace contextRef="#ctx0" brushRef="#br1" timeOffset="212539.02">19050 15960 0,'21'-21'0,"-42"42"0,42-64 0,-21 22 16,0 0 0,-21 21-1,0 0-15,0 0 16,-22 0-16,22 21 0,0 0 0,0 1 15,0-1-15,-1 0 0,1 0 16,21 0-16,0 0 0,0 1 16,0-1-16,21 0 0,1-21 15,-1 21-15,0-21 0,0 21 16,21 0-16,-20-21 0,20 22 0,-21-1 16,0-21-16,0 21 0,1 0 15,-1-21-15,-21 21 0,21-21 16,-21 21-16,0 1 15,-21-22-15,0 0 0,-22 21 16,22-21-16,0 0 0,0 0 0,-22 0 16,22 0-16,0 0 0,0 0 15,0 0-15,0 0 0,-1 0 0,1 0 16,0-21-16,21-1 16,0 1-16,0 0 15,0 0-15,0 0 0,0 0 16</inkml:trace>
  <inkml:trace contextRef="#ctx0" brushRef="#br1" timeOffset="212725.62">18563 15663 0,'-21'-21'15,"0"21"1,42 0 15,0 0-15,0 0-16,22 0 0,-22 0 0</inkml:trace>
  <inkml:trace contextRef="#ctx0" brushRef="#br1" timeOffset="-214641.29">20553 15896 0,'0'0'0,"0"-21"0,0 0 16,-21 0-16,21 0 15,0-1-15,0 1 16,0 0-16,0 0 0,-22 0 16,1 21-1,0 0-15,0 0 16,0 0-16,0 21 0,-1 0 0,1 0 16,-21 0-16,21 22 0,0-22 15,-1 21-15,1 1 0,0-1 16,0 0-16,0 22 0,21-22 0,-21 0 15,21 1-15,0-22 0,0 21 16,0 1-16,0-22 0,0 0 16,21 21-16,0-21 0,21-21 0,-21 22 15,22-1-15,-1-21 0,0 0 0,22 0 16,-22 0-16,22 0 0,-1 0 16,22 0-16,-22 0 0,1-21 0,-1 21 15,1-22-15,-1 1 0,-20 0 16,20 0-16,-20-21 0,-22 20 0,21-20 15,-21 21-15,0-21 0,1-1 16,-22 1-16,0 0 0,0-1 0,0 1 16,0 21-16,-22-22 0,1 22 15,0 0-15,0 0 0,0 21 16,0 0-16,-22 0 0,22 0 0,0 0 16,-21 0-16,20 0 0,-20 21 15,0 21-15,21-20 0,-1 20 0,-20-21 16,42 21-16,-21-20 0,21 20 15,-21-21-15,21 21 0,0-20 0,0-1 16,0 0-16,0 21 0,21-42 0,0 21 16,-21 1-16,21-22 0,43 21 15,-43-21-15,0 0 0,0 0 16,0 0-16,22 0 16,-22 0-16,0-21 0,0-1 0,22 22 15,-22-21-15,0 0 0,0 0 16,0-21-16,-21 20 0,21-20 0,-21 21 15,22-21-15,-22 20 0,21-20 16,-21 21-16,0 0 0,0 0 0,0-1 16,0 44-1,0-1-15,0 0 16,0 0-16,0 0 0,-21 22 0,21-22 16,-22 21-16,22 0 0,0-20 15,0 20-15,0-21 0,0 0 0,0 0 16,0 1-16,0-1 0,0 0 15,22-21-15,-1 0 0,0 21 0,0-21 16,0 0 0,0 0-16,1 0 0,20 0 0,-21-21 15,0 21-15,0-21 0,22 0 0,-22-1 16,0 1-16,21 0 0,-20-21 16,-1 21-16,0-22 0,0 1 0,21-22 15,-20 22-15,-1 0 0,-21-1 16,21-20-16,0 21 0,0-1 0,-21 22 15,21-21-15,-21 21 0,0-1 16,0 1-16,-21 42 31,21 1-31,-21-1 0,0 0 16,0 21-16,0 1 0,21-1 0,-22 0 16,1 1-16,0-1 0,21 0 15,-21 1-15,21-1 0,-21 0 0,21 1 16,0-22-16,0 21 0,0-21 15,0 0-15,0 1 0,0-1 0,0 0 16,21-21-16,0 0 0,0 21 16,0-21-16,1 0 0,-1 0 0,21 0 15,-21 0-15,0 0 0,22-21 0,-22 21 16,21-21-16,-21 0 0,22-1 16,-22 1-16,0 0 0,0-21 15,0-1-15,1 22 0,-1-21 16,0-22-16,-21 22 0,21 0 0,-21-1 15,21 1-15,-21 0 0,21 21 16,-21-22-16,0 22 0,0 0 0,0 0 16,-21 42-1,0 0 1,21 0-16,-21 0 0,21 22 16,0-22-16,-21 21 0,0 1 15,21-1-15,-22 0 0,22 1 0,0-1 16,0 0-16,0 1 0,0-22 15,0 21-15,0-21 0,0 0 0,0 1 16,0-1-16,0 0 0,22 0 16,-1-21-16,0 0 0,0 0 15,0 0-15,0 0 0,1 0 16,-1 0-16,0 0 0,21-21 16,-21 21-16,1-21 0,-1 21 0,21-21 0,-21-1 15,-21 1-15,21 0 0,1 0 16,-22 0-16,0 0 0,0-1 0,0 1 15,0 0-15,-22 21 32,1 21-32,0 0 15,21 1-15,-21-1 0,21 0 0,0 0 16,-21 0-16,21 0 16,0 1-16,0-1 0,0 0 15,0 0-15,21-21 0,0 21 16,0-21-16,0 0 0,22 21 15,-1-21-15,-21 22 0,22-22 0,-1 0 16,0 0-16,1 0 0,-1 0 16,0 0-16,-21 0 0,22 0 0,-22-22 15,21 1-15,-21 0 0,1 0 0,-1 21 16,-21-42-16,0 20 0,21 1 16,-21 0-16,0 0 0,0 0 0,0 0 15,0-1-15,-21 22 16,0 0-16,-1 0 0,1 0 15,0 0-15,-21 0 0,21 0 16,-1 22-16,1-1 0,-21 0 0,21 0 16,0 0-16,-1 0 0,22 1 15,0-1-15,-21 0 0,21 0 16,0 0-16,0 0 0,21 1 16,1-22-1,-1 0-15,0 0 0,0 0 16,0 0-16,0 0 0,1 0 15,-1 0-15,0-22 0,0 22 0,0-21 16,0 0-16,1 0 0,-1 0 0,0-22 16,0 22-16,0-21 15,-21 0-15,21-1 0,1 1 0,-1-22 0,0 22 16,-21-21-16,21 20 16,0 1-16,-21 0 0,0-1 0,21 1 0,1-22 15,-22 43-15,0 0 16,0 42-1,-22 0 1,1 22-16,21-1 0,-21 0 0,0 1 16,0 20-16,21-20 0,0 20 0,-21-21 15,21 1-15,-22 20 0,22-20 16,0-1-16,0-21 0,0 21 16,0-20-16,0-1 0,0 0 15,0 0-15,0 0 0,0 0 0,22-21 16,-1 0-16,0 0 15,0 0-15,0 0 0,0 0 16,1 0-16,-1 0 0,0-21 16,0 0-16,-21 0 15</inkml:trace>
  <inkml:trace contextRef="#ctx0" brushRef="#br1" timeOffset="-212625.98">11536 16785 0,'0'0'0,"0"-21"16,0 0-16,0 0 0,21 21 15,0-21-15,-21-1 0,21 22 16,0-21-16,1 0 0,-1 0 0,0 0 16,-21 0-16,21 21 15,-21-22-15,0 1 16,-21 21-16,0 0 0,0 0 16,-22 0-16,22 0 0,-21 0 0,-1 21 15,1 1-15,0-1 0,-1-21 16,22 21-16,-21 21 0,21-21 15,0 1-15,-1 20 0,22 0 0,0-21 16,0 22-16,0-1 0,0-21 16,22 22-16,-1-1 0,0-21 15,0 21-15,0-20 0,0 20 0,1-21 16,-1 0-16,-21 0 0,0 22 16,0-22-16,0 0 0,0 0 0,0 0 15,-21-21-15,-1 22 0,1-1 16,-21-21-16,21 0 0,-22 21 15,22-21-15,-21 0 0,0 0 0,-1 0 16,22 0-16,-21-21 0,21 0 16,-22 21-16,22-22 0,0 1 0,0 0 15,0-21-15,-1 21 0,1-1 16,21-20-16,0 0 0,-21 21 16,21-22-16,-21 22 0,21 0 0,0-21 15,0 20-15,0 44 16,0-1-1,21 0-15,0 0 0,0 21 16,1-20-16,-1 20 0,0-21 0,0 21 16,0-20-16,0-1 15,22 0-15,-22 21 0,0-21 0,0-21 16,0 22-16,1-1 0,20-21 16,-21 0-16,0 0 0,22 0 0,-1 0 15,-21 0-15,21 0 0,1 0 16,-1 0-16,-21-21 0,22 21 0,-22-22 15,21 1-15,-21 0 0,22 0 16,-22 0-16,0 0 0,-21-1 16,21 1-16,-21 0 0,0 0 15,0 0-15,0 42 32,0 0-32,0 0 15,-21 0-15,21 1 0,0-1 0,0 0 16,0 0-16,-21 0 0,21 0 15,0 1-15,0-1 0,0 0 16,21-21-16,0 0 16,0 0-16,0 0 0,22 0 15,-22 0-15,21 0 0,-21-21 0,22 21 16,-1-21-16,0-1 0,-20 1 16,20 0-16,-21 0 0,0 0 0,0 0 15,1-1-15,-1 1 16,-21 0-16,0 0 0,0 0 0,0 0 15,0-1-15,0 1 16,-21 21 0,21 21-1,-22 1-15,22-1 0,0 21 0,0-21 16,0 22-16,0-1 0,-21 0 16,21 22-16,0-22 0,0 22 0,0 20 15,0-20-15,0 20 0,0 1 16,0-21-16,0 20 0,0 1 0,0 0 15,0 20-15,0-20 0,0 21 16,-21-21-16,21-1 0,-21 1 0,0 0 16,0-22-16,-1 1 0,1-1 15,0-21-15,0 22 0,-21-64 16,20 0-16,-20 0 0,0 0 0,-1 0 16,22 0-16,-21 0 0,-22 0 15,22 0-15,0 0 0,-22 0 0,22 0 16,-22-42-16,22-1 0,-21 1 15,20-22-15,1-20 0,0 20 16,20-20-16,1-1 0,21 0 16,0 1-16,0-1 0,21 0 0,22 1 15,-1-1-15,0 21 0,22-20 0,-1-1 16,1 22-16,-1-22 0,22 21 16,-21 1-16,20-1 0,22 1 15,-21 21-15,21-1 0,-22-20 16,1 42-16,-22-22 0,1 1 0,-22 21 15,1 0-15,-1 21 0,-21-22 16,0 22-16,-21-21 0,-21 21 31,0 0-31,21 21 0,-21 1 0,0-22 16,-1 21-16,22 0 16,-21 0-16,0 0 0,21 0 15,0 1-15,0-1 0,0 0 16,0 0-16,0 0 0,0 0 15,0 1-15,0-1 16,0 0-16,0 0 16,0-42 31,0 0-32,0 0-15,21-1 16,-21 1-16,21 0 0,1 0 15,-1-21-15,0 20 0,21 1 16,-21 0-16,1 0 0,20 0 0,-21 21 16,21-21-16,1 21 0,-22 0 15,21 0-15,-21 0 0,22 0 0,-22 21 16,0 0-16,-21 0 16,0 0-16,0 0 0,0 1 15,0-1-15,0 0 0,0 0 16,-21 0-16,0 0 0,0 1 0,-1-1 15,22 0-15,-21 0 0,0-21 16,21 21-16,21-21 31,0 0-31,1-21 16</inkml:trace>
  <inkml:trace contextRef="#ctx0" brushRef="#br1" timeOffset="-210951.18">13293 17124 0,'0'0'0,"21"0"0,-21-21 0,0 0 16,0-1-16,-21 1 15,-1 21-15,1 0 0,0 0 16,0 0-16,0 21 0,-22 1 0,22-1 16,0 0-16,0 0 0,0 21 15,21-20-15,0-1 0,-21 21 0,21-21 16,0 22-16,0-22 0,0 21 15,0-21-15,0 0 0,0 1 0,21-1 16,0 0-16,21-21 16,-21 0-16,1 0 0,20 0 0,0 0 15,-21 0-15,22 0 0,-1-21 16,0 21-16,-20-21 0,20-1 0,0 1 16,1 0-16,-22-21 0,21 21 15,-21-1-15,0-20 0,1 0 0,-1-1 16,0 1-16,-21 0 0,21-1 15,-21 1-15,0 0 0,0-1 0,0 1 16,0 21-16,0 0 0,0 0 16,0 63 15,-21-21-31,0 0 0,21 22 0,-21-1 16,21 0-16,0 1 0,-22-22 15,1 21-15,0 0 0,21 1 0,0-22 16,-21 21-16,21-21 0,-21 22 15,21-22-15,-21 0 0,21 0 0,0 0 16,0 1-16,21-22 31,-21-22-15,21 22-16,0-21 0,0 0 16,0 0-16,1 21 0,-1-21 0,0 0 15,0-1-15,0 1 0,0 21 16,1-21-16,-1 21 15,0 0 1,-21 21-16,0 0 16,0 1-16,0-1 0,0 0 15,0 0-15,0 0 0,-21 0 16,21 1-16,0-1 0,0 0 16,0 0-1,21-21-15,0 0 0,0 0 16,0 0-16,1 0 0,-1 0 0,21-21 15,-21 21-15,22-21 0,-22 0 16,0 21-16,21-22 0,-21 1 16,1-21-16,20 21 0,-21 0 15,-21-1-15,21-20 0,-21 21 0,0 0 16,21 0-16,-21-1 0,0 1 16,-21 21-1,0 0-15,0 21 16,21 1-16,-21-1 0,0 0 0,-1 0 15,22 0-15,0 0 0,-21 1 16,21-1-16,0 0 0,-21 0 16,21 0-16,0 0 0,0 1 0,0-1 15,0 0-15,21-21 0,0 21 16,1-21-16,-1 0 16,0 0-16,0 0 0,0 0 0,0 0 15,22 0-15,-22-21 0,0 21 16,0-21-16,0 0 0,22-1 0,-22 22 15,0-21-15,0 0 0,0 0 16,1 0-16,-1 0 0,21-1 0,-42 1 16,21 0-16,0 0 0,-21 0 15,22 21-15,-22 21 32,-22 0-32,1 0 0,21 0 15,-21 1-15,0-1 16,21 0-16,0 0 0,-21 0 15,21 0-15,0 1 0,0-1 16,0 0-16,0 0 0,21-21 16,0 0-16,0 0 15,0 0-15,1-21 16,-1 0-16,-21 0 16,21-1-16,-21 1 15,0 0-15,0 0 0,0 0 16,0 0-16,0-1 0,0-20 15,-21 21-15,21 0 16,0 0-16,0-1 0,-21 22 16,21-21-16,0 0 15,21 21 1,0 0 0,0 0-16,0 0 0,0 0 0,1 0 15,-1 0-15,0 0 0,0 21 16,0 0-16,22-21 0,-22 22 0,0-22 15,-21 21-15,21 0 0,0 0 16,0 0-16,-21 0 0,0 1 16,0-1-16,0 0 15,0 0-15,-21-21 16,21 21-16,-21-21 0,21 21 0,0 1 31,-21-22-31,21-22 47,0 1-47,0 0 16,21 0-16,-21 0 0,21 21 0,0-21 15,1-22-15,-1 22 16,21 0-16,-21 0 0,22 0 0,-1-1 16,0 1-16,1 0 0,-1 21 0,0 0 15,1 0-15,-22 0 0,0 0 16,-21 21-16,0 0 0,0 1 15,0-1-15,0 0 0,0 0 0,0 0 16,-21 0-16,21 1 0,-21-1 16,-1 0-16,1-21 0,0 21 0,0 0 15,21 0-15,0 1 0,-21-22 16,21 21-16,-21-21 0,21 21 16,21-21-1,0-21 1,0 0-16</inkml:trace>
  <inkml:trace contextRef="#ctx0" brushRef="#br1" timeOffset="-210731.28">15748 17187 0,'0'0'0,"-21"22"31,21-1-31,-21-21 16,21 21-16,0 0 0,-22 0 0,1 0 15,21 1-15,-21-22 16,21 21-16,0 0 0,0 0 16,0-42 31</inkml:trace>
  <inkml:trace contextRef="#ctx0" brushRef="#br1" timeOffset="-210541.98">15727 17060 0,'0'0'0,"-43"0"32,22 0-32,21-21 46,0 0-30,21 21-16,1 0 0</inkml:trace>
  <inkml:trace contextRef="#ctx0" brushRef="#br1" timeOffset="-209773.75">16277 17293 0,'0'0'0,"-21"0"0,0 0 16,0 0-16,-1 0 15,22-21-15,0 0 0,0 0 16,0 0-16,0-1 16,0 1-16,22 21 0,20-21 15,-21 21-15,0 0 16,0-21-16,22 21 0,-22 0 0,0 0 16,0 0-16,0 0 0,1 21 15,-1 0-15,-21 0 0,0 1 16,0-1-16,0 0 0,-21 0 0,-1 0 15,1 0-15,0 1 0,-21-1 16,-1 0-16,22-21 0,-21 21 0,0 0 16,20 0-16,-20 1 0,21-1 15,0 0-15,0-21 0,-1 21 0,1-21 16,42 0 15,1 0-15,-1 0-16,21 0 0,-21 0 0,22 0 15,-22 0-15,21 21 0,0-21 16,1 21-16,-1 1 0,-21-1 0,22 21 16,-22-21-16,21 0 0,-21 22 15,0-1-15,1 43 0,-22-43 16,0 0-16,0 1 0,-22-1 16,1 22-16,-21-22 0,21 21 15,-43 1-15,22-22 0,0 22 16,-22-22-16,22 0 0,-22 1 0,22-1 15,-22 0-15,1-20 0,-43 20 16,43-42-16,-1 0 16,22 0-16,-43 0 0,22-21 0,20 0 15,-20-1-15,20 1 0,-20-21 16,42 0-16,-22-1 0,22 1 0,21 0 16,0-22-16,0 22 0,0-1 15,0-20-15,0 21 0,21-1 0,22-20 16,-22 20-16,21 1 0,1 0 15,-1-1-15,0 1 0,1 0 0,-1-1 16,0 1-16,1 21 0,20-21 16,-21 20-16,22-20 0</inkml:trace>
  <inkml:trace contextRef="#ctx0" brushRef="#br1" timeOffset="-207755">16933 17293 0,'0'-21'16,"0"0"-1,21 21-15,-21-21 0,0 0 16,0-1-16,0 1 16,0 0-1,0 0-15,0 0 0,0 0 16,-21-1-16,0 22 0,0-21 15,0 21-15,0 0 0,-1 0 16,1 0-16,0 21 0,0-21 16,-21 22-16,20-1 0,1 0 0,-21 21 15,21-21-15,0 22 0,-1-22 16,1 0-16,0 21 0,21-20 0,0 20 16,0-21-16,0 0 0,0 0 15,0 1-15,0-1 0,21 0 16,0-21-16,1 0 0,-1 0 15,21 0-15,-21 0 0,22 0 16,-22-21-16,21 21 0,0-21 16,-20-1-16,20 1 0,-21 0 0,21 0 15,-20 0-15,20 0 0,-21-22 16,0 22-16,0-21 0,1 21 16,-1-22-16,0 22 0,-21 0 0,0 0 15,0 0-15,0-1 0,0 1 0,-21 42 31,0 1-31,21-1 0,0 0 16,-22 0-16,1 21 0,21-20 16,0-1-16,-21 21 0,21-21 15,0 0-15,0 1 0,0-1 16,0 0-16,0 0 0,21-21 0,0 21 16,1 0-16,-1-21 0,0 0 15,0 0-15,21 0 0,-20 0 0,-1 0 16,21 0-16,-21 0 0,22-21 15,-1 0-15,-21 0 0,21 0 0,1 0 16,-22-1-16,0 1 0,21-21 16,-20 21-16,-1-22 0,21 1 15,-21 0-15,0-1 0,-21-20 0,22 21 16,-22-1-16,21-20 0,-21 20 0,0 22 16,0-21-16,0 21 0,0 0 15,0-1-15,0 1 0,-21 21 16,-1 21-16,1 1 15,21-1-15,-21 21 0,21 0 16,0-20-16,-21 20 0,21 21 0,-21-20 16,21-1-16,0 0 0,0 1 15,0-22-15,-21 21 0,21 1 0,0-22 16,0 0-16,0 21 0,0-21 16,0 1-16,0-1 0,21-21 15,0 0-15,0 0 16,0 0-16,0 0 0,1 0 0,-1 0 0,0 0 15,21 0-15,-21 0 16,1-21-16,-1-1 0,21 22 0,-21-21 16,0 0-16,1 0 0,-22 0 15,21 0-15,0-1 0,0 1 0,-21 0 16,0 0-16,21 21 16,-21 21 15,0 0-31,0 0 0,-21 1 15,21-1-15,0 0 0,0 0 16,0 0-16,0 0 0,0 1 16,0-1-16,0 0 15,21-21 1,0 0 0,1 0-16,-1 0 15,0 0-15,0 0 0,0-21 16,0 21-16,1-21 0,-1 21 0,0-22 15,0 1-15,0 0 0,0 0 0,1 0 16,-22 0-16,21-1 0,0 1 16,0 0-16,0 0 0,-21 0 0,21 21 15,-21-21-15,0 42 16,0 0 0,-21 0-1,0 0-15,21 0 0,-21 1 0,21-1 16,-21 0-16,21 0 0,-21 0 15,21 0-15,0 1 0,0-1 16,0 0 0,21-21-16,0 0 0,0 0 15,0 0-15,0 0 0,1 0 16,-1 0-16,0 0 0,0 0 0,0-21 16,0 0-16,1 21 0,-1-22 15,-21 1-15,21 0 0,-21 0 0,0 0 16,21 0-16,-21-1 15,0-20-15,0 21 0,0 0 0,-21 0 16,0 21-16,0-22 0,-1 22 16,1 0-16,0 0 0,-21 0 0,21 22 15,-1-22-15,1 21 0,0 0 16,0 0-16,0 0 0,21 0 16,-21 1-16,21-1 0,0 0 0,0 0 0,0 0 15,21 0-15,0-21 16,0 22-16,0-22 0,22 0 0,-22 0 15,0 0-15,21 0 0,-21 0 16,64 0-16,-64 0 0,22 0 16,-22 0-16,21 0 0,-21-22 15,22 1-15,-22 21 0,0-21 16,21 0-16,-21 0 0,1 0 16,-1-1-16,0 1 0,0 0 0,0 21 15,-21-21-15,0 0 0,0 42 31,0 0-31,0 0 0,0 0 16,-21 1-16,0-1 0,21 0 0,-21 0 16,0 21-16,-1-20 0,1 20 15,0-21-15,0 0 16,21 0-16,0 1 16,0-44 30,21 1-46,0 21 0,0-21 16,1 0-16,-1 0 0,0 0 16,0-1-16,0 1 0,22-42 15,-1 42-15,-21-1 0,0 1 16,22 0-16,-22 21 16,0 0-16,-21-21 0,21 21 0,0 0 15,-21 21-15,0 0 0,0 0 16,0 1-16,0-1 0,0 0 0,0 0 15,-21 0-15,21 0 16,-21 1-16,21-1 0,0 0 0,0 0 16,0 0-16,21-21 15,0 0 1,0 0-16,1 0 16,-1 0-16,0-21 0,0 21 15,0-21-15,22 21 0,-22-21 16,0 0-16,0 21 0,0-22 0,0 1 15,1 0-15,-1 0 0,0 0 16,0 0-16,-21-1 0,0 1 0,0 0 16,0 0-16,0 0 0,0 0 15,0-1-15,-21 1 16</inkml:trace>
  <inkml:trace contextRef="#ctx0" brushRef="#br1" timeOffset="-207482.68">18584 16806 0,'0'0'0,"-21"0"0,-21 0 0,42-21 16,-21 21-16,-1 0 15,1 0-15,0 0 63,0 0-63,0 0 16,0 0-16</inkml:trace>
  <inkml:trace contextRef="#ctx0" brushRef="#br1" timeOffset="-207251">17653 17039 0,'0'0'0,"21"0"15,0 0-15,0 0 0,1 0 16,20 0-16,-21 0 0,21 0 15,1 0-15,-22 0 0,21 0 0,-21 0 16,1 0-16,20 0 0,-21 0 16,0 0-16,0 0 0,1-21 0,-1 21 15,0 0 1,0 0-16</inkml:trace>
  <inkml:trace contextRef="#ctx0" brushRef="#br1" timeOffset="-206867.8">20214 17420 0,'-21'21'31,"0"-21"-31,0 0 47,-1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2:20:5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0 0,'21'0'16,"0"0"-1</inkml:trace>
  <inkml:trace contextRef="#ctx0" brushRef="#br0" timeOffset="5624.35">2180 1143 0,'-21'-42'31,"0"21"-31,21-1 15,0 1-15,0 0 16,-21 0-16,21 0 16,0 0-16,0-1 15,0 1-15,0 42 47,0 1-47,0-1 0,0 21 0,0-21 16,0 22-16,0-1 15,0-21-15,0 21 0,0 1 16,0-1-16,0 0 0,0 1 0,0-1 16,0-21-16,0 22 0,0-1 15,0 0-15,0 1 0,21-1 16,-21 0-16,0-21 0,0 22 0,21-22 16,-21 0-16,0 0 0,0 0 15,0 1-15,0-1 16,0-42 31,0-1-47,0 1 0,0-21 15,0 21-15</inkml:trace>
  <inkml:trace contextRef="#ctx0" brushRef="#br0" timeOffset="5964.1">2561 1524 0,'0'0'0,"0"21"0,21-21 16,-21 21 0,21-21-1,1 0 1,-1-21-1,-21 0 1,-21 21 0,-1 0-1,1 0-15,0 0 0,0 0 16,0 0 0,42 0 30,0 0-46,0 0 16,0 0-16</inkml:trace>
  <inkml:trace contextRef="#ctx0" brushRef="#br0" timeOffset="6549.18">3895 1016 0,'-22'0'16,"44"0"15,-1 0-31,21 0 0,0 0 0,1 0 16,-1-21-16,0 21 0,22-21 15,-22 21-15,22 0 0,-1-21 16,1-1-16,-1 22 0,1 0 15,-1 0-15,-20-21 0,-1 21 16,0 0-16,1 0 0,-1 0 0,-21 0 16,0 0-16,0 0 0,-21 21 31,-21-21-31,0 0 16,0 22-16,0-22 0,-22 0 15,22 21-15,-21-21 0</inkml:trace>
  <inkml:trace contextRef="#ctx0" brushRef="#br0" timeOffset="6851.98">4318 1037 0,'0'0'15,"0"148"1,0-105 0,0-22-16,0 21 0,0-21 0,0 22 15,0-1-15,0-21 0,0 22 16,0-22-16,0 21 0,0 0 0,-21-20 16,21-1-16,-21 21 0,21-21 15,-22 22-15,22-22 16,0-42 31</inkml:trace>
  <inkml:trace contextRef="#ctx0" brushRef="#br0" timeOffset="7428.98">4614 1037 0,'0'21'16,"0"1"-16,0-1 0,0 0 16,0 21-16,21-21 0,-21 1 0,0 20 15,0-21-15,0 21 0,0-20 16,0 20-16,0-21 0,0 0 0,0 0 15,0 22-15,0-22 0,0 0 16,0 0-16,0 0 0,0 1 16,0-1-16,-21 0 0,21 0 15,0 0-15,-21-21 47,21-21-47,0 0 0,0 0 16,0 0-16,0-1 0,0 1 15,21 0-15,0 0 0,1 0 0,-1 0 16,0-22-16,21 22 0,1 0 16,-22 0-16,21 0 0,0-1 15,-20 22-15,20 0 0,-21 0 0,21 0 16,-20 0-16,-1 0 0,0 0 16,0 22-16,0-1 0,-21 0 15,21 0-15,-21 0 16,0 0-16,0 1 0,0 20 0,0-21 15,0 0-15,-21 0 0,0 22 16,21-22-16,0 0 0,-21-21 0,0 21 16,21 0-16,0 1 15,0-44 32,0 1-47,0 0 16</inkml:trace>
  <inkml:trace contextRef="#ctx0" brushRef="#br0" timeOffset="7926.47">5355 1461 0,'0'0'0,"-21"0"0,21-22 16,-21 22-16,21-21 15,0 0 1,0 0-16,0 0 16,0 0-16,21 21 0,0-22 15,0 1-15,0 21 16,1 0-16,-1-21 0,0 21 0,21 0 16,-21 0-16,1 0 0,41 21 15,-42-21-15,0 21 0,1 1 16,-1-1-16,0 0 0,0-21 15,-21 21-15,21 21 0,-21-20 0,0-1 16,0 0-16,0 0 0,0 0 16,0 0-16,-21 1 0,21-1 15,-21-21-15,21 21 0,-21-21 16,21-21 15,0 0-31,0-1 16,0 1-16,0 0 0,0 0 15,0 0-15,0 0 0,0-1 16,21-20-16,0 21 0,0 0 16,-21 0-16,21-1 0,1 1 0,-1 0 15,0 21-15,0-21 0,0 21 16,0 0-16,1 0 16,-1 0-16,0 0 15,0 0-15</inkml:trace>
  <inkml:trace contextRef="#ctx0" brushRef="#br0" timeOffset="8365.79">6265 1461 0,'0'21'0,"21"-42"47,1 21-47,-1 0 0,0-22 16,-21 1-16,21 21 0,0-21 15,-21 0-15,0 0 16,21 0-16,-21-1 16,0 1-16,0 0 0,-21 21 15,0 0-15,0 0 16,0 0-16,0 0 0,-1 0 15,22 21-15,-21 0 0,0 1 16,0-1-16,0 0 0,21 0 0,0 21 16,-21-20-16,21-1 0,-22 21 15,22-21-15,0 22 0,0-22 16,0 21-16,0-21 0,0 0 16,0 1-16,0-1 0,22-21 0,-1 21 0,-21 0 15,21-21-15,0 0 16,0 0-16,0 0 0,22 0 0,-22 0 15,21 0-15,-21 0 0,22 0 16,-22 0-16,21-21 0,1 21 0,-1-21 16,0 0-16,1-1 0</inkml:trace>
  <inkml:trace contextRef="#ctx0" brushRef="#br0" timeOffset="8898.95">7112 1312 0,'0'0'0,"0"-21"0,0 0 16,-21 21-16,0-21 16,-1 21-16,1 0 0,0 0 15,0 0-15,0 0 0,0 21 16,-1 0-16,1 0 0,21 1 16,-21-1-16,0 0 0,0 0 0,0 0 15,21 0-15,-22 1 0,22 20 16,-21-21-16,21 0 0,-21 22 0,21-22 15,0 0-15,0 0 0,0 21 16,0-20-16,0-1 0,21-21 16,0 0-16,1 0 15,-1 0-15,21 0 0,-21 0 16,0 0-16,1-21 0,-1-1 16,21 1-16,-21 0 0,0 0 0,1 0 15,-1-22-15,0 22 0,0 0 16,-21-21-16,21 21 0,-21-22 0,21 22 15,-21 0-15,0 0 0,0 0 16,22-1-16,-22 44 31,0-1-31,0 0 16,0 0-16,0 0 0,0 0 16,0 1-16,0-1 0,0 21 15,0-21-15,0 0 0,0 1 16,0-1-16,0 0 0,0 0 15,21 0-15,0 0 0,0 1 16,0-22-16,0 0 16,1 0-16,20 0 0,-21 0 15,0 0-15,0 0 0,22-22 16,-22 22-16,21-21 0,1 21 16</inkml:trace>
  <inkml:trace contextRef="#ctx0" brushRef="#br0" timeOffset="9513.12">8001 1355 0,'0'0'16,"-21"-64"-1,0 64-15,-1 0 16,1-21-16,0 21 0,0 0 0,0 0 16,0 0-16,-1 0 0,1 0 15,0 0-15,0 21 0,0-21 0,-22 21 16,22 1-16,0-1 0,0 0 15,0 0-15,21 0 0,-21 0 0,21 1 16,-22 20-16,22-21 0,0 0 16,0 0-16,0 1 0,0-1 15,0 0-15,0 0 0,0 0 16,0 0-16,22 1 0,-1-22 16,0 0-16,0 0 15,0 0-15,0 0 0,1 0 0,-1-22 16,0 22-16,0-21 0,0 0 15,0 0-15,1 0 0,-1 0 0,0-1 16,0-20-16,0 21 0,-21-21 16,21 20-16,-21-20 0,22 0 0,-22-1 15,21 1-15,-21 0 0,0-1 16,0 1-16,0 0 0,0 21 16,0-22-16,0 1 0,0 21 15,0 0-15,0-1 0,0 1 0,0 42 47,0 1-47,0 20 0,0-21 0,0 21 16,-21 1-16,21-1 0,0 0 15,0 1-15,0-1 0,0 0 0,-22-20 16,22 20-16,0 0 0,0-21 16,0 22-16,0-22 0,0 21 15,0-21-15,0 22 0,0-22 16,0 0-16,0 0 0,0 0 0,22 1 15,-1-1-15,0-21 16,0 0-16,0 0 0,0 0 16,1 0-16,-1 0 0,0 0 15,0-21-15,0 21 0,0-22 0,1 1 16,-1 0-16</inkml:trace>
  <inkml:trace contextRef="#ctx0" brushRef="#br0" timeOffset="9813.17">8467 1439 0,'21'0'31,"-21"-21"0,-21 21 32</inkml:trace>
  <inkml:trace contextRef="#ctx0" brushRef="#br0" timeOffset="10590.34">9588 1418 0,'0'0'16,"22"0"-16,-1-21 0,0 21 15,0 0-15,0-21 0,0 21 16,1-21-16,-1 21 0,0-21 0,0 21 16,0-22-16,22 1 0,-22 21 15,0-21-15,0 0 0,0 21 16,0-21-16,1 0 0,-22-1 0,0 1 15,0 0-15,0 0 16,-22 21-16,1 0 0,0 0 0,-21 0 16,-1 0-16,1 0 0,-21 0 15,20 21-15,1 0 0,0-21 0,-1 21 16,1 1-16,0-1 0,20 0 16,-20 21-16,21-21 15,21 1-15,0-1 0,0 0 16,0 0-16,21 0 0,0 0 0,0-21 15,1 22-15,20-1 0,-21-21 16,21 21-16,1 0 0,-1 0 0,0-21 16,1 21-16,-1 1 0,0-1 15,1 0-15,-22 0 0,21 21 16,-42-20-16,0-1 0,0 0 16,-21 0-16,-21 0 0,21-21 0,-22 21 15,1 1-15,0-1 0,-22-21 16,22 21-16,-1-21 0,1 0 15,0 0-15,-1 0 0,1 0 16,0 0-16,-1 0 0,22-21 0,-21 21 16,21-21-16,-22-1 0,22 1 15,0 21-15,0-21 0,21 0 0,0 0 16,0 0-16,0-1 0,0 1 16,0-21-16,21 21 0,0 21 15,0-21-15,1-1 0,-1 1 16,42 0-16,-20 0 0,-22 0 15,21 0-15,0-1 16,1 22-16</inkml:trace>
  <inkml:trace contextRef="#ctx0" brushRef="#br0" timeOffset="10892.17">10287 931 0,'0'0'16,"0"-21"-16,0 0 15,0 42 1,0 22 0,0-1-16,0-21 0,0 43 0,0-22 15,0 0-15,0 1 0,0 20 16,0-21-16,0 1 0,0-1 0,0 0 16,-21 1-16,21-1 15,0 0-15,0 1 0,0-22 0,0 21 16,0-21-16,0 22 0,0-22 15,0 0-15,0 0 0,0 0 16,21-21 0,0-21-1,-21 0-15,21 0 16,0 0-16,-21 0 0</inkml:trace>
  <inkml:trace contextRef="#ctx0" brushRef="#br0" timeOffset="11908.17">10456 1588 0,'21'0'15,"1"0"-15,-1 0 16,0 0-16,0-22 16,-21 1-16,21 21 0,0-21 0,1 21 15,-22-21-15,21 21 0,-21-21 16,21 21-16,-21-21 0,0-1 15,0 1-15,-21 21 32,0 0-32,-1 0 15,1 0-15,0 21 0,0-21 0,0 22 16,21-1-16,-21-21 0,-1 21 16,22 0-16,-21 21 0,21 1 15,0-22-15,0 21 0,0 1 16,0-22-16,0 0 0,0 0 15,0 0-15,21 0 16,1 1-16,-1-22 0,0 0 0,0 0 16,0 0-16,22 0 0,-22 0 15,21 0-15,0 0 0,1 0 0,-1-22 16,0 22-16,22-21 16,-22 0-16,1 0 0,-1 0 0,0 0 15,1-1-15,-1 1 0,0-21 16,-21 21-16,1 0 0,-1-1 0,0 1 15,-21 0-15,21 0 0,-21 0 16,0 0-16,0-1 0,0 1 16,-21 21-16,0 0 15,0 0-15,-1 0 0,1 0 0,0 0 16,0 21-16,0-21 0,0 22 16,-1-1-16,22 0 0,-21 0 15,0 21-15,21-20 0,-21 20 0,21-21 16,0 0-16,0 22 0,0-22 0,0 0 15,0 0-15,0 0 0,21 0 16,0 1-16,22-22 16,-22 0-16,21 21 0,0-21 0,-20 0 15,20 0-15,0 0 0,1 0 16,-1 0-16,0-21 0,-21 21 0,22-22 16,-22 1-16,0 21 0,21-21 15,-20 0-15,-1 0 0,0-22 0,0 22 16,0 0-16,-21-21 0,0 21 15,21-1-15,-21 1 0,22 0 0,-22 0 16,0 0-16,0 42 47,-22 0-31,22 0-16,0 0 0,0 1 15,0-1-15,-21 21 0,21-21 0,0 22 16,0-1-16,0 0 0,0 1 15,0-1-15,0 0 0,0 1 0,0 20 16,0-21-16,0 1 0,-21 20 0,0-20 16,0 20-16,21-21 0,-21 22 15,-1-1-15,22 1 0,0-1 16,-21 1-16,0-1 0,21 1 0,-21 21 16,21-22-16,0-42 15,0 22-15,-21 20 0,21-42 16,0 0-16,-21-21 0,21 22 15,0-44 17,0 1-17,21 0-15,-21-21 0,21 21 0,0-22 16,-21 1-16,21-22 0,0 1 0,1-1 16,-1 1-16</inkml:trace>
  <inkml:trace contextRef="#ctx0" brushRef="#br0" timeOffset="12256.09">11811 1715 0,'0'0'0,"0"-43"16,0 22-16,0-21 0,0 21 15,0-1-15,0 1 0,0 0 0,0 0 16,21 0-16,0 0 0,0 21 16,1-22-16,20 22 0,-21 0 15,0 0-15,0 0 0,1 0 16,-1 0-16,21 0 0,-21 0 0,0 22 15,1-1-15,-1 0 0,0 0 16,0 0-16,-21 0 0,0 1 16,0-1-16,0 0 0,0 0 0,-21 0 15,0 0-15,0 1 0,-1-22 16,-20 21-16,21 0 0,-21 0 0,20-21 16,-20 21-16,0 0 0,21-21 15,-22 22-15,22-22 0,-21 0 0,21 21 16,-1-21-16,1 0 0,21 21 15,-21-21-15,42-21 32,0 21-17,22-21-15,-22-1 0</inkml:trace>
  <inkml:trace contextRef="#ctx0" brushRef="#br0" timeOffset="12598.12">12912 1185 0,'0'0'0,"0"-21"0,-22 0 16,1 0-16,0 21 0,0 0 16,0 0-1,0 0-15,21 21 16,-22 0-16,1 0 15,21 22-15,-21-22 0,21 21 0,-21 1 16,21-22-16,0 21 0,0 0 16,-21 1-16,21-1 0,0 0 0,0 1 15,0-1-15,0-21 0,0 22 16,0-22-16,0 21 0,0-21 0,21 0 16,-21 1-16,21-1 0,0 0 15,0-21-15,1 0 0,-1 0 16,0 0-16,0 0 0,0 0 15,0 0-15,1-21 0,20 0 16,-21-1-16,0 1 0</inkml:trace>
  <inkml:trace contextRef="#ctx0" brushRef="#br0" timeOffset="12925.77">13398 1058 0,'22'-21'16,"-44"42"-16,44-63 0,-1 42 0,0 0 0,0 0 16,0 0-16,0 0 15,1 21 1,-1 0-16,0 1 0,-21 20 0,0-21 16,21 21-16,0-20 0,-21 20 0,21 0 15,-21 1-15,0-22 0,0 21 16,0 0-16,0-20 0,0 20 15,0 0-15,0 22 0,0-43 16,0 21-16,0-21 0,0 1 16,-21-1-16,0 0 0,0 0 0,21 0 15,-21 0-15,0-21 16,21 22-16,-22-22 0,1 0 0,0 21 16,0-21-16,0 0 0,0 0 15,-1 0-15,1 0 0</inkml:trace>
  <inkml:trace contextRef="#ctx0" brushRef="#br0" timeOffset="14178.02">1884 3069 0,'-21'-21'31,"-1"0"-31,1 0 16,21 0 0,0-1-16,0 1 0,0 0 15,0 0-15,0 0 16,21 0 0,1 21-16,-1-22 0,0 22 15,0 0-15,0 0 0,0 0 16,1 22-16,-1-1 0,0 0 0,0 0 15,43 85 1,-64-21-16,0-43 16,0 21-16,0 43 0,-22-63 15,1-1-15,21 0 16,-21 1-16,0-1 0,0-21 0,0 0 16,-1 0-16,22 1 0,-21-1 15,0-21-15,0 0 0,0 0 0,0 0 16,-1 0-16,1 0 0,0 0 15,0-21-15,0 21 0,21-22 16,-21 1-16,-1 0 0,1-21 0,21 21 16,0-1-16,0-20 0,0 21 15,0 0-15,0 0 0,0-1 16,21 22-16,1 0 0,-1 0 16,0 0-16,0 22 0,0-1 15,0 0-15,1 0 0,-1 0 16,0 22-16,0-22 0,-21 0 0,0 0 15,0 0-15,21 0 0,-21 1 16,0-1-16,21 0 0,-21 0 31,22-21 1,-1 0-17,-21-21-15,0 0 0</inkml:trace>
  <inkml:trace contextRef="#ctx0" brushRef="#br0" timeOffset="14367.92">2561 3323 0,'0'0'0,"21"0"0,0 0 0,1 0 16,-22-21 46</inkml:trace>
  <inkml:trace contextRef="#ctx0" brushRef="#br0" timeOffset="16291.84">3831 2836 0,'0'0'16,"0"-21"-16,-21 21 0,0-21 0,0 21 15,21 21 17,0 0-32,0 1 0,0 20 0,0-21 15,21 0-15,0 22 0,0-22 16,-21 21-16,21-21 0,0 0 16,1 1-16,-1-1 0,0 0 15,0-21-15,0 0 0,22 0 0,-22 0 16,0 0-16,0 0 0,0-21 15,22 0-15,-22 21 0,0-22 0,0 1 16,21 0-16,-20-21 0,-1 21 16,0-1-16,0 1 0,0-21 0,-21 21 15,21-22-15,-21 1 16,0 21-16,0-21 0,0-1 0,-21 22 16,0-21-16,0 21 0,0-1 15,0 1-15,-1 21 0,1 0 16,21 21-16,-21 1 0,21 20 15,0-21-15,-21 21 0,21 1 16,-21 20-16,21-20 0,0-1 0,0 21 16,0 1-16,0-22 0,0 22 15,0-1-15,0-20 0,0 20 0,0-21 16,0 22-16,0-43 0,0 21 16,0 1-16,0-22 0,0 0 0,0 0 15,0 0-15,-21-21 47,-1 0-47,1-21 0,0 0 0,21 0 16,-21 0-16,-21 0 15,20-22-15,1 22 0,0 0 0,0-21 16,-21 20-16,20 1 16,1 21-16,21 21 15,0 1 1,0-1-16,0 0 0,21 21 0,1-21 15,-22 1-15,21-1 0,0 0 16,0 0-16,0-21 0,0 21 0,1-21 16,-1 0-16,21 0 0,-21 0 15,0 0-15,22-21 0,-22 21 0,21-21 16,1 0-16,-1 0 0,0-22 16,1 22-16,-1 0 0,-21-21 15,21 20-15,1-20 0,-22 0 16,0 21-16,0-22 0,-21 22 0,0-21 15,0 21-15,0-1 0,0 1 16,0 42 15,0 1-31,0 20 0,0-21 16,0 21-16,0-20 0,0 20 16,0 0-16,0-21 0,0 22 0,0-22 15,0 0-15,0 0 16,0 0-16,0 1 0,0-1 0,21-21 15,1 0 1,-1 0-16,0-21 16,-21-1-16,21 1 0,-21 0 15,21 0-15,-21 0 0,21 0 0,-21-22 16,0 22-16,0-21 0,22-1 16,-1 22-16,-21 0 0,0-21 0,21 21 15,-21-1-15,21 22 0,0-21 16,0 21-16,1 21 15,-1-21-15,-21 22 16,21-1-16,-21 21 0,21-21 16,-21 0-16,21 22 0,-21-22 15,21 0-15,-21 0 0,0 22 0,22-22 16,-1-21-16,-21 21 0,21 0 16,0-21-16,0 0 15,0 0-15,1 0 16,-1 0-16,0-21 0,-21 0 15,21 0-15,0-1 0,-21 1 16,21 0-16,1-21 0,-22 21 0,21-22 16,-21 22-16,0-21 0,21 21 15,-21-1-15,21 1 0,-21 0 16,21 0-16,-21 0 0,21 21 31,-21 21-15,0 0-16,0 0 0,0 0 0,0 1 15,0-1-15,0 21 0,0-21 16,0 22-16,0-22 0,22 0 0,-22 21 16,21-21-16,-21 1 0,21-1 15,-21 0-15,21 0 0,0 0 0,22-21 16,-22 0-16,0 0 0,21 0 16,1 0-16,-1 0 0,0 0 15,1-21-15,-1 0 0,0 21 0,1-21 16,-1-22-16,0 22 0,1 0 15,-22-21-15,0 21 0,0-22 16,0 22-16,-21-21 0,21 21 0,-21-22 16,0 22-16,0 0 0,0 0 15,0 0-15,0-1 0,0 1 0,-21 21 32,0 21-32,21 1 15,-21-1-15,21 0 0,0 0 16,0 0-16,0 22 0,0-1 0,0 0 15,-21 1-15,21-1 0,0 0 16,0 22-16,0-22 0,0 22 16,0-22-16,0 21 0,0 1 0,0-22 15,0 22-15,0-1 0,0 1 16,21-1-16,-21 1 0,0-1 0,0 1 16,0-1-16,0 1 0,0-1 15,0 1-15,0-1 0,0-20 0,0 20 16,0-21-16,0 1 0,0-1 0,-21 0 15,21 1-15,0-22 0,0 0 16,0 0-16,0 0 0,0 1 0,0-44 31,0 1-31,0 0 0,0 0 0,21-21 16,0-1-16,0 1 0,-21-22 0,21 1 16,1-1-16,-22-20 0,21 20 15</inkml:trace>
  <inkml:trace contextRef="#ctx0" brushRef="#br0" timeOffset="16592.75">6286 3217 0,'0'0'0,"0"-21"0,0-21 0,0 21 15,0 0-15,0-1 0,0 1 16,0 0-16,0 0 0,22 0 16,-1 0-16,0 21 0,0 0 15,21 0-15,-20 0 0,20 0 16,0 0-16,1 0 0,-22 21 15,21-21-15,-21 21 0,22 21 0,-43-21 16,0 22-16,0-22 0,0 21 16,0 1-16,-22-22 0,1 21 0,-21 0 15,21-20-15,-22 20 0,1-21 16,21 0-16,-21 0 0,-1 1 0,22-1 16,-21-21-16,21 21 0,-1-21 15,1 0-15,0 0 0,0 0 0,0 0 16,21-21-1,0 0-15,0-1 16</inkml:trace>
  <inkml:trace contextRef="#ctx0" brushRef="#br0" timeOffset="17452.18">7006 3450 0,'0'0'15,"-21"0"-15,0 21 0,0-21 0,-1 0 32,22-21-17,0 0 1,22 0-16,-1 0 0,0-22 15,0 22-15,0-21 16,0 21-16,1-22 0,-1 1 0,0 0 16,0-1-16,0 1 0,0 0 15,1-1-15,-22 1 0,0-21 0,0 20 16,0 1-16,0 21 0,0-22 16,0 22-16,0-21 0,0 21 15,0 0-15,-22 21 16,1 0-16,0 21 0,0 0 15,21 0-15,-21 21 0,21-20 16,0 20-16,-21 0 0,21 1 0,0-1 16,0 0-16,0 1 0,0-1 0,0 21 15,0-20-15,0-1 16,0 0-16,0 1 0,21-1 0,0 0 16,0 1-16,0-22 0,-21 0 0,21 0 15,22 0-15,-22 1 0,0-22 0,0 0 16,0 0-16,1 0 0,-1 0 15,21 0-15,-21-22 0,0 22 0,1-21 16,20 0-16,-21 0 0,21-21 16,-20 20-16,-1-20 0,21 21 0,-21-21 15,0-1-15,1 22 0,-22-21 16,0 21-16,0-1 0,0 1 16,0 0-16,0 0 0,0 42 31,0 0-31,-22-21 15,22 43-15,0-22 0,0 0 0,0 21 16,0-21-16,-21 22 0,21-22 16,0 0-16,0 21 0,-21-20 0,21-1 15,0 0-15,0 0 16,0 0-16,0-42 47,21 0-47,0 0 0,1 0 0,-22-1 15,21-20-15</inkml:trace>
  <inkml:trace contextRef="#ctx0" brushRef="#br0" timeOffset="17616.13">7810 2942 0,'0'0'0,"-21"0"15,42 0 48,1 0-63,20 0 15</inkml:trace>
  <inkml:trace contextRef="#ctx0" brushRef="#br0" timeOffset="19313.05">8318 2942 0,'0'0'16,"0"-21"-16,-21 42 31,0 0-15,0 1-16,21-1 15,-21 0-15,0 0 0,21 0 16,0 0-16,-22 22 0,22-22 15,-21 21-15,21-21 0,0 22 0,0-22 16,0 21-16,0-21 0,0 1 16,21 20-16,1-42 0,-22 21 0,21 0 15,0-21-15,0 0 0,21 0 16,-20 0-16,-1 0 0,0 0 16,0-21-16,21 0 0,-20 0 0,20 21 15,-21-43-15,21 22 0,-20 0 16,20 0-16,-21-21 0,21 20 0,-20 1 15,-1-21-15,0 21 0,0 0 16,-21-1-16,0 1 0,21 0 0,-21 0 16,0 0-16,0 42 47,-21 0-47,21 0 0,0 0 0,0 1 15,0 20-15,-21-21 0,21 21 16,0-20-16,-21 20 0,21-21 0,0 21 15,0-20-15,0-1 0,0 0 16,0 0-16,21 0 0,0-21 16,0 0-16,0 0 0,1 0 15,-1 0-15,21 0 0,-21 0 16,22-21-16,-22 21 0,21-21 0,-21 0 16,22 0-16,-1-22 0,-21 22 15,21-21-15,-20-1 0,20 1 0,-21 21 16,0-21-16,0-22 0,1 22 15,-1-1-15,-21 1 0,21 0 0,-21-22 16,0 22-16,0 0 0,0-1 16,0 1-16,0 21 0,0 0 0,0-1 15,0 1-15,0 0 0,-21 21 16,21 21 0,-21 0-16,21 22 0,-22-22 0,22 21 15,0 1-15,-21-1 0,21 0 16,-21 1-16,21 20 0,0-21 0,0 1 15,0-1-15,0 0 0,0 1 16,0-1-16,0-21 0,0 22 0,0-1 16,21-21-16,0 0 15,1 0-15,-1 1 0,0-1 0,0-21 0,0 0 16,22 0-16,-22 0 0,21 0 16,-21 0-16,22 0 0,-1 0 15,0-21-15,1-1 0,-1 1 0,0 0 16,-21 0-16,22-21 0,41-22 15,-62 22-15,20-1 0,-21 1 16,0 0-16,22-22 0,-22 22 16,0-22-16,0 22 0,0-64 15,-21 43-15,21 20 0,-21 1 16,0 21-16,0-21 0,0 20 0,0 1 16,-21 21-1,0 21-15,21 1 0,-21 20 16,0-21-16,21 21 0,-21 1 15,21-1-15,0 0 0,-22 22 16,22-22-16,-21 1 0,21-1 0,0 0 16,0 1-16,-21 20 15,21-21-15,-21 1 0,21-1 16,0-21-16,0 22 0,0-1 0,0-21 16,0 21-16,0-20 0,0-1 15,21 0-15,0 0 0,0 0 0,1-21 16,-1 0-16,21 0 0,-21 0 0,0 0 15,22 0-15,-22 0 0,21 0 16,-21-21-16,1 0 0,20 0 0,-21 0 16,0-1-16,0-20 15,1 21-15,-1-21 0,0 20 0,0-41 16,0 42-16,-21 0 0,21-1 16,-21 1-16,0 0 0,0 42 31,0 0-16,0 1-15,-21-1 0,21 0 0,-21 0 16,21 0-16,-21 22 0,21-22 16,0 0-16,0 0 0,0 0 0,0 0 15,0 1-15,0-1 16,21-21-16,0 0 16,0 0-16,1 0 0,-1 0 15,0 0-15,21-21 0,-21-1 16,1 22-16,-1-21 0,0 0 0,21 0 15,-42-21-15,21 20 0,1 1 16,-1-21-16,0 21 0,-21 0 0,0-1 16,21 1-16,-21 0 0,0 0 15,21 21-15,-21 21 32,-21 0-17,0-21-15,0 21 0,21 22 0,-21-22 16,21 0-16,-22 21 0,1 1 15,21-1-15,0 0 0,0 1 0,0-1 16,0 0-16,0 22 0,0-22 0,0 1 16,0 20-16,0-21 15,0 1-15,21 20 0,-21-20 0,22 20 16,-22 1-16,0-1 0,0-21 16,0 22-16,21-1 0,-21 1 15,0-22-15,0 22 0,0-22 0,0 22 16,0-22-16,0 0 0,-21 22 0,-1-22 0,22 0 15,-21 1-15,0-1 0,0 0 16,-21 1-16,-1 20 0,43-42 16,-21 1-16,0-22 0,21 21 0,-21-21 15,21-21 1,0-1-16,0 1 16,0 0-16,0-21 0,0 21 0,0-22 15,0 1-15,21-22 0,-21 22 16,21-21-16,-21-1 0</inkml:trace>
  <inkml:trace contextRef="#ctx0" brushRef="#br0" timeOffset="19599.59">9588 2921 0,'-21'0'0,"42"0"0,-63 0 16,0 0-16,21 0 16,42 0-1,0-21-15,21 21 16,-21 0-16,22 0 0,-1-21 16,0 21-16,1-21 0,-1 21 0,0 0 15,-20-22-15,20 22 0,0 0 16,-21 0-16,1-21 0,-1 21 0,0 0 15,0-21-15,-21 0 16,-21 21 0</inkml:trace>
  <inkml:trace contextRef="#ctx0" brushRef="#br0" timeOffset="19799.78">9017 2688 0,'-21'21'31,"0"-21"-31,21 22 16,21-22-1,0 0-15</inkml:trace>
  <inkml:trace contextRef="#ctx0" brushRef="#br0" timeOffset="20757.32">12467 2752 0,'0'0'0,"0"-21"0,21-22 0,-21 22 16,0 0-16,0 0 0,0 0 0,0-1 15,0 1-15,0 42 31,0 1-15,0-1-16,0 21 0,0 0 0,0-20 16,0 41-16,0-21 0,0 1 15,0-1-15,-21 0 0,21 1 16,-21-1-16,0 0 0,0 1 0,-1-1 16,1-21-16,0 22 0,21-22 15,0 0-15,-21 0 0,21 0 16,0-42 15,0 0-31,21 0 0,-21 0 0,0-1 16,21 1-16,0-21 15,-21 0-15,0 20 0,22-20 16,-1 21-16,-21-21 0,21-1 0,0 22 16,0 0-16,0 0 15,-21 0-15,22 21 0,-1 0 0,0 21 16,-21 0-1,21 0-15,-21 0 0,21 22 16,-21-22-16,21 0 0,1 0 16,-22 21-16,21-20 0,-21-1 0,21 0 15,0 21-15,0-42 0,0 21 16,1 1-16,-1-1 0,0-21 16,21 0-16,-21 0 0,1 0 0,20 0 15,-21 0-15,21 0 0,1-21 0,-22-1 16,21 1-16,-21 0 0,22 0 15,-22 0-15,0 0 0,21-1 0,-20-20 16,-22 21-16,21-21 0,-21-1 16,21 1-16,-21 0 0,0-22 15,0 22-15,0-22 0,-21 22 0,0-22 16,-1 22-16,1 0 0,21-1 16,-21 22-16,0 0 0,0 0 0,0 21 15,-1 0-15,1 0 0,0 21 16,0 0-16,0 22 0,0-22 15,21 21-15,-22-21 0,22 22 16,-21-1-16,21-21 0,0 21 0,0-20 16,0 20-16,0-21 15,21 0-15,1 0 0,-1-21 0,0 22 0</inkml:trace>
  <inkml:trace contextRef="#ctx0" brushRef="#br0" timeOffset="21487.81">14055 2709 0,'0'0'15,"0"-21"-15,0 0 0,0 0 0,-22 0 16,1 21-16,0 0 0,0 0 0,0 0 16,0 0-16,-1 0 0,1 21 15,0 0-15,-21 0 0,21 0 16,-1 1-16,1 20 0,0-21 0,0 21 15,21 1-15,-21-22 0,0 21 16,-1 1-16,22-1 0,0-21 0,0 21 16,0 1-16,0-22 0,0 0 15,0 0-15,0 0 0,0 1 0,22-22 16,-1 0-16,21 0 16,-21 0-16,0-22 0,1 1 15,-1 0-15,0 0 0,21 0 16,-21 0-16,1-1 0,-1 1 0,0 0 15,0-21-15,0 21 0,-21-22 16,0 22-16,0-21 0,21 21 0,-21-1 16,0 1-16,0 0 0,22 21 15,-22 21 1,0 0 0,0 1-16,0-1 0,0 21 15,0-21-15,0 0 0,0 1 0,0 20 16,0-21-16,0 0 0,0 0 15,0 1-15,21-1 0,0 0 0,0 0 16,0 0-16,0 0 0,1-21 16,-1 0-16,0 0 0,21 0 0,-21 0 15,22 0-15,-1 0 0,-21-21 16,22 21-16,-22-21 0,21 0 0,-21 0 16,22 0-16,-22-1 0,0 1 15,0 0-15,0 0 0,0 0 16,-21-22-16,0 22 0,22 0 0,-22-21 15,21 21-15,-21-1 16,0 44 0,0-1-16,0 0 15,0 0-15,0 0 0,0 0 0,-21 22 16,21-22-16,0 0 0,0 21 16,0-20-16,0-1 0,0 0 0,0 0 15,0 0-15,0 0 16,21-21-1,0 0 1,0 0-16,-21-21 16,21 0-16,0 0 0,-21 0 0</inkml:trace>
  <inkml:trace contextRef="#ctx0" brushRef="#br0" timeOffset="21880.7">14859 2477 0,'-21'0'0,"42"0"0,-63 0 0,20 0 0,1 21 16,0 0-16,0 0 0,21 0 15,0 0-15,0 1 0,0-1 16,0 0-16,0 0 0,0 0 16,0 0-16,21-21 15,0 0-15,0 0 0,1 0 16,-1 0-16,0 0 0,-21-21 15,21 21-15,-21-21 0,21 0 16,-21 0-16,0 0 0,0-1 0,0 1 16,0 0-16,0 0 0,0 0 15,0 0-15,-21-1 0,0 1 16,0 0-16,21 0 0,-21 21 16,-1 0-16,1 0 15,0 0-15,21 21 0,-21 0 16,21 0-16,0 1 0,-21-1 0,21 21 15,0-21-15,-21 0 0,21 1 16,0-1-16,0 0 0,0 0 0,0 0 16,21 0-16,0-21 15,0 0-15,0 0 0,0 0 0</inkml:trace>
  <inkml:trace contextRef="#ctx0" brushRef="#br0" timeOffset="22224.15">15388 2350 0,'0'0'0,"0"-22"0,0 1 15,-21 21 17,0 21-17,0 22-15,21-22 16,-22 21-16,22 1 0,0 20 15,0-21-15,0 1 0,-21 20 0,21-20 16,-21-1-16,21 0 0,0 1 16,0-1-16,-21 0 0,21-21 15,0 22-15,0-22 0,-21 21 16,21-21-16,0 1 0,0-1 0,0 0 16,0 0-16,0 0 15,21-21-15,0 21 0,0-21 16,0 0-16,1 0 15,-1-21-15,0 21 0,0-21 16,-21 0-16,21 0 0,0 21 0</inkml:trace>
  <inkml:trace contextRef="#ctx0" brushRef="#br0" timeOffset="22456.11">15113 2858 0,'0'0'15,"-21"0"-15,42 0 16,0 0 0,0 0-16,22 0 0,-1 0 15,0 0-15,22 0 0,-22 0 0,22 0 16,-22 0-16,0 0 0,1 0 16,-1-22-16,0 22 0,-21-21 15,22 21-15,-22 0 0,0 0 0,0-21 16,0 21-1,-21-21-15,22 21 0</inkml:trace>
  <inkml:trace contextRef="#ctx0" brushRef="#br0" timeOffset="22885.09">16362 2477 0,'0'0'16,"0"-22"-1,0 44 1,-21-22 0,21 42-16,0-21 0,-22 0 15,1 22-15,0-1 0,21-21 0,-21 21 16,21 1-16,-21-1 0,0 0 16,21 1-16,-22-22 0,22 21 15,-21 1-15,21-22 0,-21 21 16,0-21-16,21 0 0,0 1 0,0 20 15,0-21-15,-21-21 0,21 21 16,0 0-16,21-21 16,0 0-16,0 0 15,0 0-15,22 0 0,-22-21 0,21 0 16</inkml:trace>
  <inkml:trace contextRef="#ctx0" brushRef="#br0" timeOffset="23196.15">16785 2455 0,'0'0'16,"21"0"-16,0 0 15,1 0-15,-1 22 0,-21-1 16,21 0-16,0 0 0,-21 21 15,21 1-15,-21-1 0,21-21 16,-21 22-16,0-1 0,0 0 0,0 1 16,0-1-16,0-21 0,0 21 0,0-20 15,0 20-15,0-21 0,-21 0 16,0 22-16,0-22 16,21 0-16,-21 0 0,0 0 0,-1 0 15,1 1-15,0-22 0,0 0 16,0 0-1</inkml:trace>
  <inkml:trace contextRef="#ctx0" brushRef="#br0" timeOffset="24335.91">2032 4995 0,'0'0'0,"0"-21"0,0 0 0,0 0 15,0 0-15,0 0 0,0-22 16,0 22-16,21 0 0,0 0 16,0 21-16,1-21 0,41-1 15,-42 22-15,22 0 0,-22 0 16,21 22-16,-21-1 0,0 0 0,-21 0 15,0 0-15,0 22 16,0-1-16,-21 0 0,0 1 0,-21-22 16,21 21-16,-22 0 0,22-20 15,-21 20-15,21-21 0,-1 0 16,-20 0-16,21 1 0,0-22 16,21-22 15,0 1-16,21 21-15,0 0 16,0-21-16,22 21 0,-22 0 16,21 0-16,-21 0 0,22 0 0,-1 0 15,0 0-15,1 21 0,-22 0 16,0-21-16,0 22 0,0-1 16,-21 0-16,0 0 0,0 0 0,-21 0 15,-21 1-15,21 20 0,-22-21 16,1 0-16,0 0 0,-1-21 15,1 22-15,0-1 0,20-21 0,-20 0 16,21 0-16,0 0 0,-22 0 16,22 0-16,0 0 0,0 0 15,0 0-15,21-21 16,0-1 0,0 1 15,0 0-31,21 21 0,0-21 15,0 21-15,-21-21 0,21 21 16</inkml:trace>
  <inkml:trace contextRef="#ctx0" brushRef="#br0" timeOffset="24545.16">2942 5144 0,'0'0'0,"21"0"15,-42 0 17,0 0-17,42 0 17,0 0-32,0-22 15</inkml:trace>
  <inkml:trace contextRef="#ctx0" brushRef="#br0" timeOffset="25371.75">4085 4995 0,'21'0'16,"0"-21"-16,-21 0 15,22 21-15,-1-21 16,0 0-16,0 21 0,0-21 0,0-1 16,22 1-16,-22 0 0,21 0 15,-21 0-15,22 0 0,-22-1 16,21 1-16,-21 0 0,1 0 0,-1 0 15,0 0-15,-21-1 0,0 1 16,-21 0-16,0 21 16,-1 0-16,-20 0 0,0 0 0,-1 0 15,1 0-15,0 21 0,-1 0 16,1 1-16,0-1 0,-1 0 0,1 21 16,21-21-16,-21 22 0,20 20 15,1-20-15,21-1 0,0 0 0,0 1 16,0-1-16,0 0 0,0-21 15,21 1-15,1-1 0,-1 0 0,0-21 16,21 0-16,-21 0 0,22 0 16,-1 0-16,-21 0 0,22 0 0,-1 0 15,0 0-15,-21 0 16,1-21-16,-1 21 0,0 0 0,-42 0 31,0 0-31,-1 0 0,-20 21 0,0-21 16,-1 21-16,1 0 0,0 0 15,21 1-15,-22-1 0,22 0 16,-21 0-16,21 0 0,-1 0 0,22 22 16,0-22-16,0 0 0,0 21 15,0-20-15,0-1 0,22 0 0,-1 0 16,0 0-16,0 0 0,0 1 16,0-22-16,22 0 0,-22 0 0,21 0 15,1 0-15,-1 0 0,0 0 16,1-22-16,-1 1 0,0 0 15,1 21-15,-1-21 0,0 0 0,1-22 16,-22 22-16,21 0 0,0 0 16,-20 0-16,20-22 0,-21 22 0,0 0 15</inkml:trace>
  <inkml:trace contextRef="#ctx0" brushRef="#br0" timeOffset="25576.64">4953 5080 0,'0'0'0,"42"0"16,-21 21-16,-21 0 15,22 1-15,-1-1 0,0 0 0,0 21 16,0-21-16,-21 1 0,21-1 16,1 0-16,-22 21 0,0-21 0,21 1 15,0-1-15,-21 0 16,0 0-16,0 0 0,21-21 16,0 0-1,-21-21 1,21 0-1,1 0-15</inkml:trace>
  <inkml:trace contextRef="#ctx0" brushRef="#br0" timeOffset="25783.69">5355 5101 0,'0'0'0,"-21"0"0,0 0 16,0 0-16,-1 0 0,22 21 0,-21 1 15,0-1-15,0 0 0,0 0 16,0 0-16,-1 22 0,1-22 0,0 0 15,0 21-15,-21-21 0,20 1 16,1 20-16,0-21 0,0 0 16,0 0-16,21 1 0,0-1 0,-21 0 15,21 0-15,0 0 0,21-21 32,0 0-32,0-21 0</inkml:trace>
  <inkml:trace contextRef="#ctx0" brushRef="#br0" timeOffset="26139.7">5567 5144 0,'0'0'0,"0"21"32,0 0-32,0 0 15,0 0-15,0 22 0,-21-22 16,21 21-16,0-21 0,0 22 0,0-1 15,0 0-15,0 22 0,0-22 16,-22 22-16,22-1 0,0 1 0,0 20 16,0-20-16,0-1 0,0 1 0,0 20 15,0 1-15,0 0 0,0-1 16,0 1-16,-21 0 0,21-1 0,0 1 16,0-21-16,0-1 0,0 1 0,0-1 15,-21 1-15,21-22 0,0 0 16,0 1-16,0-22 0,0 0 0,0 0 15,0-42 1,0 0-16,0 0 16,0-22-16,0 1 0,21 0 15,-21-1-15,0-20 0,0-1 0,21-20 16,1-1-16</inkml:trace>
  <inkml:trace contextRef="#ctx0" brushRef="#br0" timeOffset="26436.16">5609 5440 0,'-21'-42'0,"42"84"0,-63-127 16,42 22-16,0 20 0,-21 22 16,21-21-16,0 0 0,0 20 0,0-20 15,21 21-15,21-21 0,-21 20 16,22 1-16,20 21 0,-21 0 16,22 0-16,-22 0 0,1 21 15,-1 22-15,0-22 0,-21 0 0,1 21 16,-1 1-16,-21-22 0,0 21 15,0-21-15,0 22 0,0-1 0,-21-21 16,-22 22-16,-20-1 0,20-21 16,1 0-16,-21 0 0,20 1 15,1-1-15,21 0 0,-22-21 16,22 0-16,-21 21 0,21-21 0,0 0 16,21-21-1,0 0-15,42 0 16</inkml:trace>
  <inkml:trace contextRef="#ctx0" brushRef="#br0" timeOffset="27256.11">6413 5376 0,'0'0'15,"-21"0"-15,21 22 0,-21-22 16,21-22 15,21 1-31,22 0 16,-22 0-16,0 0 16,21 0-16,-21-22 0,22 22 15,-1-21-15,-21-1 0,22 1 16,20-64-16,-42 43 0,0 20 15,1 1-15,-22 0 0,0-1 0,0 1 16,0 0-16,0 21 0,-22-1 16,1 1-16,0 0 0,0 0 0,0 21 15,0 0-15,-1 0 0,-20 0 16,21 0-16,0 21 0,0 0 16,21 22-16,-22-22 0,22 21 15,-21 0-15,21 1 0,0 20 0,0-20 16,0 20-16,0 1 0,0-22 15,0 0-15,0 22 0,0-22 0,21-21 16,1 22-16,-1-1 0,0-21 16,0 0-16,0 0 0,0 1 0,1-22 15,20 0-15,-21 0 0,21 0 16,-20 0-16,20 0 0,-21 0 0,21 0 16,-20 0-16,20-22 0,-21 1 15,43 0-15,-43 0 0,0 0 16,0 0-16,-21-1 0,0-20 15,21 21-15,-21-21 16,21 20-16,-21 1 0,0 0 16,0 42-1,0 0 1,0 1-16,0-1 0,0 0 16,0 0-16,0 0 0,0 0 15,0 1-15,0-1 0,0 0 16,0 0-16,0 0 0,0-42 62,22 0-62,-22 0 0,21 0 0</inkml:trace>
  <inkml:trace contextRef="#ctx0" brushRef="#br0" timeOffset="27432.35">7324 4890 0,'0'0'0,"0"-22"0,0 44 79,0-1-79,21-21 15,0 0-15,0 0 0,0 0 16</inkml:trace>
  <inkml:trace contextRef="#ctx0" brushRef="#br0" timeOffset="29048.33">7980 4784 0,'0'0'16,"0"-21"-16,-21 21 31,-1 0-31,1 0 0,0 0 16,0 0-16,0 21 0,0 0 15,-1 0-15,1 21 0,0-20 0,21 20 16,-21 21-16,21-20 0,0-1 16,0 0-16,0 1 15,0-22-15,0 21 0,0-21 0,0 1 16,0 20-16,21-21 0,0-21 16,0 21-16,1 0 0,20-21 0,-21 0 15,21 0-15,-20 0 0,20 0 16,0 0-16,1 0 0,20-21 15,-21 0-15,-20 21 0,20-21 0,-21 0 16,21 0-16,-20-22 0,-1 22 16,21 0-16,-21-21 0,0 20 0,-21-20 15,22 0-15,-22 21 0,21-22 16,-21 22-16,0 0 0,0 0 16,0 0-16,0-1 0,0 44 31,0-1-31,-21 0 0,21 0 15,-22 21-15,22-20 0,-21 20 0,21 0 16,0-21-16,0 22 0,0-22 16,0 21-16,0-21 0,0 1 0,0-1 15,0 0-15,21 0 0,-21 0 0,22-21 16,20 21-16,-21-21 0,0 0 16,22 0-16,-22 0 0,21 0 15,-21 0-15,22 0 0,-1 0 16,-21-21-16,21 0 0,1 21 0,-1-21 15,0 0-15,-20 0 0,20-22 0,0 22 16,-21-21-16,1-1 0,41-41 16,-42 41-16,0-20 0,1 21 15,-22-22-15,21 22 0,-21-22 16,21 22-16,-21 0 0,21 20 0,-21-20 16,0 21-16,0 0 0,0 0 15,-21 42 16,21 0-31,0 0 0,-21 21 0,21-20 16,-21 20-16,21 0 0,0 22 16,0-22-16,0 22 0,0-22 15,0 21-15,0-20 0,0 41 16,0-41-16,21-22 0,0 0 16,0 0-16,-21 0 0,21 1 0,0-1 15,22-21-15,-22 0 0,0 0 16,0 0-16,22 0 0,-22 0 0,21 0 15,0 0-15,-20-21 0,20-1 0,0 1 16,1 0-16,-1 0 0,-21 0 16,21-22-16,1 1 0,-1 0 15,-21-1-15,22-20 0,-22-1 16,21 22-16,-21-21 0,0-1 0,1-42 16,-22 43-16,21 20 15,0-20-15,-21 21 0,0-1 0,0 22 16,0 0-16,0 0 0,0 0 15,-21 21-15,0 21 16,-1 21-16,1-21 0,21 22 16,-21-22-16,0 21 15,21 0-15,-21 1 0,21 20 0,0-20 0,-21-1 16,21 21-16,-22-20 0,22-1 16,0 22-16,0-22 0,0 0 15,0 1-15,0-1 0,0-21 16,0 21-16,0-20 0,22-1 0,-1 0 15,0 0-15,0 0 0,0 0 16,0-21-16,22 0 0,-22 0 0,21 0 16,-21 0-16,1 0 0,20 0 0,-21 0 15,0 0-15,0-21 0,1 0 16,-1 0-16,21 0 0,-21 0 0,0-1 16,-21 1-16,22-21 0,-1 21 15,-21 0-15,0-1 0,0 1 0,0 42 31,0 1-31,0-1 16,0 0-16,-21 0 0,21 21 0,-22-20 16,22-1-16,0 0 15,0 0-15,0 0 0,0 0 0,0 1 16,0-1-16,22-21 16,-1 21-16,0-21 15,0 0-15,21 0 0,-20 0 0,-1 0 0,21 0 16,-21 0-16,0-21 15,22 0-15,-22 21 0,21-22 0,-21 1 16,22 0-16,-22-21 0,21-22 0,-21 22 16,1 21-16,-1-22 15,0 1-15,-21 0 0,21-1 0,-21 22 16,0-21-16,0 21 0,0 0 16,0 42 15,-21 0-31,21 0 0,-21 21 0,0-20 15,-1 20-15,22 0 0,-21 1 0,21 20 16,-21-21-16,21 1 0,-21-1 16,21 22-16,0-22 0,0 0 0,0 22 15,0-1-15,0-20 0,0 20 16,0 1-16,0-1 0,0 1 0,0-1 16,0 1-16,0-1 0,0-21 15,0 22-15,0-1 0,0-20 16,0 20-16,0 1 0,0-22 0,0 22 15,-21-22-15,21 21 0,0-20 0,-21-22 16,21 21-16,0-21 0,0 22 0,-22-22 16,1-21-1,21-21 1,-21 0-16,21-1 0,-21-20 16,21 0-16,0-1 0,-21 1 15,0-21-15,-1 20 0</inkml:trace>
  <inkml:trace contextRef="#ctx0" brushRef="#br0" timeOffset="29316.15">9186 4805 0,'0'0'0,"0"-21"15,0 0 1,43 21-16,-22 0 0,0 0 16,0-22-16,0 22 0,0 0 15,22 0-15,-22 0 0,0-21 0,0 21 16,0-21-16,1 21 0,-1 0 0,0 0 16,-21-21-16,21 21 15,-21-21-15,0 0 16</inkml:trace>
  <inkml:trace contextRef="#ctx0" brushRef="#br0" timeOffset="29529.18">8932 4530 0,'0'0'0,"-21"0"0,42 21 78,0-21-78,1 0 16</inkml:trace>
  <inkml:trace contextRef="#ctx0" brushRef="#br0" timeOffset="30061.9">12340 4445 0,'0'0'0,"-21"-42"16,21 21-16,-21 21 16,0 0-16,21 21 15,0 0-15,-22 21 16,22-21-16,-21 22 0,21-22 15,0 21-15,0 1 0,0-1 0,0 21 16,0-20-16,0-1 0,0 0 16,0 1-16,0-1 0,0 0 0,0-20 15,0 20-15,0-21 0,0 21 16,0-20-16,21-22 31,1-22-31,-1 1 16,0-21-16</inkml:trace>
  <inkml:trace contextRef="#ctx0" brushRef="#br0" timeOffset="30703.95">12742 4614 0,'0'0'0,"-21"22"32,0-1-32,0 0 15,0 0-15,-1 21 0,1-20 16,0 20-16,-21-21 0,21 21 0,-22 1 15,22-22-15,-21 0 0,21 21 0,-1-20 16,1-1-16,0-21 0,0 21 16,21-42 15,0 0-31,21-1 0,0 1 16,-21 0-16,21 0 0,1-21 15,-1 20-15,-21-20 0,21 21 16,21-21-16,-42 20 15,43 1-15,-22 21 0,0 0 16,0 0-16,0 21 16,0 1-16,-21-1 0,22 21 0,-1-21 15,0 22-15,0-1 0,0-21 16,0 21-16,22 1 0,-22-22 16,0 0-16,-21 0 0,21 0 0,0 1 15,1-22-15,-1 0 16,0 0-16,0 0 0,0 0 0,22-22 15,-1 22-15,-21-21 16,0 0-16,0 0 0,1 0 0,-1 0 16,0-22-16,0 1 0,-21 21 15,21-22-15,-21 1 0,21 0 0,-21-1 16,0 1-16,0 0 0,0-1 0,0 1 16,0 0-16,-21 21 0,0-22 15,21 22-15,-21 21 0,0 0 16,0 0-16,21 21 15,0 0-15,0 22 0,0-22 16,0 0-16,0 21 0,0 1 16,0-22-16,0 21 0,0 1 0,0-1 15,0-21-15,0 21 16,0 1-16,0-22 0,0 0 0,0 21 16,0-20-16,0-1 0,0 0 15,21-21 1,0 0-16,0 0 0,0-21 15,22 21-15</inkml:trace>
  <inkml:trace contextRef="#ctx0" brushRef="#br0" timeOffset="31717.08">13864 4572 0,'-106'0'31,"85"0"-15,0 21-16,0-21 0,0 21 0,-1 1 16,-20-1-16,21 0 0,0 0 15,0 21-15,-1-20 0,1 20 0,21-21 16,0 21-16,-21 1 0,21-22 16,0 0-16,0 21 0,0-20 0,0-1 15,0 0-15,0 0 0,21 0 16,0-21-16,1 0 0,-22 21 15,21-21-15,0 0 0,0 0 0,21 0 16,-20-21-16,-1 21 0,0-21 16,0 0-16,0 0 0,0 0 0,-21-1 15,22-20-15,-1 21 0,-21 0 16,0-22-16,0 1 0,0 21 0,0-21 16,0 20-16,0 1 0,0 0 0,0 0 15,0 0-15,0 42 47,21 0-47,-21 21 0,0-20 16,0-1-16,21 21 0,-21-21 15,0 22-15,0-22 0,0 21 0,0-21 16,0 0-16,21 1 0,0-1 16,-21 0-16,22-21 0,-1 0 0,-21 21 15,21-21-15,0 0 0,0 0 16,0 0-16,1 0 0,-1-21 0,0 21 15,0-21-15,0 0 0,0-1 0,1 1 16,-1 0-16,0 0 0,0 0 16,0-22-16,0 22 0,1 0 15,-1-21-15,-21 21 0,21-1 0,-21 1 16,21 0-16,0 21 16,-21 21-1,0 0-15,21 1 0,-21-1 16,0 0-16,0 21 0,0-21 15,0 22-15,0-22 0,0 0 0,22 0 16,-22 0-16,21 1 0,0-1 0,0-21 16,0 21-16,0-21 15,1 0-15,20 0 0,-21 0 0,0 0 16,0-21-16,1 0 16,20-1-16,-21 1 0,0 0 0,0 0 0,1 0 15,-22-22-15,21 22 16,0-21-16,-21 0 0,0-1 0,0 1 15,21 21-15,-21-22 0,0 1 16,0 0-16,0-1 0,0 1 0,0 0 16,0-1-16,0 1 0,0 21 0,0 0 15,0 0-15,0 42 32,-21 21-32,21-21 0,-21 22 15,21-22-15,0 21 0,0 0 0,0 1 16,0-1-16,0 0 0,-21 1 15,21-1-15,0 0 0,0 1 0,0-1 16,0 0-16,0 1 0,21-22 16,0 0-16,-21 0 0,21 0 15,0 1-15,-21-1 0,21 0 16,1-21-16,-1 0 0,0 0 0,21 0 16,-21 0-16,1 0 0,20 0 0,-21 0 15,21-21-15,-20 0 16,20-1-16,-21 1 0,0 0 0,0 0 0,1-21 15,-1-1-15,0 22 0,-21-21 16,0 21-16</inkml:trace>
  <inkml:trace contextRef="#ctx0" brushRef="#br0" timeOffset="31959.71">14986 4466 0,'0'0'16,"-21"0"-16,42 0 31,0 0-31,0 0 16,0-21-16,22 21 0,-22 0 15,0 0-15,0-21 0,22 21 0,-22 0 16,0-21-16,0 21 0,21 0 16,-20-21-16,-1-1 0,0 22 15,0-21-15,0 21 0,0 0 16,-21-21-16,22 21 0,-22-21 15</inkml:trace>
  <inkml:trace contextRef="#ctx0" brushRef="#br0" timeOffset="32309.03">14541 4212 0,'0'0'0,"-21"0"16,0 21-16,0-21 0,21 22 0,-21-1 16,21 0-1,21-21 17,21 0-17,-21 0-15,-21-21 16,0 0-16,0-1 15,-21 22 1,0 0-16,0 0 16,0 0-16,21 22 31,0-1 0,21-21-31,0 0 16</inkml:trace>
  <inkml:trace contextRef="#ctx0" brushRef="#br0" timeOffset="44029.03">16171 4445 0,'0'0'0,"-21"0"47,0 21-31,21 0-16,0 1 15,-21-1-15,21 0 16,0 0-16,-21 21 0,21-20 0,0 20 16,-22-21-16,22 21 0,0 1 15,0-1-15,0 43 16,0-64-16,0 21 0,0-21 0,0 22 15,0-22-15,0 0 0,0 0 16,0 0-16,0 1 0,0-1 0,0 0 16,22-21-16,-1 0 15,0 0-15,0 0 16,0 0-16,0 0 0,1-21 16,-1 21-16</inkml:trace>
  <inkml:trace contextRef="#ctx0" brushRef="#br0" timeOffset="44319.48">16785 4509 0,'0'0'0,"21"0"16,0 0-16,1 21 0,-22 0 15,0 0-15,0 0 0,21 0 0,-21 22 16,21-22-16,-21 21 0,0 1 16,0-22-16,0 21 0,0 0 0,0 1 15,0-22-15,0 21 0,0-21 16,0 22-16,0-22 0,-21 0 16,0 0-16,-1 0 0,1 1 0,0-1 15,0 0-15,0-21 0,0 0 16,-1 21-16,1-21 0</inkml:trace>
  <inkml:trace contextRef="#ctx0" brushRef="#br0" timeOffset="50810.79">11705 1334 0,'64'-22'15,"-43"22"1,0-21-16</inkml:trace>
  <inkml:trace contextRef="#ctx0" brushRef="#br0" timeOffset="52514.37">14372 1207 0,'0'-22'15,"-21"22"-15,0-21 16,0 21-16,-1 0 16,22-21-16,-21 21 0,0 0 15,0 0 1,42 0 31,0 0-47,22 0 0,-1 0 15,0 0-15,22 0 0,-1 21 0,1-21 16,-1 0-16,22 21 16,0-21-16,-1 0 0,22 0 0,-21 22 15,21-22-15,-22 0 0,1 0 16,0 21-16,-1-21 0,-20 0 0,20 0 16,-41 0-16,20 0 0,-20 0 15,-22 0-15,21 0 0,-21 0 0,0 0 16,1 0-16,-22-21 31,0-1-15,-22 22-1,22-21-15,-21 0 16,0 0-16,0 21 16,21-21-16,-21 0 15,0-1-15,-1 1 0,1 21 16,21-21-16,-21 21 15,0-21-15,0 21 16,21 21 31,0 0-47,21 0 16,0-21-16,0 0 15,0 22-15,1-22 0,-1 0 16,0 0-16,0 0 0,0 0 15,0 21-15,1-21 16,-22 21 0,0 0-1,0 0-15,-22-21 16,1 21-16,0-21 0,0 22 0,0-1 16,-22-21-16,22 21 0,0 0 15,-42 21-15,20-42 0,22 22 16,-21-1-16,21-21 0,-1 21 15,1-21-15,0 21 0,0-21 16,0 0-16,21 21 0,-21-21 16,21 21-16</inkml:trace>
  <inkml:trace contextRef="#ctx0" brushRef="#br0" timeOffset="52982.83">16764 677 0,'0'0'0,"21"0"63,0-21-63,22 21 0,-22 0 15,21 0-15,0 0 0,22 0 16,-1 0-16,-20 0 0,20 0 0,22 0 16,-22 0-16,1 0 0,-22 0 15,22 0-15,-22 0 0,0 0 0,-20 0 16,-1 0-16,0 0 0,-42 0 15,0 0 1,-1 0-16,-20 0 16,21 0-16</inkml:trace>
  <inkml:trace contextRef="#ctx0" brushRef="#br0" timeOffset="53358.54">17187 656 0,'0'21'31,"0"1"-15,0-1-16,0 0 0,0 0 15,21 0-15,-21 0 16,0 43-16,22-22 0,-22 1 16,0-22-16,0 21 0,0 0 15,0 1-15,0-22 0,0 21 0,0-21 16,0 22-16,-22-22 0,1 0 15,0 0-15,21 0 0,-21-21 0,0 22 16,0-1-16,-1-21 0,1 0 16,0 0-16,0 0 0,0 0 15,0 0 1,-1-21-16,1-1 16,21 1-16,-21 21 15,0-21-15,21 0 0,0 0 31,21 21 1,0-21-32</inkml:trace>
  <inkml:trace contextRef="#ctx0" brushRef="#br0" timeOffset="53889.15">17759 1037 0,'0'0'0,"21"-21"0,0 0 16,-21 0-16,0 0 15,0-1 1,-21 22-16,0 0 16,0 0-16,-1 22 0,1-1 15,-21 0-15,0 0 0,20 0 16,-20 0-16,21 22 0,-21-22 0,20 0 15,1 21-15,0-20 0,0-1 16,0 0-16,0 0 0,21 0 0,0 0 16,0 1-16,0-1 15,0 0-15,21-21 16,0 0-16,0 0 0,0 0 16,0 0-16,1 0 0,-1 0 15,21-21-15,-21 21 0,22-21 0,-22-1 16,21 1-16,-21 0 0,22 0 15,-22 0-15,0-22 0,0 22 16,0-21-16,0 21 0,-21 0 0,22-1 16,-22 1-16,0 0 0,0 42 31,0 0-31,0 1 16,0-1-16,0 0 0,0 0 0,0 21 15,-22-20-15,22-1 0,0 0 16,0 0-16,0 0 0,0 22 15,0-22-15,0 0 16,22 0-16,-1-21 16,0 0-16,0 0 15,0 0-15,0 0 16</inkml:trace>
  <inkml:trace contextRef="#ctx0" brushRef="#br0" timeOffset="54158.46">18267 974 0,'0'84'32,"0"-62"-32,0-1 15,0 0-15,0 0 0,0 0 0,0 0 16,0 1-16,0-1 0,0 0 15,0 0-15,0 0 0,0 0 0,0 1 16,0-1-16,0 0 16,0-42 31</inkml:trace>
  <inkml:trace contextRef="#ctx0" brushRef="#br0" timeOffset="54411.39">18627 1016 0,'-22'0'16,"1"0"-16,0 21 15,0-21-15,0 21 0,0 1 0,-43 20 16,43-21-16,-21 0 15,20 0-15,1 1 0,0-1 0,0 0 16,0 0-16,0 0 0,21 0 16,-22 1-16,22-1 0,-21-21 15,21 21 1,21-21-16,1 0 0,-1 0 16,0 0-16,21 0 0</inkml:trace>
  <inkml:trace contextRef="#ctx0" brushRef="#br0" timeOffset="54975.64">19092 1185 0,'43'-21'0,"-86"42"0,86-63 16,-22 21-16,-21 0 0,0 0 16,0-1-16,0 1 0,0 0 15,0 0-15,-21 0 16,-1 21-16,1 0 15,0 0-15,0 21 0,0-21 16,0 21-16,-1 0 0,1 0 16,0 22-16,0-22 0,0 0 15,0 43-15,21-43 0,-22 0 16,22 0-16,0 0 0,0 0 16,0 1-16,0-1 0,0 0 15,22-21-15,-1 21 16,0-21-16,0 0 15,0 0-15,0 0 0,1 0 0,-1 0 16,0 0-16,0-21 0,0 0 0,0 21 16,-21-21-16,22-1 0,-1 1 15,0 0-15,0-21 0,0 21 16,-21-1-16,21-20 0,1 21 16,-22 0-16,0 0 0,21-1 0,-21 1 15,0 42 1,0 1-16,0-1 0,-21 0 15,21 0-15,-22 21 0,1 1 0,21-22 16,0 21-16,-21-21 0,21 22 0,0-22 16,0 0-16,0 21 0,0-20 15,0-1-15,0 0 0,21 0 16,0-21-16,1 21 0,-1-21 16,0 0-16,0 0 0,21 0 0,-20 0 15,-1 0-15,21 0 0,-21 0 16,22 0-16,-22-21 0,0 21 15,0-21-15,0 0 0,0 0 0,1 21 16,-22-22-16,0 1 0</inkml:trace>
  <inkml:trace contextRef="#ctx0" brushRef="#br0" timeOffset="56075.29">17886 2328 0,'0'-21'31,"0"0"-31,0 0 0,0 0 31,21 0-31,0 21 0,0-22 16,0 22-16,1 0 0,-1-21 15,21 21-15,-21 0 0,22 0 16,-1 0-16,0 0 0,-21 0 16,22 0-16,-1 21 0,0-21 0,-20 22 15,-1-1-15,0 21 0,-21 0 16,0 1-16,0-1 0,0 0 16,-21 22-16,-22-22 0,1 1 0,0 20 15,-1-21-15,1 22 0,-21-22 0,-1 1 16,1 20-16,-1-21 0,1 1 15,-1-1-15,1 22 0,-1-22 16,22 0-16,-1 22 0,1-22 0,0 0 16,21 1-16,21-1 0,0 0 0,0-20 15,0 20-15,0-21 0,42 21 16,-21-20-16,21-1 0,1-21 16,20 21-16,-20 0 0,20-21 0,-21 0 15,22 0-15,-22 0 0,1 0 16,20 0-16,-21 0 0,1 0 0,-1 0 15,-21 0-15,22 0 0,-22 0 16,0-21-16,-42 21 31,0 0-31,-1 0 0,1 21 16,0 0-16,-21 0 0,21 1 16,-22-1-16,22 21 0,-21 0 15,21 1-15,-1-1 0,-20 22 0,21 20 16,0-20-16,0 20 0,-22 65 15,43-65-15,0 1 0,0 21 16,0-22-16,0 22 0,0 0 16,0 0-16,0-21 0,0 20 0,0 1 15,21 0-15,1 0 0,-1-21 0,-21 20 16,21-20-16,0 21 0,-21-21 16,0-1-16,0 1 0,0 21 0,0-22 15,0 1-15,0 0 0,0-22 0,-42 1 16,21-1-16,-22 1 0,-20-22 15,20 0-15,-20 1 0,-1-1 16,1-21-16,-1 0 0,-20 1 0,20-22 16,-20 0-16,20 0 0,-21 0 0,1 0 15,20-22-15,-20 1 0,20-21 16,1 21-16,-1-43 0,1 22 0,20-22 16,22-20-16,0-1 0,21 0 0,0 1 15,0-1-15,21-21 0,21 0 16,1 1-16,-1 20 0,22-21 0</inkml:trace>
  <inkml:trace contextRef="#ctx0" brushRef="#br0" timeOffset="59475.49">19050 2942 0,'0'0'0,"0"-21"0,0 0 16,21 0-1,-21 0-15,0-1 16,0 1 0,0 0-16,0 0 15,-21 0 1,0 0-16,0 21 0,-1 0 0,1-22 15,0 22-15,0 0 0,0 0 16,0 0-16,-22 43 0,1-43 16,21 21-16,0 0 0,21 21 15,-22-20-15,22-1 0,0 0 16,0 21-16,0-21 0,0 22 16,0-22-16,22 0 0,-1 21 0,0 1 15,0-22-15,0 21 0,0 1 0,22-1 16,-22-21-16,0 21 0,0-20 15,0 20-15,-21-21 0,0 21 0,0-20 16,0-1-16,0 0 0,0 0 16,-21-21-16,0 21 0,0-21 0,-21 0 15,20 0-15,-20 0 0,21 0 16,-21 0-16,20 0 0,-20 0 0,21-21 16,0 0-16,0 0 0,-1 0 15,1-1-15,0 1 0,21-21 0,0 21 16,0-22-16,0 22 0,0 0 15,0 0-15,0 0 0,0 0 0,21 42 32,0 0-17,1 0-15,-1 0 0,0 0 16,0 22-16,0-22 0,64 64 16,-64-64-16,0-21 15,0 21-15,1 0 0,-1 0 0,0-21 16,0 21-16,0-21 0,0 0 15,1 0-15,-1 0 0,21 0 0,-21 0 16,0 0-16,22 0 0,-1-21 16,0 0-16,-20 21 0,20-21 0,0 0 15,1-22-15,-1 22 0,0-21 16,1 21-16,-1-22 0,-21 22 16,0-21-16,0 21 0,1 0 15,-1-1-15,-21 1 0,0 0 16,-21 21-1,-1 0-15,1 21 0,0 0 16,0-21-16,0 22 0,0-1 16,-1 21-16,1-21 0,0 0 0,21 1 15,0 20-15,0-21 0,0 0 16,0 0-16,0 1 0,0-1 16,0 0-16,21 0 0,0 0 15,1-21-15,-1 0 0,0 0 16,0 0-16,0 0 0,22 0 0,-22 0 15,21 0-15,-21 0 0,22-21 16,-22 21-16,21-21 0,-21 0 0,0 0 16,22-22-16,-22 22 0,0-21 15,21-1-15,-20-20 0,-1 21 0,0-1 16,0-20-16,0 20 0,0-20 16,1 21-16,-22-1 0,0 1 0,0 21 15,0 0-15,21-22 0,-21 22 16,0 0-16,-21 42 31,21 0-31,-22 0 0,1 1 16,0 20-16,21 0 0,-21 1 15,21-1-15,-21 0 0,0 1 0,21-1 16,0 0-16,0 22 0,0-22 0,-22 0 16,22-20-16,0 20 0,0-21 15,0 21-15,0-20 0,0-1 16,0 0-16,22 0 0,-1-21 0,-21 21 15,21-21-15,0 0 0,0 0 0,0 0 16,1 0-16,-1 0 0,0 0 16,0 0-16,0-21 0,22 0 15,-22 21-15,0-21 0,0 0 16,0-1-16,0 1 0,1-21 0,-22 21 16,0 0-16,0-1 0,21 22 15,-21-42-15,-21 42 31,-1 0-31,1 0 0,0 21 0,0 0 16,0 1-16,21-1 16,0 0-16,0 0 0,0 0 15,0 0-15,0 1 0,0-1 0,0 0 16,0 0-16,0 0 0,21 0 16,0-21-16,0 0 0,0 0 15,1 0-15,20 0 16,-21 0-16,21 0 0,-20 0 0,20-21 15,-21 0-15,21 21 0,-20-21 16,20 0-16,-21 0 0,0-22 0,0 22 16,1 0-16,-1-21 0,-21 20 15,0 1-15,0 0 0,0 42 32,0 0-17,-21 1-15,-1-1 0,22 0 16,0 0-16,-21 0 0,0 0 0,21 1 15,-21-1-15,21 0 0,0 0 16,0 0-16,-21 0 16,21 1-1,21-44 17,-21 1-32,21 21 15,0-21-15,0 0 0,1 0 0,-1-22 16,0 22-16,0 0 0,0 0 15,0 0-15,1-22 0,-1 43 0,0-21 16,0 0-16,0 21 0,0 0 16,1 0-16,-22 21 15,0 22 1,0-22-16,0 0 0,0 0 16,0 21-16,0-20 0,0-1 15,0 0-15,0 0 0,0 0 0,0 0 16,0 1-16,0-1 0,21-21 15,0 21-15,0-21 0,0 0 16,0 0-16,1 0 0,-1 0 16,0 0-16,0 0 0,0 0 0,22-21 15,-22 21-15,0-21 0,0-1 16,0 1-16,22 0 0,-22 0 16,0 0-16,0-22 0,0 22 0,0 0 15,-21 0-15,0 0 0,22 21 16,-22-21-16,0 42 31,0 0-31,-22 0 0,22 0 0,0 0 16,-21 1-16,0-1 0,21 0 15,0 0-15,0 0 0,0 0 16,0 1-16,0-1 16,21-21-16,0 0 0,1 0 15,-1 0-15,0 0 16,0 0-16,0 0 0,0 0 15,1-21-15,-1 21 0,0-22 16,-21 1-16,0 0 0</inkml:trace>
  <inkml:trace contextRef="#ctx0" brushRef="#br0" timeOffset="59871.78">21738 2942 0,'-21'21'15,"42"-42"-15,-63 42 0,-1 1 0,43-1 0,-21 0 16,0 0-16,0 0 0,21 0 16,0 1-16,0-1 15,0 0 1,21-21-16,0 0 0,0 0 15,1 0-15,-1 0 16,0 0-16,0-21 0,0 0 0,-21-1 16,21 1-16,-21 0 15,0 0-15,0 0 0,0 0 0,0-1 16,0 1-16,0 0 0,-21 0 16,0 0-1,0 21-15,0 0 0,0 0 0,-1 21 16,1 0-16,0 0 0,21 0 15,-21 1-15,0-1 0,0 0 0,21 0 16,0 0-16,0 0 0,0 1 16,0-1-16,0 0 0,0 0 0,0 0 15</inkml:trace>
  <inkml:trace contextRef="#ctx0" brushRef="#br0" timeOffset="60314.36">21865 3239 0,'0'-22'0,"0"44"47,-21-1-47,0 0 0,21 0 16,-21 0-16,21 22 0,0-22 0,-22 0 15,22 21-15,-21-21 0,21 1 16,0-1-16,0 0 0,0 0 0,0 0 16,0 0-16,0 1 0,21-22 0,1 0 15,-22 21-15,21-21 16,0 0-16,0 0 0,0 0 0,0 0 0,1 0 16,-1 0-16,0-21 15,0 21-15,21-22 0,-20 1 0,-1 0 16,0 0-16,0-21 0,0 20 15,-21-20-15,21 21 0,-21 0 0,22-22 16,-22 22-16,0 0 16,0 0-1,0 42 1,-22 0-16,22 0 16,0 1-16,0-1 15,0 0 1</inkml:trace>
  <inkml:trace contextRef="#ctx0" brushRef="#br0" timeOffset="60976.72">22415 3302 0,'0'-21'0,"0"42"0,0-63 0,0 21 15,-21 42 16,0 0-31,21 0 16,-21 21-16,21-20 0,-21 20 0,21-21 16,-21 21-16,21-20 15,0-1-15,-22 21 0,22-21 0,-21 0 16,21 1-16,-21-1 0,21 0 16,0 0-16,0-42 46,0 0-46,0 0 16,0-1-16,0 1 0,0-21 16,21 21-16,0-22 0,1 22 0,-22-21 15,21 21-15,0-22 16,0 22-16,0 0 0,0 0 0,1 0 16,-1 0-16,0 21 0,0 0 15,0 0-15,0 0 0,1 0 0,-1 0 16,-21 21-16,0 0 0,0 21 15,0-21-15,0 1 0,0 20 0,0-21 16,0 21-16,0-20 0,0-1 16,0 0-16,0 0 0,-21 0 0,-1 0 15,22 1-15,-21-22 0,21 21 16,-21-21-16,0 0 31,21-21-15,0-1-16,0 1 15,21 0-15,0 0 0,-21-21 16,43 20-16,-22-20 0,0 0 0,21 21 16,1-22-16,-1 22 0,0 0 15,1 0-15,-1 0 0,0 21 16,22 0-16,-43 21 0,0 0 16,-21 0-16,0 0 0,0 22 15,0-1-15,-21 0 0,0-21 0,21 22 16,-21-1-16,-22-21 0,22 22 15,0-22-15,0 0 0,-22 0 0,22 0 16,-21 0-16,21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2:21:46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593 0,'0'0'0,"-21"0"0,0-21 16,-1 21-16,1 0 0,-21 0 15,21-22-15,0 22 0,-1 0 16,1 0-16,0 0 0,0-21 0,0 21 15,0 0 1,42 0 15,0 0-31,0 0 16,21 21-16,-20-21 0,41 0 16,1 0-16,-1 0 0,1 22 15,20-22-15,-20 0 0,20 0 0,-20 21 16,21-21-16,-22 0 0,1 21 15,-1-21-15,-21 0 0,22 21 0,-22-21 16,1 0-16,-22 21 0,21-21 16,-21 0-16,0 21 0,1-21 15,-22 22 1,-22-22 15,1 0-31,0 21 16,0-21-16,0 0 0,0 0 15,-1 0-15,1 0 0</inkml:trace>
  <inkml:trace contextRef="#ctx0" brushRef="#br0" timeOffset="396.12">4847 720 0,'0'0'0,"-21"-21"31,0 21-31,0-22 0,-1 1 16,1 21 15,0 0-31,0 21 0,21 1 16,-21-1-16,21 21 15,-21-21-15,-1 22 0,22-1 0,-21-21 16,21 43-16,-21-22 0,0 0 15,21 1-15,-21-1 0,0 0 16,-1 1-16,22-1 0,-21-21 16,21 21-16,-21-20 0,21 20 0,0-21 15,-21 0-15,21 0 16,-21 1-16,21-1 16,0-42 15,21-1-16,-21 1-15,21 0 0,0 0 16,0 0-16,1-22 16</inkml:trace>
  <inkml:trace contextRef="#ctx0" brushRef="#br0" timeOffset="979.35">5122 656 0,'0'0'0,"0"-21"15,21 21-15,-21 21 47,0 0-47,0 1 0,0-1 16,0 21-16,0 0 0,0 1 16,-21-1-16,21 0 0,0 1 15,-21-1-15,21 0 0,0 1 0,0-22 16,-21 21-16,21 1 0,-21-22 15,0 21-15,21-21 0,0 0 0,-22 1 16,22-1-16,-21 0 0,21 0 16,0 0-16,0 0 15,-21-21 1,21-21 0,0 0-16,0 0 15,0 0-15,0 0 0,0-1 16,0 1-16,0 0 0,21-21 15,0 21-15,1-22 0,-1 1 16,21 21-16,-21-22 0,22 22 16,-22-21-16,21 21 0,-21 0 0,22 21 15,-22-22-15,21 22 0,-21 0 16,0 0-16,1 0 0,-1 22 0,0-1 16,0 0-16,-21 0 0,21 21 15,-21-20-15,0-1 0,0 21 16,0-21-16,0 0 0,0 22 0,-21-1 15,0-21-15,21 0 16,0 1-16,-21-1 0,0 0 16,-1-21-16,22 21 15,0-42 32,0 0-47,0 0 0</inkml:trace>
  <inkml:trace contextRef="#ctx0" brushRef="#br0" timeOffset="1495.49">5694 1143 0,'-21'-21'15,"21"0"-15,-22 21 0,22-21 0,0-1 16,0 1-16,0 0 16,22 0-16,-1 21 0,0-21 15,0 0-15,0 21 0,0-22 16,1 22-16,-1 0 0,0-21 0,0 21 16,21 0-16,-20 0 0,-1 0 15,21 43-15,-21-22 0,-21 0 16,21 0-16,1 0 15,-22 0-15,0 22 0,0-22 0,0 0 16,0 21-16,0-20 0,0 20 16,0-21-16,-22 21 15,22-20-15,0-1 0,0 0 16,-21-21-16,21 21 0,0-42 47,0 0-47,0 0 15,21-1-15,1 1 0,-22 0 0,21-21 16,-21 21-16,21-1 0,0-20 16,0 0-16,-21-1 15,21 22-15,-21 0 16,22 0-16,-1 0 16,0 21 30</inkml:trace>
  <inkml:trace contextRef="#ctx0" brushRef="#br0" timeOffset="1952.23">6456 1270 0,'0'0'15,"-21"0"-15,21 21 0,21-21 47,0 0-47,-21-21 0,21 0 16,0 21-16,0-21 0,1 21 0,-1-21 16,-21-1-16,21 1 0,0 0 15,-21 0-15,0 0 0,21 0 16,-21-1-16,0 1 0,0 0 15,0 0-15,-21 21 16,0 0 0,0 0-16,0 21 0,-1-21 15,1 21-15,0 0 0,0 22 16,0-22-16,21 0 0,0 0 16,-21 22-16,-1-22 0,22 0 0,0 0 15,-21 0-15,21 0 0,0 1 16,0-1-16,0 0 0,0 0 0,0 0 15,0 0-15,21-21 0,1 0 16,-1 22-16,0-22 0,0 0 16,0 0-16,0 0 0,22 0 0,-22 0 15,0 0-15,21 0 16,1 0-16,-1-22 0,-21 22 0,22-21 16,20 0-16</inkml:trace>
  <inkml:trace contextRef="#ctx0" brushRef="#br0" timeOffset="2511.48">7281 1143 0,'0'-21'16,"0"42"-16,0-63 0,0 21 0,0-1 15,0 1-15,-21 0 0,0 21 0,0-21 16,0 21 0,-1 0-16,1 0 0,0 0 0,0 0 15,0 0-15,0 0 0,-1 21 16,1 0-16,0 0 0,21 1 0,-21-1 15,0 21-15,0-21 0,-1 0 16,1 1-16,21 20 0,0-21 0,-21 0 16,21 0-16,0 1 0,0-1 15,0 0-15,0 0 0,0 0 16,21 0 0,0-21-16,1 0 0,-1 0 15,0 0-15,0 0 0,0 0 16,0 0-16,1 0 0,-1-21 15,0 21-15,0-21 0,0 0 16,0 0-16,1 21 0,-1-43 0,0 22 16,-21 0-16,21 0 0,-21 0 15,21 0-15,-21-22 0,0 22 0,0 0 16,0 0-16,0 42 47,0 0-47,0 0 0,0 0 0,0 1 15,0-1-15,0 0 0,0 0 16,0 0-16,0 0 0,0 1 0,0-1 16,0 0-1,0 0-15,21 0 0,1 0 16,-1-21-16,0 0 16,0 22-16,0-22 0,0 0 15,1 0-15,-1 0 0,21 0 16,-21 0-16,0 0 0,1 0 0,20 0 15,-21 0-15,21 0 0,1-22 16,-1 22-16</inkml:trace>
  <inkml:trace contextRef="#ctx0" brushRef="#br0" timeOffset="3147.63">8107 1228 0,'21'-21'16,"-42"42"-16,42-64 0,-21 22 0,0 0 0,0 0 15,0 0-15,0 0 0,0-1 16,0 1-16,0 0 0,-21 21 0,0 0 15,-1 0-15,1 0 0,0 0 16,-42 0-16,41 21 0,-20 0 16,0 1-16,21-1 0,-22 0 15,22 0-15,0 0 0,-21 0 0,20 22 16,1-22-16,0 0 0,21 0 16,0 0-16,-21 1 0,21-1 15,0 0-15,0 0 0,0 0 16,0 0-16,21-21 15,0 0-15,0 0 16,1 0-16,-1 0 0,0 0 0,0 0 16,0 0-16,22 0 0,-22 0 15,0-21-15,0 0 0,0 0 0,0 0 16,1 0-16,-1-1 0,0-20 16,0 0-16,0-1 0,0 1 0,1-21 15,-1 20-15,0-20 0,0-64 16,0 84-16,0-20 0,-21 21 15,0-1-15,0 22 0,0-21 16,0 21-16,0-22 0,0 22 0,0 0 16,0 0-16,-21 21 31,0 21-31,0 0 16,21 0-16,-21 0 0,0 22 0,-1-1 15,22 0-15,0 22 0,-21-22 16,21 22-16,0-1 0,0-20 0,0 20 15,0-21-15,0 1 16,0 20-16,0-20 0,21-22 0,-21 21 16,22-21-16,-1 22 0,0-22 15,-21 0-15,21 0 0,0-21 0,0 21 16,1-21-16,-1 0 0,0 0 0,0 0 16,0 0-16,0 0 0,1 0 15,-1 0-15,0 0 0,0 0 16,0-21-16,0 21 0,1-21 15,-1 0-15,0 21 0,0-21 16,-21-1-16,21 1 0,0 0 0,1 0 16</inkml:trace>
  <inkml:trace contextRef="#ctx0" brushRef="#br0" timeOffset="3467.44">8975 1016 0,'0'0'0,"0"21"0,-22-21 16,22 21-16,22-21 47,-1 0-47,0 0 15,-21-21 1,0 0-1,-21 21 17,0 21-17,-1 0-15,22 1 16,-21-22-16,0 0 16</inkml:trace>
  <inkml:trace contextRef="#ctx0" brushRef="#br0" timeOffset="4305.32">10456 1016 0,'0'0'0,"0"-21"32,0 0-32,21 21 0,1-21 15,-1-1-15,0 1 0,0 0 16,-21 0-16,21 0 0,0 0 15,-21-1-15,0 1 0,0 0 16,0 0-16,0 0 0,0 0 16,-21 21-16,0-22 15,0 22-15,-21 0 0,20 0 16,-20 0-16,21 0 0,-21 0 0,20 22 16,-20-22-16,21 21 0,0 0 15,0-21-15,-22 42 0,22-21 16,0 1-16,21 20 15,0-21-15,0 0 0,0 0 16,0 1-16,21-1 0,0 0 0,0 21 16,22-21-16,-22 1 0,21-1 15,-21 0-15,22 0 0,-1 0 16,-21 0-16,22 1 0,-22-1 16,0 0-16,0-21 0,0 21 0,0 0 15,-21 0-15,0 1 0,0-1 0,0 0 16,-21 0-16,0 0 15,-21 0-15,21-21 0,-22 22 0,1-22 16,0 0-16,-1 21 0,1-21 16,-22 0-16,22 0 0,0 0 0,-1 0 15,1 0-15,21 0 0,-21-21 16,-1 21-16,22-22 0,-21 1 0,21 0 16,-1 21-16,1-21 15,0 0-15,21 0 0,0-1 0,0 1 16,0 0-16,0 0 0,0 0 15,0 0-15,21-1 16,0 22-16,1 0 16,-1-21-16,0 21 0,0-21 0,0 21 15,22-21-15,-1 21 0,-21-21 16</inkml:trace>
  <inkml:trace contextRef="#ctx0" brushRef="#br0" timeOffset="4611.7">11028 614 0,'0'-21'0,"0"42"0,0-63 0,0 20 15,0 1 1,-21 21 0,-1 0-16,22 21 0,-21 1 15,21-1-15,0 0 0,-21 21 16,0 1-16,0 41 0,21-20 15,0-22-15,-21 22 0,-1-22 16,22 0-16,-21 22 0,21-22 16,0 0-16,0-20 0,0 20 0,0-21 15,-21 21-15,21-20 0,0-1 16,0 0-16,0 0 16,21-21-1,0 0-15,1 0 0,-1-21 16,0 21-16,0-21 0</inkml:trace>
  <inkml:trace contextRef="#ctx0" brushRef="#br0" timeOffset="5624.39">11155 1143 0,'0'21'31,"0"0"-31,21-21 15,0 0-15,0 0 16,0 0-16,22 0 0,-22 0 16,0-21-16,0 21 0,0-21 15,1 0-15,-1 21 0,0-21 0,0 0 16,-21-1-16,0 1 0,0 0 16,0 0-16,0 0 0,0 0 0,0-1 15,0 1-15,-21 21 16,0 0-1,0 0-15,-1 21 0,-20 1 0,21 20 16,0-21-16,0 21 0,-1-20 16,1 20-16,0-21 0,0 21 15,21-20-15,-21-1 0,21 21 16,0 0-16,0-20 0,21-1 16,0 0-16,0-21 0,0 21 15,1-21-15,-1 0 0,21 0 16,-21 0-16,22 0 0,-1 0 0,0 0 15,-21 0-15,43 0 0,-22 0 16,1-21-16,-1 21 0,0-21 16,22 0-16,-22-1 0,0 1 15,1 0-15,-1 0 0,0 0 0,-20-22 16,-1 22-16,0 0 0,0-21 16,-21 21-16,0-1 0,0 1 0,0 0 15,0 0-15,-21 21 0,0 0 16,0 0-16,-1 0 0,1 0 0,0 0 15,0 0-15,0 21 0,0 0 16,-1 0-16,1 1 0,0-1 0,0 0 16,21 21-16,0-21 0,-21 22 15,21-22-15,0 0 0,0 0 0,0 0 16,0 1-16,21-1 0,-21 0 0,21 0 16,0-21-16,0 21 0,1-21 15,-1 0-15,21 0 0,-21 0 0,22 0 16,-22 0-16,21 0 0,0 0 15,22 0-15,-22-21 0,1 21 16,20-21-16,-21 21 0,1-21 0,-1 0 16,-21 21-16,22-22 0,-22-20 15,0 21-15,0 0 0,0-22 0,0 22 16,1 0-16,-22-21 0,21 21 16,-21-1-16,0 1 0,0 0 0,0 42 31,0 0-16,0 1-15,-21-1 0,21 21 16,0-21-16,-22 0 0,1 1 0,21-1 16,0 21-16,0-21 0,0 22 15,-21-22-15,21 21 0,0 0 0,0-20 16,0 20-16,-21 0 0,21 22 16,0-22-16,0 22 0,0 20 0,-21-20 15,21-1-15,-21 22 0,21-22 16,0 1-16,-22 21 0,-20-22 0,21 1 15,0-1-15,0 1 0,-1-22 0,1 0 16,0 22-16,0-43 0,0 21 16,0-21-16,-1 22 0,1-22 15,0 0-15,42-42 32,0 0-32,1 0 0,-1-1 15,0 1-15,0 0 0,0-21 16,0-1-16,1 1 0,-1 0 0,0-22 15,0 22-15,0-22 0</inkml:trace>
  <inkml:trace contextRef="#ctx0" brushRef="#br0" timeOffset="5952.52">12636 1376 0,'0'-42'16,"0"84"-16,0-127 0,0 64 0,0-21 0,0 21 15,-42-1-15,42-20 0,0 21 16,0 0-16,21 0 0,22 21 15,-22-22-15,0 22 0,21 0 16,-21 0-16,22 0 0,-22 0 0,21 0 16,-21 0-16,22 0 0,-22 22 15,0-1-15,0 0 0,-21 0 0,0 0 16,0 0-16,0 22 0,0-22 16,-21 0-16,0 0 0,-21 22 0,-22-1 15,22-21-15,21 0 16,-22 0-16,22-21 0,-21 22 0,21-1 15,-1-21-15,1 0 0,21 21 0,-21-21 16,42 0 31,0 0-47,1-21 0,-1 21 16,0-21-16,21-1 0</inkml:trace>
  <inkml:trace contextRef="#ctx0" brushRef="#br0" timeOffset="6262.51">13864 656 0,'0'0'0,"0"-21"0,-21 21 16,0 0-16,0-21 0,-1 21 0,65 0 15,-64 0-15,-1 0 0,1 21 16,0-21-16,0 21 0,0 0 15,0 1-15,-1 20 0,-20 0 0,42-21 16,-42 43-16,42-22 0,-21 1 16,-1-1-16,1 0 0,21 1 0,-21 41 15,0-41-15,21-1 0,0-21 16,0 0-16,0 0 0,0 1 0,0-1 16,0 0-16,21 0 0,-21 0 15,21-21-15,0 21 0,-21 1 0,22-22 16,-1 0-16,0 0 0,0 0 0,0 0 15,0 0-15,1 0 0,-1-22 16,0 1-16</inkml:trace>
  <inkml:trace contextRef="#ctx0" brushRef="#br0" timeOffset="6599.52">14520 550 0,'0'0'0,"21"0"0,1 0 0,-1 0 16,0 0-16,0 22 0,0-1 16,0 0-16,1 0 0,-22 0 15,21 22-15,-21 20 0,0-21 16,0 1-16,0-1 0,0 0 15,0 1-15,0-1 0,-21 0 0,21 1 16,-22-22-16,1 21 0,0-21 16,21 22-16,-21-22 0,0 0 0,0 0 15,-1 0-15,1 1 16,0-22-16,0 0 0,21 21 16,-21-21-16,21-21 15</inkml:trace>
  <inkml:trace contextRef="#ctx0" brushRef="#br0" timeOffset="7667.97">4784 1842 0,'0'0'0,"0"21"16,21 0-1,0-21 1,0 0-16,0 0 0,0 0 0,1 21 15,20-21-15,-21 0 0,21 0 16,1 21-16,-1-21 0,0 0 16,22 0-16,-1 21 0,1-21 0,-1 0 15,22 0-15,21 0 0,0 0 16,0 0-16,-1 0 0,22 0 0,-21 0 16,21 0-16,0 22 0,21-22 15,1 0-15,-1 0 0,0 0 0,0 0 16,0 0-16,22 21 0,-22-21 15,21 0-15,0 0 0,1 0 0,-1 0 16,0 0-16,22 0 0,-1 0 16,-20 0-16,20 0 0,1 0 15,-1 0-15,1 0 0,-1 0 0,1 0 16,-1 0-16,22 0 0,-22 0 16,1 0-16,-1 0 0,-20 0 0,20 0 15,1 0-15,-22 0 0,191 0 16,-43 0-1,-168 0-15,20 0 0,-21 0 0,-21 0 16,0 0-16,0 0 0,-21 0 16,0 0-16,-22 0 0,1 0 0,-21 0 15,-1 0-15,1 0 0,-1 0 16,-42 0-16,0 0 0,1 0 16,-44 0 30,1 0-46,0 0 16,0 0-16,0 0 16,-22 0-16,22 0 0,0 0 15,-21 0-15</inkml:trace>
  <inkml:trace contextRef="#ctx0" brushRef="#br0" timeOffset="8667.49">1672 3069 0,'0'0'0,"0"-21"0,0 0 16,0 0 0,0 0-16,0-1 15,0 44 32,0-1-47,0 0 0,-21 0 16,21 0-16,0 22 0,0-22 0,0 21 15,0 22-15,0-22 16,0 0-16,0 22 0,0-22 0,0 0 16,0 22-16,0-22 0,0 1 15,0-1-15,0 0 0,0 1 0,-21-22 16,21 21-16,0-21 0,0 0 16,0 1-16,0-1 0,0 0 0,0 0 15,0 0 1,0-42 15,0 0-31,0 0 16,21 0-16,0-1 0,0 1 15</inkml:trace>
  <inkml:trace contextRef="#ctx0" brushRef="#br0" timeOffset="9043.5">2180 3535 0,'0'21'31,"-21"-21"-31,21 21 0,-21 0 16,21 1-16,0-1 0,0 0 31,21-21-31,0 0 0,0 0 15,0 0-15,1 0 16,-1 0-16,-21-21 0,21 0 16,0-1-16,-21 1 15,0 0-15,0 0 16,-21 0 0,0 21-16,0 0 31,-1 0-31,22 21 0,0 0 15,0 0 1</inkml:trace>
  <inkml:trace contextRef="#ctx0" brushRef="#br0" timeOffset="12455.13">3810 3112 0,'0'0'0,"-21"-22"0,0 22 31,21 22-15,0-1-16,0 0 16,0 0-16,0 0 15,21-21 1,0 0-16,0 0 0,0 0 15,22 0-15,-22 0 0,0 0 16,0-21-16,21 0 0,-20 21 0,-1-21 16,0 0-16,0-1 0,0 22 15,0-21-15,1 0 0,-1 0 0,-21 0 16,21 0-16,-21-1 0,0 1 16,0 0-16,0 0 15,-21 21 16,21 21-31,0 0 16,-21 0-16,21 1 0,-22-1 16,22 0-16,0 21 0,0 1 0,-21-1 15,0 0-15,21 1 0,-21-1 16,21 21-16,0-20 0,0-1 0,0 0 16,0 1-16,-21-1 0,21-21 0,0 22 15,0-22-15,0 0 0,0 0 16,-21 0-16,21 0 0,0 1 0,0-1 15,-22-21 1,1 0-16,0 0 16,0 0-1,0 0-15,0-21 0,21-1 16,-22 22-16,1-21 0,0 0 16,21 0-16,-21 21 0,0-21 0,21 0 15,-21-1-15,21 1 16,21 21 15,0 21-15,-21 1-16,21-22 0,0 21 0,0 0 15,1 0-15,-1-21 0,0 21 16,0 0-16,0-21 0,0 22 16,1-22-16,-1 0 15,0 0-15,0 0 0,0 0 0,22 0 16,-22 0-16,0 0 15,21 0-15,-21-22 0,22 1 0,-22 0 16,21 0-16,1 0 0,-1 0 16,-21-22-16,21 1 0,1 21 0,-22-22 15,0 1-15,0-21 0,0 20 16,1-41-16,-1 41 0,-21 1 16,0 0-16,0-1 0,0 22 15,0 0-15,0 0 0,0 0 16,0-1-16,-21 22 31,-1 22-31,22-1 0,-21 0 16,21 0-16,-21 21 0,21-20 15,-21 20-15,21 0 0,-21 1 0,21 20 16,0-21-16,0 1 0,0-1 16,0 0-16,0 1 0,0-22 0,0 21 15,0-21-15,0 22 0,0-22 16,21-21-16,0 21 0,0 0 0,0-21 15,1 0-15,-1 0 16,0 0-16,0 0 0,0 0 0,0 0 16,1 0-16,-1-21 0,0 21 0,0-21 15,0 0-15,0 0 16,-21-1-16,22 1 0,-1 0 0,-21-21 16,0 21-16,0-1 0</inkml:trace>
  <inkml:trace contextRef="#ctx0" brushRef="#br0" timeOffset="12695.39">4445 3366 0,'-42'0'0,"84"0"0,-63 0 15,42 0-15,0 0 16,0 0-16,0 0 0,22 0 0,-22 0 15,0 0-15,21 0 0,-20-22 16,20 22-16,0 0 0,-21-21 0,22 21 16,-22 0-16,0-21 0,0 21 15,22 0-15,-22-21 0,0 21 16,0 0 0</inkml:trace>
  <inkml:trace contextRef="#ctx0" brushRef="#br0" timeOffset="13146.5">6689 3323 0,'0'-21'16,"0"42"-16,0-63 0,0 21 16,0 0-16,0-1 15,-22 22 1,44 0-1,-22 22-15,0-1 0,0 0 16,-22 0-16,22 0 0,0 0 16,0 22-16,0-22 0,0 42 15,0-41-15,0-1 0,-21 0 16,21 0-16,0 0 0,0 0 16,0 1-16,0-1 0,0 0 15,-21-21-15,21 21 16,21-42 15,0 0-31,1 21 0</inkml:trace>
  <inkml:trace contextRef="#ctx0" brushRef="#br0" timeOffset="13623.47">7239 3281 0,'0'0'0,"0"-21"16,21-22-16,-21 22 0,21 0 15,0 21-15,-21-21 16,22 21-16,-44 0 0,-20 0 16,21 0-16,0 0 15,0 21-15,-1 0 0,1 0 0,0-21 16,-21 0-16,21 22 0,-1-1 0,1 0 16,21 0-16,0 21 0,0-20 0,-21-1 15,21 0-15,0 0 16,0 0-16,21-21 15,0 0-15,1 0 0,-1 0 16,0 0-16,0 21 0,0-21 0,0 0 16,1 0-16,-1 0 15,21 0-15,-21 0 0,0 0 0,1 0 16,-1 22-16,0-22 0,0 0 16,-21 21-16,21-21 0,-21 21 15,0 0-15,0 0 16,0 0-16,0 1 15,-21-22-15,0 21 0,0 0 16,0-21-16,-1 21 0,1-21 16,0 21-16,0-21 15,0 0-15,0 0 0,-1 0 0,1 0 0,0 0 16,0 0 0,0 0-16,0 0 0,-1 0 31,22-21-31,-21 21 0,21-21 0,0 0 15,0 0-15</inkml:trace>
  <inkml:trace contextRef="#ctx0" brushRef="#br0" timeOffset="13852.56">6646 2985 0,'0'0'0,"-21"0"0,0 0 16,0 0-1,21-22 1,21 22 0,0 0-16,0 0 15,0 0-15,1 0 0,-1 0 16</inkml:trace>
  <inkml:trace contextRef="#ctx0" brushRef="#br0" timeOffset="14439.64">9440 3556 0,'0'-21'16,"21"0"-16,-21 0 16,22 21-16,-1-22 0,0 1 15,0 0-15,0 0 0,0 0 16,1-22-16,-1 22 0,-21 0 0,21-21 15,0 21-15,0-1 0,-21 1 16,0 0-16,0 0 0,0 0 0,0 0 16,0-1-1,0 44 1,0-1 0,0 0-16,0 0 0,0 0 0,0 43 15,0-43-15,0 21 0,0 1 16,0-1-16,0-21 0,0 21 15,0 1-15,0-1 0,0 0 16,0 1-16,0-1 0,0 0 0,0 1 0,-21 41 16,21-41-1,0 41-15,0-41 0,0-1 16,0 0-16,0 22 0</inkml:trace>
  <inkml:trace contextRef="#ctx0" brushRef="#br0" timeOffset="14607.48">9652 4593 0,'-21'0'16,"0"0"0,21-21-16,-22 21 15,1-21 1,21 0-16,0 0 0,0-1 16,-21 22-16,21-21 0,0 0 15,0 0-15,-21 0 0,21 0 16,0-1-16,0 1 0</inkml:trace>
  <inkml:trace contextRef="#ctx0" brushRef="#br0" timeOffset="14907.39">9758 2879 0,'-21'-21'0,"42"42"0,-64-42 0,22 21 15,-21 0 1,21 0-16,21-22 16,21 22 15,-21 22 0,0-1-15</inkml:trace>
  <inkml:trace contextRef="#ctx0" brushRef="#br0" timeOffset="15687.5">9694 3747 0,'0'21'47,"0"0"-32,0 0 1,0 0-16,0 0 15,0 1-15,0-1 0,0 0 16,0 0-16,0 0 0,0 0 16,0 22-16,0-22 0,0 0 0,0 21 15,0-20-15,0 20 0,0-21 16,0 0-16,0 22 0,0-22 16,0 0-16,0 0 0,0 0 0,-21 0 15,21 1-15,0-1 0,0 0 16,0 0-16,-21 0 0,21 0 15,-21-21-15,0 22 0,-1-22 32,1 0-32,0 0 15,21-22-15,0 1 0,-21 0 16,21 0-16</inkml:trace>
  <inkml:trace contextRef="#ctx0" brushRef="#br0" timeOffset="16520.12">10562 3217 0,'0'-21'0,"21"0"16,-21 0-16,0 0 15,0 0 1,-21 21 0,0-22-16,0 22 15,0 0-15,21-21 0,-22 21 16,1-21-16,0 21 15,0 0-15,0 0 0,0 0 0,-1 21 16,1 0-16,0 1 0,0-22 16,0 42-16,-22-21 0,22 0 15,0 22-15,0-1 0,0-21 0,21 21 0,-21 1 16,-1-22-16,22 21 0,-21-21 16,21 1-16,0-1 0,0 0 0,0 0 15,0 0-15,0 0 0,21 1 16,1-22-16,-1 0 15,0 0-15,0 0 0,0 0 16,0 0-16,1 0 0,-1 0 0,21 0 16,-21-22-16,0 1 0,22 0 0,-22 0 15,21 0-15,-21 0 0,1-1 16,-1 1-16,0 0 0,0-21 0,-21 21 16,0-22-16,21 22 0,-21-21 15,21 21-15,-21-1 0,0-20 0,0 21 16,0 0-16,0 0 15,0 42 17,0 0-32,0 0 0,0 0 15,0 22-15,0-1 0,0-21 0,0 21 16,0-20-16,22 20 0,-22-21 16,0 0-16,21 22 0,-21-22 0,21 0 15,0 0-15,-21 0 16,21-21-16,0 0 0,1 0 15,-1 0-15,0 0 0,0 0 0,-21-21 16,21 21-16,0-21 0</inkml:trace>
  <inkml:trace contextRef="#ctx0" brushRef="#br0" timeOffset="16784.43">11070 3069 0,'0'0'31,"0"21"-15,0 1-16,0 20 0,0-21 0,0 21 15,0-20-15,0 20 0,21 0 16,0-21-16,-21 22 0,0-22 0,0 0 16,0 21-16,0-20 0,0-1 0,22-21 15,-22 21-15,0 0 16,21-21-16,-21 21 0,21-21 15,0 0 1,0 0 0,0 0-16,-21-21 0,22 21 0</inkml:trace>
  <inkml:trace contextRef="#ctx0" brushRef="#br0" timeOffset="16921.41">11663 3069 0,'0'0'0,"-21"0"16,-1 0 0,1 0-16,0 21 15,0-21-15</inkml:trace>
  <inkml:trace contextRef="#ctx0" brushRef="#br0" timeOffset="17039.13">11303 3450 0,'0'21'0,"0"1"16,-21-1-16,21 0 15,-21 0-15,42-21 16,0 0 0,0 0-16,21 0 15</inkml:trace>
  <inkml:trace contextRef="#ctx0" brushRef="#br0" timeOffset="17671.68">12171 3133 0,'0'-21'0,"0"42"0,0-64 15,0 22-15,-21 0 16,-1 0-16,1 21 0,0 0 16,0 0-16,0 0 0,0 0 15,-1 0-15,1 0 16,0 21-16,0 0 0,0-21 0,0 21 15,-1 1-15,1-1 16,21 21-16,-21-21 0,-21 43 16,42-43-16,0 0 0,-21 21 15,21-20-15,-22-1 0,22 21 16,0-21-16,0 0 0,0 22 16,0-22-16,22-21 0,-1 21 15,0 0-15,21-21 0,-21 0 16,1 0-16,-1 0 0,0 0 0,0 0 15,0 0-15,22 0 0,-22 0 16,0-21-16,0 21 0,0-21 0,0 0 16,1 0-16,-1-1 0,0 1 15,0 0-15,0 0 0,-21 0 16,21 0-16,-21-22 0,0 22 0,0-21 16,0 21-16,22-22 0,-22 22 15,0 0-15,0-21 0,0 20 0,0 1 16,0 0-16,0 42 31,0 0-31,0 1 16,0-1-16,0 0 15,0 0-15,0 0 0,-22 22 0,22 20 16,0-42-16,0 22 0,0-22 16,0 0-16,0 21 0,0-21 15,0 1-15,0-1 0,0 0 0,22 0 16,-1-21-16,0 0 0,0 0 15,0 0-15,0 0 0,22 0 16,-22 0-16,0 0 0,21 0 0,-20 0 16,-1 0-16,21-21 0,-21 21 15,0-21-15,1 0 0</inkml:trace>
  <inkml:trace contextRef="#ctx0" brushRef="#br0" timeOffset="18283.71">11684 3027 0,'-21'0'47,"0"21"-31,-1 0-16,1-21 0,21 21 15,-21 1-15,0 20 0,0-21 0,21 0 16,-21 22-16,-1-1 0,1-21 16,0 21-16,21-20 0,-21 20 15,0-21-15,21 0 0,0 0 0,-21 1 0,-1-1 16,44-21-16,-22 21 0,0 0 15,-22-21 17</inkml:trace>
  <inkml:trace contextRef="#ctx0" brushRef="#br0" timeOffset="19381.02">13525 2879 0,'0'0'0,"0"-64"16,0 85 15,0 1-31,0-1 16,0 21-16,0-21 0,0 22 0,0-1 15,0-21-15,0 21 0,0 1 0,0-1 16,-21 0-16,21 1 0,-21-1 15,21-21-15,0 22 0,0-22 16,0 0-16,0 0 0,-21 0 16,21 0-16,0 1 15,0-44 1,21 22 0,0-21-16,0 0 0,-21 0 0,22 0 15,-1 0-15,0-22 0,-21 1 16,21 0-16,21-22 0,-20 43 15,-1 0-15,-21 0 0,21-1 0,0 22 16,0-21-16,0 21 16,1 21-16,-22 1 15,-22 20-15,22-21 16,0 0-16,22 22 0,-22-22 0,21 21 16,-21-21-16,0 0 0,42 22 15,-42-1-15,21-42 0,0 21 16,1 0-16,-22 1 0,21-22 15,0 0-15,0 21 0,21-21 16,-20 0-16,-1 0 0,0 0 0,0 0 0,21 0 16,-20 0-16,-1-21 0,21 21 0,-21-22 15,0 1-15,22 0 0,-22 0 16,0 0-16,0 0 0,22-22 16,-22 22-16,0-21 0,0-1 0,-21 1 15,0 21-15,21-21 0,-21-1 16,0 1-16,0 0 0,0-1 0,0 1 15,0 0-15,0 20 0,-21-20 0,21 21 16,-21-21-16,0 42 0,0-22 16,-1 1-16,1 21 0,0 0 15,0 0-15,0 0 0,0 0 16,-1 21-16,1 1 0,0-22 16,0 21-16,21 0 0,0 0 0,0 21 15,0-20-15,0-1 0,0 0 0,0 21 16,21-21-16,0 1 0,0-1 15,22 0-15,-22 21 0,21-21 0</inkml:trace>
  <inkml:trace contextRef="#ctx0" brushRef="#br0" timeOffset="20159.48">15176 3175 0,'0'0'0,"22"-21"0,-22 0 15,0 0-15,0-1 0,0 1 16,-22 0-16,1 0 0,0 0 0,21 0 16,0-1-16,0 1 0,-21 21 15,0-21-15,0 21 0,21-21 16,-22 21-16,1 0 0,0 0 16,0 21-16,0 0 0,0 0 15,-1 1-15,1 20 0,0-21 0,0 21 16,0-20-16,0 20 0,-1 0 15,22-21-15,0 22 0,-21-1 0,21-21 16,0 0-16,0 22 0,0-22 0,0 0 16,0 0-16,0 0 15,21-21-15,1 0 16,-1 0-16,0 0 0,0 0 16,0 0-16,0 0 0,1-21 15,-1 0-15,0 0 0,0 0 16,0 0-16,0-22 0,1 22 15,-1-21-15,0 21 0,0-22 0,0 1 16,0 21-16,1-22 0,-1 22 16,0 0-16,0 0 0,-21 0 0,0 0 15,0-1-15,21 22 16,-21 22 0,0-1-16,0 0 0,0 0 15,0 21-15,0-20 0,0-1 0,-21 21 16,21-21-16,0 22 0,0-22 0,0 21 15,0-21-15,0 0 0,0 1 16,0-1-16,21 0 0,0-21 0,22 21 16,-22-21-16,0 0 15,0 0-15,0 0 0,1 0 16,-1 0-16,0 0 0,0-21 0,21 0 16,-20 21-16,-1-21 0,0-1 15,0 1-15,0-21 0,0 21 0,1 0 16,-1-22-16,-21 22 0,21 0 15,0 0-15,-21-22 0,0 22 16,21 21-16,-21 43 16,0-22-1,0 0-15,0 0 16,0 0-16,0 0 0,0 1 16,0-1-16,0 0 0,0 0 0,0 0 15,0 0-15,0 1 16,21-22-16,-21 21 0,22-21 0,-1 0 31,0 0-31,0 0 16,-21-21-16,21-1 0,0 1 0</inkml:trace>
  <inkml:trace contextRef="#ctx0" brushRef="#br0" timeOffset="20579.31">15981 2604 0,'-21'0'0,"42"0"0,-85 0 0,43 0 15,-21 0-15,21 21 0,-1 0 16,1 0-16,0 0 0,-21 22 0,42-1 16,0-21-16,0 0 0,0 0 0,21 1 15,0-1-15,0 0 16,22-21-16,-22 0 0,0 0 15,0 0-15,0 0 0,22 0 16,-22 0-16,0 0 0,0 0 16,0-21-16,0 21 0,-21-21 15,22-1-15,-22 1 0,0 0 16,0 0-16,0 0 0,0 0 0,0-22 16,-22 22-16,1 0 0,0 0 15,0 0-15,0-1 0,0 1 0,-1 21 16,1 0-16,0 0 0,0 0 15,0 21-15,0 1 0,-1-1 0,22 0 16,-21 0-16,21 21 0,-21-20 16,21-1-16,0 21 0,0-21 0,0 0 15,0 1-15,0-1 0,0 0 16,21 0-16,0-21 0,1 21 16,-1-21-16,0 0 0,0 0 0</inkml:trace>
  <inkml:trace contextRef="#ctx0" brushRef="#br0" timeOffset="20775.75">16616 2455 0,'0'0'0,"0"-21"0,-21 42 31,-1-21-31,1 43 15,0-22-15,21 0 0,-21 21 16,21 1-16,0-1 0,0 0 0,0 1 16</inkml:trace>
  <inkml:trace contextRef="#ctx0" brushRef="#br0" timeOffset="20927.66">16404 3408 0,'21'0'16,"0"0"-16,1 0 15,-1 0-15,0 0 0,0 0 16,21-21-16,-20 0 16,-1-1-16,0 22 0,0-42 15,0 21-15,0 0 0,1 0 16</inkml:trace>
  <inkml:trace contextRef="#ctx0" brushRef="#br0" timeOffset="21216.49">16425 2858 0,'0'0'0,"43"21"16,-22 0 0,0-21-16,0 21 15,0-21-15,0 0 0,1 0 0,-1 0 16,21 0-16,0 0 0,-20 0 15,-1 0-15,0 0 0,0 0 0,0 0 16,0 0-16,1 0 0,-22-21 31,-22 21 1,1 0-32,0 0 0,0-21 15</inkml:trace>
  <inkml:trace contextRef="#ctx0" brushRef="#br0" timeOffset="21438.7">16489 2667 0,'21'-21'16,"-21"0"-1,0 0 1,0-1-16</inkml:trace>
  <inkml:trace contextRef="#ctx0" brushRef="#br0" timeOffset="21639.17">16468 2646 0,'0'0'0,"0"21"0,0 0 16,0 0-16,0 1 0,0 20 15,0-21-15,0 21 0,-22-20 0,22 20 16,0-21-16,-21 21 0,21-20 16,0 20-16,0-21 0,0 0 0,0 0 15,0 22-15,0-22 0,0 0 16,0 0-16,0 0 16,0 1-16,0-1 0,0 0 0,21-21 31,1 0-31,-1 0 0,0 0 15,0 0-15,0 0 16,0-21-16</inkml:trace>
  <inkml:trace contextRef="#ctx0" brushRef="#br0" timeOffset="23070.18">1799 5186 0,'0'0'16,"-21"-21"15,0 21-15,-22 42-1,22-42-15,21-21 0,0 0 16,0 0-16,0-1 0,0 1 15,0 0-15,0 0 0,21 0 0,1 0 16,-22-1-16,21 1 0,0 0 16,0 0-16,0 21 0,0 0 15,1-21-15,-1 21 16,0 0-16,0 0 0,0 0 0,0 21 16,1 0-16,-1 0 0,-21 0 15,42 43-15,-42-43 0,0 21 16,0 1-16,0-22 0,0 21 15,0 1-15,0-22 0,-21 21 16,0-21-16,-22 43 16,22-22-16,-42 22 0,42-43 15,-1 0-15,1 0 0,-21 0 16,21 0-16,0-21 0,-1 0 0,1 0 16,0 0-16,0 0 0,0 0 15,0 0-15,-1-21 0,1 21 0,21-21 16,-21 0-16,21-21 0,0 20 15,0 1-15,0-21 0,0 21 0,0-22 16,0 22-16,21 0 0,0-21 16,1 21-16,-1 21 0,0-22 15,0 22-15,21 0 0,-20 0 16,-1 0-16,0 22 0,0-1 0,0 0 16,0 0-16,1 0 0,-1 0 15,0 1-15,-21 20 0,21-21 0,-21 0 16,21 0-16,-21 22 0,0-22 15,21 0-15,1 21 0,-22-20 16,0 20-16,21-42 16,-21 21-16,21-21 0,0 0 31,0 0-31,-21-21 16</inkml:trace>
  <inkml:trace contextRef="#ctx0" brushRef="#br0" timeOffset="23278.13">2519 5228 0,'-21'0'32,"-1"21"-32,1-21 0,21-21 46,21 21-30,-21-21-16,22 0 16,-1 21-16</inkml:trace>
  <inkml:trace contextRef="#ctx0" brushRef="#br0" timeOffset="24424.01">3789 4911 0,'0'0'0,"-21"-21"0,21-1 0,-22 22 15,1 0 1,21 22 0,0 20-16,0-21 0,0 21 15,0-20-15,0 20 0,0-21 16,0 21-16,0-20 0,21-1 0,1 0 15,-1-21-15,0 21 0,21-21 16,-21 0-16,1 0 0,-1 0 16,21 0-16,-21-21 0,0 21 15,1-21-15,20 0 0,-21-1 16,0 1-16,0-21 0,1 21 0,-1-22 16,0 22-16,-21-21 0,0 21 15,21 0-15,-21-22 0,0 22 16,0 0-16,0 0 0,0 0 0,-21 21 31,0 21-15,21 21-16,0-21 0,0 22 0,-21-22 15,21 21-15,-22 0 0,22 1 16,-21-1-16,21 0 0,0 1 16,0-22-16,0 21 0,0 1 0,0-1 15,0-21-15,0 21 0,0 1 16,0-1-16,0-21 0,0 0 15,0 1-15,0-1 0,0 0 16,-21-21 15,0 0-31,0 0 16,21-21-16,-21 0 0,21-1 16,-22 1-16,1 21 0,21-21 0,0 0 15,-21 0-15,0 0 0,0 21 31,42 21 1,0 0-32,-21 0 0,21 0 0,0-21 15,1 21-15,-22 1 0,21-1 16,0 0-16,0 0 0,0-21 16,0 0-16,1 0 15,-1 0-15,21 0 0,-21 0 0,22 0 0,-22-21 16,21 0-16,0 21 0,-20-21 15,20-1-15,0 1 0,1 0 16,-1-21-16,-21 21 0,21-22 0,1-20 16,-1 20-16,0-41 15,-42 20-15,22 22 0,-22 0 0,21-22 16,-21 22-16,0-1 0,0 1 16,0-43-16,0 64 0,0 0 15,0 0-15,0 0 16,0 0-16,-21 42 31,21 0-31,-22 0 0,22 21 16,-21 1-16,21-1 0,0 22 0,0-22 15,0 21-15,-21-20 0,21 20 16,0-20-16,0-1 0,0 0 0,0 1 16,0-22-16,0 21 15,0-21-15,21 22 0,-21-22 0,0 0 0,21-21 16,1 21-16,-22 0 0,21-21 15,0 0-15,0 0 0,0 0 16,0 0-16,1 0 16,-1-21-16,0 0 0,0 0 15,0 0-15,0-1 0</inkml:trace>
  <inkml:trace contextRef="#ctx0" brushRef="#br0" timeOffset="24574.94">4572 5122 0,'0'0'0,"-21"43"0,0-43 32</inkml:trace>
  <inkml:trace contextRef="#ctx0" brushRef="#br0" timeOffset="24667.89">4805 5038 0,'0'21'0,"21"-21"16,0 0-16,106 0 15,-106 0 1,0 0-16,1 0 0,-1 0 0,0 0 16,0-21-16,0 21 0,-21-21 0,21 21 15</inkml:trace>
  <inkml:trace contextRef="#ctx0" brushRef="#br0" timeOffset="25111.81">6773 5038 0,'0'0'0,"0"-21"0,0-1 15,0 1-15,0 0 0,0 0 16,0 0-16,0 0 0,0-1 15,-21 44 17,21-1-32,0 0 0,0 0 15,0 0-15,0 22 0,0-22 16,0 21-16,-21 0 0,21-20 0,0 20 16,0-21-16,0 21 0,0-20 0,-21-1 15,21 21-15,0-21 0,0 0 16,-21-21-16,-1 0 0,44 64 0</inkml:trace>
  <inkml:trace contextRef="#ctx0" brushRef="#br0" timeOffset="25168.81">6794 5376 0,'22'-21'15,"-1"0"-15</inkml:trace>
  <inkml:trace contextRef="#ctx0" brushRef="#br0" timeOffset="25606.72">7387 4932 0,'21'-21'16,"-21"0"0,-21 21-16,0 0 15,0 0-15,0 21 0,-1-21 16,1 21-16,-21 0 0,21 0 0,0 0 16,-1 1-16,1-22 0,0 21 0,21 0 15,0 0-15,-21-21 0,21 21 16,0 0-1,21-21 1,0 0-16,0 0 0,1 0 16,-1 0-16,0 0 0,0 0 15,0 0-15,0 22 0,1-22 16,-1 21-16,0-21 0,0 21 0,0-21 16,0 21-16,1 0 15,-22 0-15,0 1 0,0-1 16,0 0-16,0 0 0,-22-21 15,1 21-15,0 0 0,0-21 16,0 22-16,0-22 0,-1 0 0,1 21 16,0-21-16,0 0 0,0 0 0,0 0 15,-1 0-15,1 0 16,0 0-16,21-21 16,-21 21-16,21-22 0,-21 22 0,21-21 15,0 0-15,0 0 16,-21 0-16</inkml:trace>
  <inkml:trace contextRef="#ctx0" brushRef="#br0" timeOffset="25819.44">6900 4720 0,'0'0'0,"-21"0"0,21-21 15,0 0-15,21 21 63,0 0-63,1 0 16</inkml:trace>
  <inkml:trace contextRef="#ctx0" brushRef="#br0" timeOffset="26295.56">9313 4868 0,'0'0'0,"0"-21"16,0 0-16,0 0 0,0 0 0,0 0 15,0-1-15,0 44 32,0-1-32,0 0 15,0 21-15,0 1 0,0-1 0,-21 0 16,21 1-16,0-1 0,0 0 0,0 1 16,-21-1-16,21 0 0,-21 1 15,21-1-15,0-21 0,0 21 0,0-20 16,0-1-16,-21 0 0,21 0 15,0 0-15,0 0 16,21-21 0,0-21-16,-21 0 0,21 0 15</inkml:trace>
  <inkml:trace contextRef="#ctx0" brushRef="#br0" timeOffset="26495.98">9334 4953 0,'0'0'0,"0"-42"0,-21 21 0,0-1 0,21 1 16,0 0-16,0 0 0,0 0 16,0 0-16,-21-1 0,21 1 15,21 0 1,0 21-16,0 0 0,1 0 16,20 0-16,-21 0 0,21 0 15,1 0-15,-1 0 0,22 0 0,-22 21 16,21 0-16,-20 22 0,-1-22 0</inkml:trace>
  <inkml:trace contextRef="#ctx0" brushRef="#br0" timeOffset="26919.28">9969 5038 0,'-21'21'0,"42"-42"0,-63 63 16,0-21-16,21 0 15,-22 1-15,1-1 0,0 0 0,-1 0 0,1-21 16,0 21-16,20-21 0,1 21 16,0-21-16,0 0 0,0 0 15,0 0-15,-1 0 0,22-21 16,0 0-16,0 0 15,22 0-15,20 21 16,-21-21-16,21 21 0,-20 0 0,20-22 16,21 22-16,-20 0 0,20 0 15,1 0-15,-22 0 0,22 0 0,-22 0 16,21 22-16,-20-1 0,-1-21 0,0 21 16,-20 0-16,-1 0 0,0 0 15,-21 1-15,0-1 0,0 0 0,-21 21 16,0-21-16,-22 1 0,1-1 15,-22 0-15,22 0 0,-21 0 16,-1 0-16,22 1 0,-22-1 0,1-21 16,20 0-16,1 0 0,0 0 15,-22 0-15,22 0 0,21 0 0,-22 0 16,1 0-16,21-21 0,-21 21 16,20-22-16,1 1 0,0 21 0,21-21 15,-21 0-15,21 0 0,-21 0 16,21-1-16,0 1 0,0 0 15,0 0-15,21 0 16,0 21-16,0-21 0,0 21 16,1-22-16,-1 1 0,0 0 15</inkml:trace>
  <inkml:trace contextRef="#ctx0" brushRef="#br0" timeOffset="27307.41">9927 4805 0,'21'0'0,"-42"0"0,42 21 0,0 0 0,-21 0 0,22 1 15,-22-1-15,0 21 0,0-21 16,0 22-16,-43-22 0,22 0 16,-21 21-16,21-21 0,-22 22 0,-20-22 15,20 0-15,1 0 0,0 0 16,21 1-16</inkml:trace>
  <inkml:trace contextRef="#ctx0" brushRef="#br0" timeOffset="27978.9">10795 4678 0,'0'-21'0,"0"0"16,0-1 0,0 44 30,0-1-46,0 0 0,-21 0 0,21 0 16,-21 22-16,21-22 0,-22 21 0,22 0 16,0 1-16,-21-1 0,0 0 15,21 1-15,0-1 0,-42-21 0,42 22 16,0-1-16,0 0 0,0-21 0,0 1 16,0-1-16,0 0 0,0 0 15,21 0-15,0-21 0,0 0 0,-21 21 16,21-21-16,1 0 0,-1 0 15,0 0-15,0 0 0,0 0 16,0-21-16,1 0 0,20 21 0,-21-21 16,0 0-16,22-22 0,-1 22 15,-42 0-15,21 0 0,0 0 16,0 0-16,1-1 0,-22 1 0,0 0 16,0 0-16,21 42 31,-21 0-31,0 0 15,0 1-15,0-1 0,0 0 0,0 0 16,-21 0-16,21 0 16,0 1-16,0-1 0,0 0 15,21-21 1,0 0-16,0 0 16,0 0-16,0 0 15,1-21-15,-1 0 0,0-1 16</inkml:trace>
  <inkml:trace contextRef="#ctx0" brushRef="#br0" timeOffset="28168.48">11472 4699 0,'0'0'0,"-42"-21"15,21 21 1,0 0-16,-1 0 0,22 21 15,0 0 1,0 0-16,0 1 16,0-1-16,22 0 15</inkml:trace>
  <inkml:trace contextRef="#ctx0" brushRef="#br0" timeOffset="28667.66">11705 4847 0,'0'0'0,"-21"0"0,21 21 0,0 1 15,-21-22-15,-22 105 16,43-83-16,22-1 0,-22 0 0,0 21 16,0-21-16,0 1 0,0-1 15,0 0-15,0 0 0,0 0 0,0 0 16,0 1-16,0-1 0,0 0 0,0 0 15,-22-21 1,22-21 15,0 0-15,0 0-16,0-1 0,0 1 16,0 0-16,0 0 0,0 0 0,0-22 15,0 22-15,22-21 0,-1 21 16,21-22-16,-21 22 0,22-21 0,-1 21 15,0 0-15,1-1 0,20 1 16,-21 21-16,64 0 0,-63 21 16,-1 1-16,21 20 0,-20-21 15,-22 21-15,0-20 16,0 20-16,-21-21 0,0 21 0,0-20 16,0-1-16,0 21 0,0-21 0,-21 0 15,0 1-15,0-1 0,0 0 16,21 0-16,-22 0 0,1 0 15,21 1-15,-21-22 0,21 42 16,0-21-16,21-21 0,-21-21 16,21 21-16,1-21 0,-1 0 15,0 21-15</inkml:trace>
  <inkml:trace contextRef="#ctx0" brushRef="#br0" timeOffset="29248.41">12954 5038 0,'0'0'0,"0"-21"16,0-1-16,42 1 0,-42 0 0,0 0 15,-21 21-15,0-21 0,-21 0 16,20-1-16,1 22 0,0 0 0,0 0 16,0 0-16,0 0 0,-1 0 15,-20 0-15,21 22 0,0-1 16,0 0-16,-1 0 0,-20 21 0,21-20 0,0 20 15,0-21-15,-1 21 0,1-20 16,0 20-16,21-21 0,0 21 0,0-20 16,0-1-16,0 0 0,0 0 15,0 0-15,0 0 0,0 1 0,21-1 16,0-21-16,1 0 16,-1 0-16,0 0 0,0 0 0,0 0 15,0 0-15,1 0 0,-1 0 0,21 0 16,-21-21-16,0-1 0,1 22 15,20-21-15,-21-21 0,0 21 0,0 0 16,22-22-16,-22 1 0,0 0 0,43-64 16,-1 0-16,-42 42 15,0 1-15,1 21 16,-1-1-16,0 1 0,-21 0 0,0-1 16,0 22-16,0 0 0,0 0 0,0 0 15,-21-1-15,0 22 0,-1 0 16,1 0-16,0 22 0,0-1 15,0 0-15,0 0 0,-1 0 0,1 22 16,0-1-16,21 21 0,-21-20 16,21-1-16,-21 22 0,21-22 0,0 21 15,0-20-15,0-1 0,0 0 0,0-20 16,0 20-16,0-21 0,0 0 0,21 22 16,0-22-16,0 0 0,22 0 15,-22-21-15,0 0 0,0 0 0,21 0 16,-20 0-16,-1 0 0,21 0 0,0 0 15</inkml:trace>
  <inkml:trace contextRef="#ctx0" brushRef="#br0" timeOffset="30996.3">14499 4614 0,'0'0'0,"0"-21"0,0 0 0,0 0 16,0 0 0,0 42 31,-21 0-47,21 0 0,-21 22 0,21-1 15,0 0-15,-21 1 0,-1-1 16,1 0-16,21 22 0,-21-22 0,0 0 15,0 1-15,0-1 0,21 0 16,-22-20-16,1-1 0,0 21 0,21-21 16,0 0-16,-21-21 0,21 22 0,-21-1 15,42-42 32,-21-1-47,21 22 0,0-21 16,0 0-16,1 0 0,-1 0 0,0-22 15,0 22-15,0-21 0,0 21 16,22 0-16,-22-22 0,21 22 0,-21 0 16,1 0-16,-1 0 0,0 21 15,0 0-15,0 0 0,0 0 0,-21 21 16,22 0-16,-22 0 16,0 0-16,0 0 0,0 22 0,0-22 15,0 0-15,0 21 0,0-20 0,0-1 16,21 0-16,-21 0 15,21 0-15,0 0 0,-21 1 16,21-22-16,0 0 0,1 0 0,-1 0 16,0 0-16,0 0 15,0 0-15,0 0 0,22 0 0,-22-22 16,0 1-16,0 21 0,22-21 0,-22-21 16,0 21-16,0-1 0,0-20 15,0 0-15,1-1 0,-22 1 0,0 0 16,0-1-16,0 1 0,0 0 15,0-1-15,0 1 0,-22 21 0,1-21 16,0 20-16,0 1 0,0 0 0,0 21 16,-1 0-16,1 0 0,0 0 15,0 0-15,0 0 0,0 0 16,-22 0-16,43 21 16,0 0-16,-21 1 0,21-1 0,0 0 15,0 0-15,0 0 0,0 0 0,0 1 16,0-1-16,21 0 0,0 0 15,1 0-15</inkml:trace>
  <inkml:trace contextRef="#ctx0" brushRef="#br0" timeOffset="32619.24">15452 5017 0,'-22'63'15,"1"-42"-15,0 0 0,21 22 16,0-22-16,-21 0 0,21 0 0,0 0 15,0 1-15,0-1 0,0 0 0,21-21 16,-21 21-16,21-21 0,0 0 16,1 0-16,20 0 0,-21 0 0,0 0 15,0 0-15,1 0 0,20 0 16,-21-21-16,0 21 0,0-21 16,1 0-16,-1-1 0,0 1 0,-21-21 15,21 21-15,0-22 0,0-20 16,1 21-16,-22 20 0,21-20 0,-21 21 15,21 0-15,-21 0 0,0-1 16,0 1-16,0 42 31,0 1-31,0-1 16,0 0-16,0 0 16,0 0-16,0 0 0,0 1 15,0-44 188,0 1-187,0 0 0,0 0-1,0 0-15,0 0 0,0-1 16,0 1-16,0 0 15,-21 0 1,0 21-16,-1-21 16,1 21-16,0 0 15,0 0-15,0 0 0,0 21 16,-1 0-16,1 0 0,0 0 16,0 1-16,0-1 0,0 42 15,21-42-15,-22 22 0,1-22 16,21 21-16,0-21 0,0 22 0,0-22 15,0 0-15,0 0 0,0 0 16,0 1-16,0-1 0,0 0 16,0 0-16,0 0 15,21-21-15,1 0 16,-1 0-16,0 0 0,0 0 16,0 0-16,0 0 0,1 0 15,-1-21-15,0 21 0,0-21 0,0 0 16,0 21-16,-21-21 0,22-1 0,-1 1 15,-21-21-15,0 21 0,0 0 16,21-22-16,-21 22 0,21-21 0,-21 21 16,0-1-16,0 1 0,0 0 15,0 0-15,0 0 0,0 0 16,0-1-16,0 44 31,0-1-31,0 0 16,0 0-16,0 0 0,0 0 15,0 1-15,0 20 0,0-21 0,0 0 16,0 0-16,0 1 0,0-1 16,0 0-16,0 0 0,0 0 0,0 0 15,0 1-15,0-1 16,21-21 0,0 0-16,1 0 0,-1 0 0,0 0 15,0 0-15,0 0 0,0 0 16,1 0-16,-1-21 0,0 21 0,0-22 15,0 1-15,22 0 0,-22 0 16,0 0-16,0 0 0,0-1 16,0-20-16,-21 21 0,22 0 0,-1 0 15,-21-1-15,21 1 0,-21 0 16,0 0-16,0 0 16,-21 42 15,21 0-31,0 0 0,-21 0 0,21 1 15,-22-1-15,22 0 0,-21 21 16,21-21-16,0 1 0,0-1 0,0 0 16,0 0-16,0 0 0,0 0 15,0 1-15,21-22 16,1 0-16,-1 21 0,0-21 16,0 0-16,0 0 0,0 0 0,22 0 15,-22 0-15,0 0 0,0 0 16,0 0-16,1 0 0,-1-21 0,-21-1 15,21 22-15,0-21 0,0-21 0,0 21 16,1 0-16,-1-22 0,0 1 0,0 0 16,-21-1-16,42-63 0,-20 64 15,-1-21-15,-21 20 0,21 1 16,-21 0-16,21 20 0,-21-20 16,0 0-16,0 21 0,0-1 0,0 1 15,0 0-15,0 0 0,-21 21 16</inkml:trace>
  <inkml:trace contextRef="#ctx0" brushRef="#br0" timeOffset="32880.08">16806 4509 0,'0'0'0,"-21"127"31,21-85-31,0 0 0,0 1 0,0-1 16,0 0-16,0 1 0,0 20 16,0-21-16,0 1 0,0-22 15,0 21-15,0 1 0,0-22 16,0 21-16,0-21 0,0 0 0,0 1 15,21-1-15,0 0 0,1 0 16,-1 0-16,0-21 0,0 0 16,0 0-16,0 0 0,1 0 15,-1 0-15,0 0 0,0 0 16,0-21-16,22 21 0,-22-21 16,0 0-16,0 0 0,21-1 0,-20 1 15,20 0-15,-21 0 0,21-43 16,-20 43-16,-1 0 0,0-21 0,0 21 15,-21-1-15,21 1 0</inkml:trace>
  <inkml:trace contextRef="#ctx0" brushRef="#br0" timeOffset="33191.37">16700 4720 0,'22'-42'31,"-1"42"-31,21 0 16,-21 0-16,0 0 0,22-21 15,-22 21-15,21 0 0,-21 0 0,22 0 16,-22-21-16,21 21 0,1 0 15,-22 0-15,0 0 0,21 0 16,-21-22 0,-21 1-1,-21 21 1,0 0-16,-21 0 0</inkml:trace>
  <inkml:trace contextRef="#ctx0" brushRef="#br0" timeOffset="33643.43">16214 4424 0,'-22'0'0,"44"0"0,-65 0 15,22 0-15,0 21 16,0-21-16,21 21 16,-21-21-16,21 21 15,0 1-15,21-22 16,0 0-16,0 0 16,0 0-16,0 0 0,1 0 15,-1 0-15,0 0 0,0 0 16,0 0-16,-21-22 0,0 1 15,0 0 1,0 0-16,-21 21 16,0-21-16,0 21 0,0 0 0,-1 0 15,1 0 1,0 21 0,21 0-16,-21-21 15,21 21-15,0 0 16,0 1-16,0-1 31,21-21-31,0 0 0</inkml:trace>
  <inkml:trace contextRef="#ctx0" brushRef="#br0" timeOffset="48919.97">1757 7006 0,'-21'0'0,"-1"0"15,22 21-15,-21-21 0,0 0 16,0 0 0,21-21-1,0 0 1,0 0-1,21 21-15,0-21 16,0 21-16,1 0 0,-1 0 0,0-21 16,0 21-16,0 0 15,0 0-15,1 0 0,-1 0 0,0 0 16,0 21-16,0 0 16,-21 0-16,0 0 15,0 22-15,0-22 0,-21 0 16,0 0-16,0 0 0,0 0 0,21 1 15,-22 20-15,1-21 0,0 0 0,0 0 16,0 1-16,0-1 0,-1-21 0,1 21 16,0-21-16,21 21 0,-21-21 15,0 0-15,21-21 32,0 0-32,0 0 15,21-1-15,0 22 16,0-21-16,0 21 15,1-21-15,-1 21 0,0 0 0,0 0 16,0 0-16,0 0 0,1 0 16,-1 0-16,0 21 0,0 0 15,-21 1-15,21-1 0,-21 0 16,0 0-16,0 0 0,0 22 16,0-22-16,0 0 0,0 0 0,0 43 15,-21-43-15,0 21 0,0-21 16,0 0-16,-1 1 0,1-1 15,-21 0-15,21 0 0,0-21 0,-22 21 0,22 0 16,-21-21-16,21 0 0,-22 0 16,22 0-16,-21 0 0,21 0 15,-43 0-15,22 0 0,21 0 0,-1 0 16,1 0-16,0-21 0,0 21 0,0-21 16,0 21-16,-1-21 0,22 0 15,0 0-15,0-1 16,0 1 15,22 21-31,-1 0 16,0-21-16,0 21 0,0-21 15,0 21-15,1-21 0</inkml:trace>
  <inkml:trace contextRef="#ctx0" brushRef="#br0" timeOffset="49059.89">2286 7366 0,'21'42'0,"-42"-42"16</inkml:trace>
  <inkml:trace contextRef="#ctx0" brushRef="#br0" timeOffset="49174.85">2201 7366 0,'0'0'15,"21"0"32,1 0-31,-22-21-16,21 0 15,0 21-15,0-21 0</inkml:trace>
  <inkml:trace contextRef="#ctx0" brushRef="#br0" timeOffset="49748.43">4064 6900 0,'0'0'0,"-21"0"0,0 0 0,-1 0 0,1 0 15,21 22 1,21-22-1,1 0-15,20 0 16,0 0-16,1 0 0,-1 0 0,21 0 16,1 0-16,-1 0 0,1 0 15,-1-22-15,1 22 0,21 0 0,-43 0 16,21 0-16,-20-21 0,-1 21 16,0 0-16,-20 0 0,-1 0 0,-42 21 31,-1-21-31,-20 22 0,21-22 15,-21 0-15</inkml:trace>
  <inkml:trace contextRef="#ctx0" brushRef="#br0" timeOffset="50043.58">4339 6964 0,'-21'0'15,"21"-21"-15,-21 21 16,21 21-1,0 0 1,0 0-16,0 0 0,0 22 16,0-1-16,0 22 0,0 41 15,0-41-15,0-1 0,-21-20 16,21-1-16,-22 22 0,22-22 16,-21 21-16,21-20 0,0-22 15,-21 0-15,21 0 0,0 0 16,-21-21-16,21-21 31,21 0-15,0 0-16,-21 0 0,21-22 0,1 22 15,-1-21-15</inkml:trace>
  <inkml:trace contextRef="#ctx0" brushRef="#br0" timeOffset="51991.78">4720 6964 0,'0'0'0,"0"-21"15,0 0-15,0 42 32,0 0-32,0 0 0,0 0 15,0 22-15,0-22 0,-21 21 0,21 0 16,-21 1-16,21 20 0,-21-20 16,21-1-16,0 0 0,0 1 15,-22-1-15,22 0 0,-21-21 0,21 22 0,0-22 16,-21 0-16,21 0 15,0 0-15,21-42 32,0 21-32,1-21 15,-1 0-15,0 0 0,0 0 0,0-1 16,-21-20-16,21 21 0,1 0 16,-1-22-16,0 1 0,0 21 0,0 0 15,0-22-15,1 22 0,-1 0 16,0 21-16,0 0 0,0 0 15,0 0 1,-21 21-16,0 0 0,0 1 16,0 20-16,0-21 0,0 21 15,0-20-15,0 20 0,0-21 0,0 21 16,0-20-16,0-1 0,0 0 0,0 0 16,0 0-16,0 0 15,22-21-15,-1 0 0,0 0 16,0 0-16,0 0 0,0 0 15,1 0-15,-1-21 0,0 0 0,0 21 16,0-21-16,22 0 0,-22-22 16,0 22-16,0 0 0,0-21 0,0-1 15,1 22-15,-1-21 0,-21 21 0,0-22 16,0 22-16,0 0 0,0 0 16,-21 21-16,-1 0 15,1 0-15,0 0 0,0 0 16,0 21-16,21 0 0,-21 0 15,21 1-15,0-1 0,0 0 16,0 0-16,0 0 0,0 0 0,21 1 16,0-1-16,0 0 15,-21 0-15,21 0 0,0 0 0,1 1 16,-1-1-16,0-21 0,-21 21 16,21-21-16,0 0 0,0 21 15,1-21-15,-1 0 0,21 0 0,-21 0 16,0 0-16,1 0 0,-1 0 15,21 0-15,-21 0 0,0 0 16,22-21-16,-22 21 0,0-21 0,0 0 16,22 21-16,-22-22 0,0 1 15,21 0-15,-21-21 0,1 21 0,-1-22 16,0 22-16,0-21 0,0-1 16,0 22-16,-21-21 0,0 21 15,0-22-15,0 22 0,0 0 0,0 0 16,-21 21-16,0 0 15,0 0-15,0 0 0,0 0 0,-1 21 16,1 0-16,0 0 16,0 22-16,0-22 0,0 21 0,-1-21 15,22 22-15,0-22 0,0 21 0,0-21 16,0 22-16,0-22 0,0 0 16,22 0-16,-1 0 0,0 1 0,0-22 15,21 21-15,-20 0 0,20-21 16,0 0-16,-21 0 0,22 0 0,-1 0 15,0 0-15,1 0 0,20 0 0,-20-21 16,-1 21-16,21-21 0,-20-1 16,20 22-16,-20-21 0,-1 0 0,0-21 15,1 21-15,-22-1 0,0-20 16,0 21-16,-21-21 0,0 20 16,0-20-16,0 21 0,0-21 0,0 20 15,-21 22-15,-21-21 0,20 21 16,1 0-16,0 0 0,-21 0 15,21 0-15,-1 0 0,-20 21 0,21 1 16,0-1-16,0 21 0,-1-21 0,1 0 16,0 22-16,0-22 0,21 21 15,-21-21-15,21 1 0,0-1 0,0 0 16,0 0-16,0 0 0,21 0 0,0-21 16,0 0-16,0 22 0,22-22 15,-1 0-15,-21 0 0,0 0 16,1 0-16,20-22 0,-21 22 15,0-21-15,0 0 0,1 0 16,-1 0-16,0 0 0,0-1 0,-21 1 16,0-21-16,21 21 0,-21 0 15,21-22-15,-21 22 0,0 0 0,0 0 16,0 0-16,0 42 31,0 0-31,0 0 16,0 0-16,0 22 0,0-22 0,0 21 15,0-21-15,0 0 0,0 22 0,0-22 16,0 0-16,0 0 16,22 0-16,-1 1 0,0-22 0,0 21 15,0 0-15,22-21 0,-22 0 0,21 0 16,0 0-16,1 0 0,-22 0 16,21 0-16,1 0 0,-1 0 0,0 0 15,-21-21-15,22 21 0,-1-21 16,-21-1-16,22 1 0,-22 0 0,0 0 15,0 0-15,0 0 0,0-22 16,-21 22-16,0-21 0,0 21 0,0-22 16,0 1-16,-21 0 0,0 20 15,0 22-15,-21-21 0,20 21 16,1 0-16,-21 0 0,21 0 0,0 21 16,-22 1-16,22-1 15,0 0-15,-21 21 0,20 1 0,1-22 16,0 21-16,0 0 0,21-20 0,0 20 15,0-21-15,0 0 0,0 22 16,0-22-16,0 0 0,0 0 16,21 0-16,0-21 0,0 0 15,1 0-15,-1 0 0,0 0 16,0 0-16,21 0 0,-20-21 0,-1 21 16,0-21-16,0 0 15,21-22-15,-20 22 0,-1 0 16,0-64-16,0 43 15,0 0-15,0-1 0,1 1 0,-1 0 16,0-43-16,0 43 0,-21-1 16,0 22-16,0-21 0,0 21 15,0 0-15,0-22 0,-21 64 32,0 1-32,21-1 15,0 21-15,0 0 0,-21 1 16,21-1-16,0 0 0,-22 1 15,22 20-15,0-20 0,0-1 0,0 0 0,0 1 16,0-1-16,0-21 16,0 0-16,0 22 0,0-22 0,22 0 15,-1-21-15,-21 21 0,21-21 16,0 0-16,0 0 0,0 0 16,1 0-16,-1 0 0,0 0 0,64 0 15,-64-21 1,0 0-16,0 0 0,0-1 0,0 1 15</inkml:trace>
  <inkml:trace contextRef="#ctx0" brushRef="#br0" timeOffset="52194.46">8276 7239 0</inkml:trace>
  <inkml:trace contextRef="#ctx0" brushRef="#br0" timeOffset="52900.63">10033 7281 0,'0'0'0,"21"0"31,0 0-15,0-21-16,1 21 0,20-21 15,-21 0-15,0 0 0,0 0 0,22 21 16,-22-22-16,-21 1 0,21 0 16,-21 0-16,0 0 15,-21 21-15,0 0 0,0 0 16,-1 0-16,-20 0 0,-43 0 16,64 0-16,-63 0 15,41 0-15,22 21 0,0-21 16,-21 21-16,20 0 0,22 0 15,0 1-15,22-1 16,-22 0-16,42 0 0,-21 0 0,21 0 16,-20 1-16,20 20 0,0-21 0,1 0 15,-22 0-15,21 1 0,-21-1 16,22 0-16,-22 0 0,0 21 0,-21-20 16,0-1-16,0 0 0,0 0 15,0 0-15,-42 0 0,20 1 0,-20-1 16,0 0-16,-1 0 0,1 0 0,-21-21 15,20 0-15,-20 21 16,-1-21-16,22 0 0,-22 0 0,22 0 16,0 0-16,-1-21 0,1 21 0,0-21 15,-1-21-15,22 21 16,0-1-16,21 1 0,-21-21 0,21 21 16,0-22-16,0 1 0,0 21 15,0-21-15,0-1 0,21 1 16,0 0-16,0 20 0,22-20 0,-22 21 15,21-21-15,-21 20 0,22 1 16,-1 0-16,0 0 0,22 21 0,-22-21 16,1 0-16</inkml:trace>
  <inkml:trace contextRef="#ctx0" brushRef="#br0" timeOffset="53200.16">10626 6816 0,'0'0'0,"0"-21"0,0-1 15,0 1 1,-22 21 0,1 21-16,21 1 15,0 20-15,-21-21 0,21 21 16,-21 1-16,21-1 0,0 0 0,0 1 16,0-1-16,0 22 0,0-22 15,0 0-15,0 1 0,-21-1 16,21 0-16,0 1 0,-21-22 0,21 42 15,-22-42-15,22 1 16,0-1-16,0 0 0,22-21 31,-1 0-15,-21-21-16,21 21 0,0-21 0,-21-1 16,21 1-16</inkml:trace>
  <inkml:trace contextRef="#ctx0" brushRef="#br0" timeOffset="54151.62">10710 7366 0,'21'0'47,"1"0"-47,-1 0 0,0 0 16,0 0-16,0 0 0,22-21 15,-22 21-15,0-21 0,21 0 16,-21-1-16,1 22 0,20-21 0,-21 0 15,0 0-15,-21 0 0,0 0 16,0-1-16,0 1 16,-21 21-16,0 0 15,0 0-15,-22 0 0,1 21 0,21 1 16,-21-1-16,-1 0 0,1 0 16,21 21-16,-22-20 0,22 20 0,0 0 15,0-21-15,21 22 0,0-22 0,0 0 16,0 21-16,0-20 0,0-1 15,21 0-15,0-21 0,0 21 0,22-21 16,-22 0-16,42 21 0,-20-21 16,-1 0-16,22 0 0,-1 0 0,1 0 15,-1 0-15,1-21 0,-1 21 0,1-21 16,-22 21-16,0-21 0,22 0 16,-43-1-16,21 1 0,-21 0 15,1 0-15,-1-21 0,0 20 16,-21-20-16,0 21 0,0-21 0,0 20 15,0-20-15,0 21 0,0 0 0,-21 0 16,0-1-16,21 1 0,-22 21 16,1 0-16,0 0 15,0 0-15,0 0 0,21 43 16,-21-22-16,21 0 0,-22 21 0,22-21 16,-21 22-16,21-22 0,0 21 0,0-21 15,0 22-15,0-22 0,0 0 16,0 0-16,0 0 0,0 1 15,0-1-15,21-21 0,1 21 16,-1-21-16,0 0 0,0 0 16,21 0-16,-20 0 0,-1 0 0,21 0 15,0 0-15,-20 0 0,20-21 16,0 21-16,-21-21 0,22-1 0,-22 1 16,0 0-16,0 0 0,0 0 15,1 0-15,-22-22 0,21 22 16,-21 0-16,0 0 0,0 0 15,0-1-15,0 1 16,0 42 0,0 1-16,0-1 15,-21 0-15,21 0 0,0 0 0,0 22 16,-22-22-16,22 0 0,-21 21 0,21-21 16,-21 22-16,21-22 0,-21 21 15,21 1-15,0-22 0,0 21 0,-21 22 16,21-22-16,-21 21 0,21 1 0,-22-1 15,1 22-15,21 0 0,-21-22 16,0 22-16,-21 0 0,20-1 0,1 1 16,-63 63-16,41-63 0,22-22 15,-21 1-15,21-1 0,-22-20 16,22-22-16,21 21 0,0-21 16,-21-21-16,42-21 31,-21 0-31,21 0 0,0 0 15,1-1-15,20-20 0,-21 0 0,0-1 16,22 1-16,-22-21 0,21-1 0,-21 22 16,22-22-16</inkml:trace>
  <inkml:trace contextRef="#ctx0" brushRef="#br0" timeOffset="54447.57">12128 7662 0,'0'-42'0,"0"84"0,0-147 0,0 62 16,0-20-16,0 20 0,22 1 15,-1 0-15,-21-1 0,21 1 0,0 0 16,0-1-16,0 22 0,1 0 0,-1-21 16,0 42-16,21-21 0,-21 21 15,22 0-15,-1 0 0,-21 0 0,22 21 16,-22 0-16,0 0 0,0 0 16,0 22-16,-21-1 0,0 0 0,0 1 15,0-1-15,0 0 0,-21 1 0,0-1 16,0 0-16,-22-21 15,1 22-15,0-22 0,-1 0 0,-20 0 16,21 0-16,-1 1 0,1-1 0,-22-21 16,22 21-16,21-21 0,-21 0 15,20 0-15,1 0 0,21-21 16,21 0 0</inkml:trace>
  <inkml:trace contextRef="#ctx0" brushRef="#br0" timeOffset="54923.32">13631 6583 0,'0'0'0,"0"-21"0,0 0 15,-21 21 1,0 21-1,0 0-15,0 0 16,-1 21-16,22 1 0,-21-1 0,0 22 16,0-22-16,0 21 0,0-20 15,-1 20-15,1 1 0,0-1 0,0-20 16,21 20-16,0 1 0,-21-22 16,21 0-16,0 1 0,0-1 0,0 0 15,0-21-15,21 1 0,0 20 0,0-42 16,0 21-16,1 0 15,20-21-15,-21 0 0,21 0 0,-20 0 16,-1 0-16,21 0 0,-21 0 0,22 0 16,-22-21-16,0 0 0,21 0 15,-21 0-15,22-1 0,-22 1 0</inkml:trace>
  <inkml:trace contextRef="#ctx0" brushRef="#br0" timeOffset="55151.39">14139 6752 0,'21'0'32,"1"0"-32,-1 0 0,0 0 15,0 0-15,0 0 0,22 0 16,-22 0-16,21 0 0,-21 0 0,0 0 15,22 0-15,-22 0 0,0 0 0,0 0 16</inkml:trace>
  <inkml:trace contextRef="#ctx0" brushRef="#br0" timeOffset="55651.43">14118 6752 0,'0'0'0,"-21"0"0,-21 21 16,20 1-16,1-22 0,-21 21 0,21 0 16,0 0-16,-1 0 0,1 0 15,0-21-15,0 22 0,21-1 0,-21 0 16,21 0-16,-21-21 0,21 21 16,0 0-16,0 1 15,21-22 16,0 0-31,0 0 0,0 0 16,0 0-16,1 0 16,-1 0-16,21 0 0,-21 0 0,0 0 15,22 0-15,-22 0 0,21 0 16,1 0-16,-22 0 0,21 21 16,-21 0-16,22-21 0,-22 21 0,0 0 15,0 0-15,0 1 0,-21-1 16,0 0-16,0 0 0,0 21 0,0-20 15,0-1-15,-21 0 0,0 0 16,0 0-16,-22 0 0,22-21 16,0 22-16,-21-1 0,21-21 0,-1 0 15,-20 0-15,21 0 0,-21 21 16,20-21-16,-20 0 0,21 0 0,0 0 16,-22 0-16,22 0 15,0 0-15,21-21 16,0 0-1,0-1-15,0 1 16,21 21-16,0-21 0,22 0 16,-22 21-16</inkml:trace>
  <inkml:trace contextRef="#ctx0" brushRef="#br0" timeOffset="56795.43">14922 6964 0,'-63'0'32,"42"0"-32,0 0 0,-1 21 15,1 0-15,0 0 16,0 1-16,0-1 0,21 21 15,-21-21-15,21 0 0,-22 22 16,22-22-16,0 0 0,0 0 0,0 43 16,0-43-16,0 0 15,0 0-15,0 0 0,22-21 16,-1 0-16,0 22 0,0-22 0,0 0 16,0 0-16,1 0 15,-22-22 1,0 1-16,0 0 15,0 0-15,0 0 0,0 0 16,0-22-16,0 22 0,0 0 16,0-21-16,-22 20 0,22-20 0,0 21 15,0 0-15,0 0 0,0-22 0,22 22 16,-1 0-16,0 0 16,0 0-16,0-1 0,22 1 0,-1 21 15,-21-21-15,21 21 0,1 0 16,-22 0-16,21 0 0,1 0 0,-22 0 15,0 21-15,21 0 0,-21 1 0,-21-1 16,0 0-16,22 0 0,-22 21 16,0-20-16,0 20 0,0-21 0,-22 0 15,1 22-15,0-22 0,0 21 16,21-21-16,-21 22 0,0-22 0,-1 0 16,22 0-16,0 0 0,0 0 15,0 1-15,0-1 0,0 0 16,22-21-16,-1 0 15,0 0-15,0 0 16,0 0-16,0 0 0,1-21 0,-1 0 16,0 21-16,0-22 0,0 1 0,-21 0 15,21 0-15,-21-21 0,0 20 16,0-20-16,0 21 0,0-43 16,-42 22-16,42 0 15,-21 21-15,0-1 0,21 1 16,-21 21-16,21-21 0,0 0 0,0 0 15,21 0 1,0 21-16,0 0 0,0 0 0,22 0 16,-22-22-16,21 22 15,0 0-15,-20 0 0,20 0 0,21 0 16,-41 22-16,-1-22 16,0 21-16,-21 0 0,0 0 0,21 0 15,-21 0-15,0 1 0,0-1 16,0 0-16,0 0 0,0 0 0,-21 0 15,-21 43-15,42-43 0,0 0 16,-22 0-16,22 1 0,0-1 16,0 21-16,0-21 0,0 0 15,0 1-15,0-1 0,22-21 16,-1 21-16,0-21 0,0 0 0,0 0 16,0 0-16,1 0 0,-1 0 0,0 0 15,21 0-15,-21-21 16,1 0-16,-1-1 0,0 22 0,0-42 15,-21 21-15,21 0 0,-21-22 16,21 1-16,-21 0 0,0 21 0,0-22 16,0 1-16,0 21 0,0-22 0,-21 22 15,0 0-15,0 0 0,0 0 16,0 0-16,-22 21 0,22 0 0,-21 0 16,21 0-16,-22 0 0,22 0 15,0 0-15,0 0 0,0 21 0,-1-21 16,22 21-16,-21-21 0,21 21 0,0 0 31,21-21-31,1 21 16,-1-21-16,0 0 0,0 0 0,0 0 15,0 0-15</inkml:trace>
  <inkml:trace contextRef="#ctx0" brushRef="#br0" timeOffset="57171.38">16298 6604 0,'0'0'0,"0"-21"0,0 0 0,-21 21 15,42 0 1,0 0 0,1 0-16,-1 21 0,21 0 15,0 0-15,1 0 0,-1 1 0,0 20 16,1-21-16,-1 21 0,0-20 15,1 20-15,-1 0 0,0 1 0,-20-22 16,-1 21-16,0 0 0,-21 1 0,0-1 16,0 0-16,0 1 0,0-1 15,0 0-15,-21 1 0,-22-1 0,22 0 16,-21-20-16,0 20 0,-1-21 16,1 21-16,0-20 0,-1-1 15,22 0-15,-21 0 0,-1 0 0,22-21 16,0 21-16,0-21 0,0 22 15,0-22-15,42 0 32,0-22-17,0 22-15,0-21 0</inkml:trace>
  <inkml:trace contextRef="#ctx0" brushRef="#br0" timeOffset="57351.43">16954 7641 0,'0'21'32,"22"-21"-17</inkml:trace>
  <inkml:trace contextRef="#ctx0" brushRef="#br0" timeOffset="79339.77">1397 9017 0,'0'0'0,"0"-21"0,0 0 16,21 0-16,0-1 0,-21 1 0,0 0 16,21 21-16,1-21 0,-22 0 15,21 0 1,-21 42 0,0 0-16,0 0 15,0 21-15,0-20 0,-21 20 0,-1 0 16,1 1-16,0-1 0,-21 0 15,21 22-15,-22-22 0,22 0 16,-21 1-16,21-22 0,-22 21 16,22 1-16,0-22 0,0 0 15,0 0-15,21 0 0,0 0 0,-22-21 16,22-21 0,0 0-1,0 0-15,0 0 0,0 0 16,22-1-16,-1 1 15,0 0-15,0 21 0,0-21 16,0 0-16,22 21 0,-1 0 0,0-21 16,-20 21-16,20 0 0,0 0 15,1 0-15,-1 0 0,-21 0 16,21 0-16,-20 0 0,-1-22 0,0 22 16,0 0-16,0 0 0,0 0 0,1 0 15,-22-21 1,21 21-16,-21-21 0,0 0 15,0 0-15,0 0 16,0-1-16,0 1 0,0 0 16,-21 21-1,21 21 1,0 0 0,-22 1-16,22-1 0,0 21 0,0-21 15,0 0-15,-21 22 0,21-22 16,0 21-16,0-21 0,0 22 0,0-1 15,0-21-15,-21 22 0,21-1 0,0-21 16,-21 0-16,21 22 16,0-1-16,-21-21 0,21 0 15,0-42 17,0 0-17,0 0-15</inkml:trace>
  <inkml:trace contextRef="#ctx0" brushRef="#br0" timeOffset="79570.91">1990 9271 0,'21'0'0,"0"0"93,-21-21-77,21 0 0</inkml:trace>
  <inkml:trace contextRef="#ctx0" brushRef="#br0" timeOffset="81445.36">3598 8805 0,'0'0'0,"0"-21"0,-21 21 15,0 0-15,0 0 16,0 0-1,-1 0-15,22 21 16,0 1-16,0-1 0,0 0 0,0 21 16,0-21-16,0 1 0,22 20 15,-1-21-15,0 0 0,0 0 16,0 1-16,0-1 0,1-21 16,-1 21-16,0-21 0,21 0 0,-21 0 15,22 0-15,-22 0 0,0-21 0,21 0 16,-20 21-16,-1-22 0,0-20 15,0 21-15,0 0 0,0 0 0,-21-1 16,0-20-16,0 21 0,0 0 16,0-22-16,0 22 0,0 0 0,0 0 15,0 0-15,0 0 16,0-1-16,-21 22 0,0 0 16,0 22-16,21 20 15,0-21-15,0 0 16,0 22-16,0-1 0,0 0 0,0 1 15,0-1-15,0 0 0,0 1 16,0-1-16,0-21 0,0 21 0,0 1 16,0-22-16,0 21 15,21-21-15,-21 1 0,0-1 0,0 0 16,21 0-16,-21 0 0,0 0 16,-21-21 15,0 0-16,0 0-15,0 0 16,-1 0-16,1 0 0,0 0 16,0 0-16,0 0 0,0-21 0,-1 21 15,1 0-15,0 0 0,0-21 0,0 21 16,-22 0-16,22-21 0,0 21 16,0-21-16,0 0 0,0 21 15,21-22-15,21 44 47,0-22-47,0 21 16,0 0-16,22 0 0,-22-21 15,0 21-15,0 0 0,21 1 16,-20-22-16,-1 21 0,21 0 0,-21-21 16,0 0-16,22 0 0,-22 0 15,0 0-15,21 0 0,-20 0 0,-1 0 16,0 0-16,21 0 0,-21-21 15,1 0-15,-1-1 0,21 1 0,-21 0 16,0 0-16,22 0 0,-22-22 16,0 22-16,0-21 0,0 0 0,-21-1 15,0 1-15,0 0 0,0-1 0,0 1 16,0 0-16,0-1 0,0 1 16,0 21-16,0 0 0,0-1 0,0 1 15,-21 21-15,0 21 16,21 1-1,0 20-15,0-21 0,0 21 16,0 1-16,0-1 0,0 0 0,0 1 16,0-1-16,-21-21 0,21 22 15,0-1-15,0-21 0,0 21 0,0-20 16,0-1-16,-21 0 0,21 0 16,0 0-16,0 0 0,0-42 46,0 0-30,0 0-16,0 0 0,21 0 16,0-1-16,0 1 0,0-21 0,1 21 15,-1 0-15,21-1 0,-21 1 16,22 21-16,-22 0 0,0-21 0,21 21 16,-21 0-16,1 0 0,-1 0 0,0 21 15,-21 0-15,21-21 0,-21 22 16,21-1-16,-21 0 0,0 0 15,0 0-15,21 0 0,1 1 16,-22-1-16,21-21 0,0 21 16,0-21-16,0 0 15,0 0-15,1 0 16,-1 0-16,0 0 0,0-21 0,0 21 16,0-21-16,1-1 0,-1 1 0,0 21 15,0-21-15,-21 0 0,21-21 16,-21 20-16,21 1 0,-21 0 0,22-21 15,-22 21-15,0-22 0,0 22 16,0 0-16,0 0 0,0 42 47,0 21-47,0-21 0,0 1 0,0 20 16,0-21-16,0 0 0,-22 22 15,22-22-15,0 21 0,0-21 0,0 0 16,0 1-16,0-1 0,0 0 15,0 0-15,43 0 0,-1-21 16,-21 0-16,0 0 0,22 0 0,-22 0 16,21 0-16,1 0 0,-1 0 15,0 0-15,22-21 0,-22 0 16,0 0-16,22 0 0,-22-1 0,1 1 16,-1 0-16,0-21 0,1 21 15,-22-22-15,0 22 0,0 0 0,-21-21 16,0 20-16,0 1 0,0 0 0,0 0 15,-21 21 1,0 0-16,0 0 0,-1 21 0,1-21 16,0 21-16,0 0 0,0 1 15,21 20-15,0-21 0,0 0 0,0 0 16,0 1-16,0-1 0,0 0 16,21 0-16,0 0 0,-21 0 15,21-21-15,-21 22 0,21-22 0,-21 21 16,0 0-1,0 0 1,-21-21 0,0 0-16,0 0 15,0 0-15,0-21 0,21 0 16,-22 21-16,1-21 0,0-1 0,0 1 16</inkml:trace>
  <inkml:trace contextRef="#ctx0" brushRef="#br0" timeOffset="81628.25">5355 8848 0,'0'0'0,"-21"0"0,0 0 16,21-21-16,-21 21 16,42 0 30,0 0-46,0 0 0,0 0 0</inkml:trace>
  <inkml:trace contextRef="#ctx0" brushRef="#br0" timeOffset="82448.03">7832 8975 0,'-22'-64'16,"44"128"-16,-44-170 0,1 85 16,21-22-16,0 22 0,0 0 15,0 0-15,0 0 0,0 0 0,0 63 32,0-21-17,0 21-15,0 1 0,0 20 0,0 1 16,0-22-16,0 22 0,0-22 15,0 21-15,0-20 0,-21-1 0,21 0 16,0-20-16,0 20 0,-21-21 16,21 0-16,0 0 0,-21 1 0,21-44 47,0 1-47,21 21 0,-21-42 15,21 21-15,0 0 0,0-22 0,-21 22 16,43-64-16,-22 43 15,0 21-15,43-64 16,-22 85-16,-21 0 0,0 0 16,0 0-16,1 0 0,20 43 15,-42-1-15,21-21 0,-21 0 16,21 22-16,-21-22 0,0 0 0,21 21 16,1-21-16,-22 1 0,21-1 0,0 0 15,0 0-15,0 0 16,0-21-16,22 0 0,-22 21 0,21-21 0,-21 0 15,22 0-15,-1 0 0,0 0 0,1-21 16,-22 0-16,21 0 16,1 0-16,-1 0 0,-21-1 0,0 1 15,22-21-15,-22 0 0,-21-1 16,0-20-16,0 20 0,0-20 0,0-1 16,0 22-16,-21-21 0,-1 20 0,1 22 15,0-21-15,-21 21 0,21-1 16,-22 1-16,1 21 0,21 0 0,-22 0 15,22 21-15,-21 1 0,21-1 16,0 0-16,-1 21 0,22-21 16,0 22-16,0-1 0,0 0 0,0-20 15,0 20-15,0 0 0,0-21 16,0 1-16,22-1 0,41 21 16,-21-21-16</inkml:trace>
  <inkml:trace contextRef="#ctx0" brushRef="#br0" timeOffset="83478.06">9461 8975 0,'0'0'0,"0"-21"0,0-1 0,0-20 16,0 21-16,0 0 0,-21 21 0,0-21 16,0 21-16,0 0 0,0 0 15,-1 0-15,1 0 0,-21 21 16,21 0-16,0 0 0,-22 0 15,22 22-15,0-1 0,-21-21 0,20 21 16,1 1-16,0-1 0,0 0 0,0-20 16,21 20-16,0 0 0,0-21 15,0 1-15,0-1 0,0 0 0,0 0 16,0 0-16,21-21 16,0 0-16,21 0 0,-20 0 0,-1 0 0,21 0 15,-21 0-15,0 0 0,22 0 0,-22-21 16,0 0-16,21 0 15,-20 21-15,-1-21 0,0-22 0,0 22 0,-21 0 16,21-21-16,-21 20 0,21-20 16,-21 21-16,0-21 0,0 20 15,22 1-15,-22 0 0,0 42 32,0 0-32,0 1 15,0-1-15,0 0 0,0 0 16,0 21-16,0-20 0,0-1 0,0 0 15,0 0-15,0 0 0,0 0 0,0 1 16,0-1-16,0 0 16,0 0-16,21-21 15,0 0-15,0 0 0,0 0 0,0 0 16,1 0-16,-1-21 0,0 0 16,0 21-16,0-21 0,0-1 0,1 1 15,-1 0-15,0 0 0,0 0 0,0 0 16,0-22-16,-21 22 0,0 0 15,0-21-15,0 20 0,0 1 0,22 0 16,-22 42 0,0 0-1,0 1-15,-22-1 16,22 0-16,-21 0 0,21 21 0,0-20 16,-21-1-16,21 0 0,0 0 15,0 0-15,0 0 0,0 1 16,0-1-16,21-21 0,0 0 15,1 0-15,-1 21 0,0-21 0,21 0 16,1 0-16,-22 0 0,21-21 16,-21 21-16,22-21 0,-1-1 0,-21 22 15,21-21-15,-20-21 0,-1 21 16,0 0-16,0-22 0,0 1 0,0 0 16,-21-1-16,0-20 0,0-1 0,0 22 15,0-22-15,22 22 0,-22 0 16,0-22-16,0 43 0,0-42 15,0 41-15,0 1 0,0 42 32,0 1-32,0-1 15,0 21-15,0 0 0,0-20 16,0 41-16,-22-21 0,22 1 0,0-1 16,0 22-16,0-22 0,0 0 0,0 1 15,0-1-15,0 0 0,0-21 16,0 22-16,0-22 0,0 0 15,0 0-15,0 0 0,0 1 0,22-22 0,-1 21 16,0-21-16,0 0 16,0 0-16,0 0 15,1 0-15,-1-21 0,0 21 0,0-22 16,-21 1-16,21 21 0,0-21 16,1 0-16,-1-21 0,0 20 0,0 1 15,0 0-15,0-21 0,1 21 16</inkml:trace>
  <inkml:trace contextRef="#ctx0" brushRef="#br0" timeOffset="83699.85">10393 8784 0,'0'0'0,"0"21"15,21-21 16,0 0-31,0 0 0,0 0 16,1-21-16,-1 21 0,21-21 0,-21 21 16,0-21-16,1 21 0,-1-21 15,0 21-15,0 0 0,0-21 0,-21-1 16,0 1 0</inkml:trace>
  <inkml:trace contextRef="#ctx0" brushRef="#br0" timeOffset="83886.13">9779 8573 0,'0'0'0,"0"21"0,-21-21 16,42 0 15,0 0-31,0 0 15,0 0-15,1 0 0,-1 0 16</inkml:trace>
  <inkml:trace contextRef="#ctx0" brushRef="#br0" timeOffset="84063.09">12763 8805 0,'0'0'0,"-21"0"0,0 0 16,0 0-16,0 22 0</inkml:trace>
  <inkml:trace contextRef="#ctx0" brushRef="#br0" timeOffset="86771.8">12425 8911 0,'21'0'32,"0"0"-32,0 0 15,0 0-15,1-21 0,-1 0 0,21 0 0,-21 0 16,22-1-16,-1 1 0,-21 0 16,21 0-16,1 0 0,-22 0 15,0-1-15,0 1 0,-21 0 0,0 0 16,0 0-16,-21 0 15,-21-1-15,21 22 0,-1 0 0,-20 0 16,0 0-16,21 0 0,-22 0 16,1 0-16,21 0 0,-22 22 0,22-1 15,0-21-15,0 21 0,0 0 16,21 21-16,0-20 0,0-1 0,0 21 16,0-21-16,0 22 0,21-1 0,0-21 15,0 21-15,0-20 0,1 20 16,-1-21-16,0 0 0,0 22 0,0-22 15,-21 0-15,21 0 0,-21 0 16,0 0-16,0 1 0,0-1 0,-21 0 16,0-21-16,0 0 15,0 0-15,0 0 16,-1 0-16,-20 0 0,21 0 0,0 0 16,0-21-16,-1 0 0,1-1 15,0 1-15,0 0 0,0-21 0,0 21 16,-1-22-16,1 1 0,0 0 0,0-1 15,0 22-15,21-21 0,0 21 16,0 42 0,0 21-1,0-21-15,21 22 0,0-22 0,0 21 16,0 0-16,1-20 0,-1 20 16,0-21-16,0 0 0,0 0 0,0 1 15,1-1-15,-1 0 0,21 0 16,-21-21-16,22 0 0,-22 0 15,21 0-15,-21 0 0,22 0 0,-1 0 16,0 0-16,43-21 0,-43 0 16,1 0-16,20-1 0,-21-20 15,1 21-15,-1-21 0,0 20 16,1-20-16,-22-21 0,0 20 16,0 1-16,0-22 0,-21 22 0,0-64 15,0 64-15,0 0 0,0 20 16,0-20-16,0 21 0,-21 21 31,0 21-31,0 0 0,0 22 16,0-1-16,-22 0 0,22 1 0,0 20 15,0-21-15,0 22 0,-1-22 16,-20 64-16,21-42 16,21-22-16,0-21 0,0 0 0,0 0 15,0 1-15,0-1 0,21-21 16,0 0-1,0 0-15,1 0 16,-1-21-16,0-1 0,0 1 16,0 0-16,0 0 0,1 0 0,-1 0 15,0-1-15,21-20 16,-42 21-16,21 21 0,1 0 0,-1 0 16,0 0-1,0 21-15,-21 0 0,0 0 16,0 1-16,0-1 0,21 0 0,0 0 15,-21 0-15,0 0 0,22-21 16,-1 22-16,0-1 0,0-21 0,0 21 16,0-21-16,1 0 0,-1 0 15,21 0-15,-21 0 0,22 0 16,-22 0-16,21 0 0,-21-21 16,22 21-16,-1-21 0,-21-1 0,21 1 15,-20 0-15,-1 0 0,0 0 16,0-22-16,0 22 0,0-21 0,1 0 15,-22-1-15,0 22 0,0-21 16,0 21-16,0-1 0,0 1 0,0 0 16,0 42-1,0 0-15,0 1 0,-22-1 16,1 21-16,21-21 0,0 22 16,-21-22-16,0 21 0,0 22 15,21-43-15,0 21 0,0-21 16,0 0-16,0 1 0,0-1 15,21 0-15,0-21 0,0 21 0,0-21 16,1 0-16,-1 0 0,21 0 0,-21 0 16,22 0-16,-22 0 0,21 0 15,-21 0-15,22 0 0,-22-21 0,21 0 16,0-22-16,-20 22 16,-1 0-16,0 0 0,-21-21 0,0-1 15,0-41-15,0 20 0,0 22 16,-21-1-16,0 1 0,-1 0 15,1-1-15,0 22 0,0 0 16,-21 21-16,20 0 0,-20 0 16,21 0-16,-21 0 0,20 21 0,-20 0 15,21 1-15,-21 20 0,20 0 0,1 1 16,0-1-16,0 0 0,21 1 16,0-1-16,0 0 0,0 1 0,0-22 15,0 21-15,21-21 0,0 0 16,22 1-16,-22-1 0,0 0 0,21-21 15,-21 21-15,22 0 0,-1-21 16,22 0-16,-22 0 0,-21 0 16,21 0-16,1 0 0,-22 0 0,21-21 15,1 21-15,-22-21 0,21 0 16,-21 0-16,22-1 0,-22 1 16,0-21-16,0 21 0,0-22 0,0 1 15,1 21-15,-22-21 0,0 20 16,21 1-16,-21-21 0,0 63 31,0 0-15,0 0-16,0 1 0,0 20 0,0-21 15,0 0-15,0 0 0,0 1 16,0-1-16,0 0 0,0 0 16,0 0-16,0 0 0,21-21 15,0 0-15,0 22 0,0-22 16,1 0-16,-1 0 0,0 0 0,0 0 15,0 0-15,22 0 16,-22-22-16,0 1 0,0 21 0,0-21 16,0 0-16,1 0 0,-1-22 0,0 22 15,0 0-15,0-21 0,-21 21 16,21-22-16,-21 22 0,22 0 0,-22 0 16,0 42 15,0 0-31,0 0 15,-22 0-15,22 1 0,0 20 0,0-21 16,0 0-16,0 0 0,0 1 0,0-1 16,0 0-16,0 0 0,0 0 15,0 0-15,0 1 16,22-22-16,-1 0 0,0 0 16,0 0-16,0 0 0,0 0 0,1 0 15,-1 0-15,0 0 0,0 0 0,0 0 16,0-22-16,1 22 0,-1-21 15,0 0-15,-21 0 0,21-21 0,0-1 16,0 1-16,-21 0 0,22-1 16,-1-20-16,-21 20 0,0-20 0,21 21 15,-21-22-15,21 22 0,-21-1 16,0 1-16,0 0 0,0 21 0,0-1 16,0 1-16,0 0 0,0 0 15,-21 42 1,21 0-16,0 0 15,-21 22-15,21-22 0,0 21 16,0 1-16,0-22 0,0 21 0,0 0 16,0 22-16,0-22 0,0 1 15,0-1-15,21 0 0,0-21 0,0 22 16,0-1-16,1-21 0,-1 0 16,0 1-16,0-1 0,0 0 0,22-21 15,-1 21-15,0-21 0,-21 0 16,22 0-16,-1 0 0,0 0 15,1 0-15,-1 0 0,0 0 0,1-21 16,-1 21-16,-21-21 0,22 0 0,-22-22 16,0 22-16,21-21 0,-21-1 15,1 1-15,-22 0 0,0 21 0,0-22 16,0 1-16,0 0 0,0 20 16,0 1-16,-22 0 0,1 0 0,0 0 15,0 21-15,-21 0 0,20 0 16,-20 0-16,0 0 0,21 21 0,-22 0 15,1 0-15,21 0 0,-22 1 0,22 20 16,0 0-16,0-21 0,0 22 16,0-1-16,-1 22 0,22-43 15,0 21-15,0-21 16,0 0-16,0 1 0,0-1 0,0 0 16,22-21-16,-1 21 0,0-21 0,0 0 15,0 0-15,22 0 16,-22 0-16,0 0 0,21 0 0,-21-21 15,1 0-15,20 0 0,-21-1 16,0-20-16,0 0 0,43-43 16,-43 22-16,43-43 0,-43 42 15,21 22-15,-21-22 16,0 1-16,1-1 0,-1 22 0,-21-21 16,0 20-16,21 1 0,-21 21 0,0 0 15,0-1-15,-21 44 16,0-1-1,-1 0-15,-20 21 0,21 1 0,0 20 16,-22-21-16,22 1 0,0 20 16,21-20-16,-21 62 0,21-62 15,0 20-15,0-20 0,0-1 0,0 0 16,0 1-16,0-22 0,0 21 16,0-21-16,21 0 0,0 1 0,0-22 15,22 21-15,-22-21 0,0 0 16,21 0-16,1 0 0,-22 0 15,21 0-15,-21 0 0,22 0 0,-22-21 16,21 21-16,-21-22 0,1 1 16</inkml:trace>
  <inkml:trace contextRef="#ctx0" brushRef="#br0" timeOffset="87787.2">18288 9017 0,'0'0'0,"-21"0"16,0 21-16,-1-21 0,22 21 15,0-42 17,22 21-32,-1-21 0,0 0 15,0 0-15,0 0 0,0-22 16,1 22-16,20-21 0,-21-1 0,0 1 15,0 0-15,22-1 0,-22 1 0,0 0 16,0-22-16,0 22 0,1-22 16,-1 22-16,-21-21 0,0 20 15,21 1-15,-21 0 0,0-1 0,0 1 16,0 21-16,0 0 0,-21 21 16,0 21-1,-1 0-15,-20 0 0,21 21 0,0 1 0,0 20 16,-1-20-16,1 20 15,0-21-15,0 22 0,0-1 0,0-20 16,21 20-16,0 1 0,0-22 0,0 22 16,0-22-16,0 0 0,0-21 15,21 22-15,0-22 0,0 0 0,0 0 16,22 0-16,-22 1 0,21-22 16,0 0-16,1 0 0,-22 0 0,21 0 15,1 0-15,-1-22 0,0 1 16,1 0-16,-1 0 0,-21-21 0,21 20 15,-20-20-15,-1 0 0,0-1 16,-21 1-16,0 21 0,21-21 0,-21 20 16,0 1-16,0 0 0,0 0 15,0 0-15,-21 21 16,0 0 0,21 21-16,0 0 15,0 0 1,21-21-16,0 0 0,0 21 0,0-21 15,1 0-15,20 0 0,-21 0 16,21 0-16,1 0 0,-1 0 0,64 0 16,-64-21-16,22 0 0,-22 21 15,0-21-15,1 0 0,-1 21 16,0-21-16,-20-1 0,-1 1 16,0 0-16,-21 0 0,0 0 15,0 0-15,0-1 0,-21 22 16,-22 0-16,22 0 0,-21 22 15,0-22-15,-1 42 0,1-21 16,21 0-16,-22 22 0,22-22 16,-21 21-16,42 0 0,-21-20 0,21 20 15,0 0-15,0-21 0,0 1 16,0 20-16,21-21 0,0 0 0,0 0 16,22 1-16,-1-22 0,-21 21 0,21-21 15,1 0-15,-1 0 0,0 0 0,1 0 16,-1 0-16,0-21 0,1 21 15,-1-22-15,0 1 0,-20 0 16,-1 0-16,0 0 0,0 0 16,0-1-16,-21 1 0,0 0 0</inkml:trace>
  <inkml:trace contextRef="#ctx0" brushRef="#br0" timeOffset="89103.12">4466 10668 0,'21'0'0,"0"-21"0,1 0 0,-22 0 16,21 21-16,0-22 0,-21-20 15,21 21-15,-21 0 0,0 0 16,0-1-16,0-20 0,-21 21 16,0 0-16,0 0 0,-43-22 15,22 22-15,21 0 0,-22 21 0,1 0 16,0 0-16,-22 0 16,22 0-16,-1 21 0,22 0 0,-21 0 15,0 22-15,20-1 0,-41 64 16,42-64-16,0 22 0,21 42 15,0-64-15,0 0 16,0-21-16,0 22 0,21-22 0,0 21 16,0-21-16,0-21 0,22 22 0,-22-22 15,0 0-15,21 0 0,-21 0 16,22 0-16,-22 0 0,21-22 16,43-20-16,-43 21 15,1 0-15,41-22 0,-63 1 16,22 21-16,20-43 0,-42 22 15,1 21-15,-1-21 0,-21-1 16,0 22-16,0-21 0,0-1 0,0 22 16,0 0-16,0 0 0,0 0 15,0 0-15,-21 21 0,-1 0 16,22 21-16,-21 0 16,21 21-16,-21-21 0,21 22 15,0-22-15,0 21 0,0 1 0,0-22 16,0 21-16,0-21 0,21 0 15,-21 22-15,21-22 0,1 0 0,-1-21 16,21 21-16,-21-21 0,0 0 16,22 0-16,-1 0 0,-21 0 0,22 0 15,-1 0-15,0 0 0,1-21 16,-22 21-16,21-21 0,-21 0 0,22 0 16,-22-1-16,21 1 0,-21-21 0,0 21 15,1 0-15,-22-22 16,0 22-16,21-21 0,-21 21 0,0-1 0,0-20 15,0 21-15,0 0 16,-21 42 0,21 0-16,-22 0 0,22 0 15,0 22-15,0-1 0,-21-21 16,21 22-16,0 20 0,0-21 0,-21 1 16,21-1-16,0 22 0,0-22 15,0 21-15,0 1 0,0-1 0,0 1 16,0-1-16,0 1 0,0 21 0,-21-43 15,21 21-15,0 1 16,-21-22-16,21 1 0,0-1 0,0 0 16,0-21-16,0 1 0,0-1 0,0 0 15,0-42 1,0 0 0,0-1-16,0-20 15,0-21-15,0-1 0,0 22 16,0-22-16</inkml:trace>
  <inkml:trace contextRef="#ctx0" brushRef="#br0" timeOffset="89402.95">5207 10689 0,'0'0'0,"0"-21"0,0-21 0,0 21 16,0-1-16,0 1 0,0 0 16,0-21-16,21 21 0,0-1 0,0 22 0,1-21 15,-1 0-15,0 21 16,21 0-16,1 0 0,-1 0 0,0 21 15,-21 0-15,22 1 0,-1 20 16,-21-21-16,0 0 0,1 43 16,-22-43-16,0 21 0,-22-21 0,1 1 15,-21 20-15,21-21 0,-64 21 16,43-20-16,21-1 0,-22 0 16,1-21-16,21 21 0,-22-21 0,22 0 15,0 0-15,0 0 0,0 0 16,42-21 15,21 0-31,-21 0 0,22-1 16,-22 1-16,21 0 0</inkml:trace>
  <inkml:trace contextRef="#ctx0" brushRef="#br0" timeOffset="89692.8">5990 10478 0,'0'42'15,"0"-21"-15,0 0 0,0 0 16,0 22-16,0-22 0,-21 21 0,21-21 16,0 22-16,0-1 0,0 0 15,0 1-15,-21-1 0,21 0 0,-21 1 16,21 20-16,0-20 0,0 20 16,-22 1-16,1-1 0,21 1 0,-21-1 15,21 1-15,0-1 0,-21-21 16,21 1-16,0 41 0,0-62 15,0 20-15,0-21 0,0 0 16,21-21 0,0-21-16,0 0 15,1 0-15,-22 0 0,21-22 0,0 22 16,-21-21-16,21-1 0</inkml:trace>
  <inkml:trace contextRef="#ctx0" brushRef="#br0" timeOffset="91302.72">6054 10732 0,'0'-43'0,"0"86"0,0-107 0,0 22 16,0 21-16,0-22 0,0 22 0,0-21 15,21 21-15,0 21 0,0-22 16,0 22-16,0 0 0,1 0 0,-1 0 16,0 0-16,0 22 0,0-1 15,0 0-15,1 0 0,-1 21 0,-21-20 16,21-1-16,-21 21 0,0-21 15,0 0-15,0 1 0,-21-1 0,0 0 16,-22 0-16,22 0 0,0 0 0,0-21 16,0 22-16,-22-22 0,22 0 15,0 0-15,0 21 0,0-21 16,-1 0-16,1 0 0,0 0 16,21 21-1,21-21 1,0 0-16,1 0 0,-1 0 0,21 0 15,-21 0-15,22 0 0,-22 0 16,21 0-16,0 0 0,-20 0 0,20 0 16,0-21-16,-21 0 0,22 21 0,-1-22 15,0 1-15,1 0 0,-1 21 16,0-21-16,1 0 0,-22-22 0,21 22 16,-21-21-16,1 21 0,20-22 15,-21-20-15,0 21 0,0-1 16,1 1-16,-22 0 0,0-1 0,0 1 15,21 21-15,-21-22 0,0 22 16,0 0-16,-21 21 16,-1 21-16,22 0 15,0 1-15,-21 20 0,0 0 16,21 1-16,-21-1 0,21 0 0,0 1 16,-21-1-16,21 0 0,0 1 15,0-1-15,0 0 0,0-21 16,0 22-16,0-22 0,0 0 0,0 0 15,21 0-15,0 1 0,0-1 0,0-21 16,1 0-16,-1 0 0,0 0 16,0 0-16,21 0 0,-20 0 0,-1 0 15,21-21-15,0-1 0,-20 1 16,-1 21-16,21-21 0,-21 0 0,0 0 16,1-22-16,-1 22 0,0 0 15,0-21-15,-21 21 0,0-1 0,0-20 16,21 21-16,-21 0 0,0 0 15,0 42 1,-21 0 0,21 0-16,0 0 0,0 22 15,0-22-15,0 0 0,0 0 16,0 0-16,0 22 0,0-22 0,0 0 16,0 0-16,0 0 15,42 0-15,-20-21 0,-1 22 0,21-22 16,0 0-16,1 0 0,-1 0 0,22 0 15,-22 0-15,21 0 0,1 0 16,-1 0-16,1-22 0,-1 22 0,1-21 16,-22 0-16,22 0 0,-22 0 15,0 0-15,1-1 0,-22-20 0,0 21 16,0-21-16,0-1 0,-21 1 16,0 21-16,0-22 0,0 22 15,0-21-15,0 21 0,-21 0 16,0 21-16,0 0 0,-21 0 15,20 21-15,1-21 0,0 21 0,0 0 16,0 21-16,0-20 0,-1-1 0,22 21 16,-21-21-16,21 0 0,0 22 15,0-22-15,0 0 0,0 0 0,21 0 16,1-21-16,-1 22 0,0-1 0,0-21 16,21 0-16,-20 21 15,20-21-15,-21 0 0,21 0 0,1 0 16,-1 0-16,0 0 0,1 0 0,-1 0 15,22 0-15,-22-21 0,0 21 16,1-21-16,20-1 0,-21 22 0,1-21 16,-1-21-16,0 21 0,1 0 15,-22-22-15,0 22 0,21-21 0,-20-1 16,-22 22-16,0-21 0,0 21 0,0 0 16,0-1-16,0 1 0,0 0 15,-22 21-15,1 0 0,0 0 0,0 0 16,0 0-16,-22 0 0,22 0 0,-21 21 15,0-21-15,20 21 0,-20 1 16,0-1-16,21 21 0,-22-21 0,22 0 16,0 22-16,0-22 15,21 0-15,0 0 0,0 22 0,0-22 16,0 0-16,0 0 0,21-21 16,0 21-16,0-21 15,0 0-15,1 0 0,-1 0 0,0 0 16,0 0-16,0 0 0,0-21 0,1 21 15,-1-21-15,0 0 0,0 0 16,21-1-16,-20 1 0,-1-21 16,0 0-16,0-1 0,0 1 0,0 0 15,1-22-15,-22 22 0,21-1 0,0 1 16,-21-21-16,0 20 0,0 1 0,21 0 16,-21-1-16,21 1 15,-21 21-15,0 0 0,0-1 0,0 1 16,0 42-1,0 22-15,0-22 0,0 21 16,-21 1-16,21 41 0,0-41 16,-21 20-16,21-21 0,-21 1 15,21 20-15,0-20 0,-21 20 0,21-21 16,0 1-16,0 20 0,0-42 0,0 22 16,0-22-16,42 42 15,-21-41-15,0-22 0,0 21 16,1-21-16,-1 0 0,0 0 0,0 0 15,0 0-15,22 0 0,-22 0 16,0 0-16,0-21 0,0-1 0,0 1 16,1 0-16,20 0 0,-21 0 15,-21 0-15,21-22 0,0 1 0</inkml:trace>
  <inkml:trace contextRef="#ctx0" brushRef="#br0" timeOffset="91491.29">8107 10118 0,'-21'0'16,"42"0"-16,-64 0 0,22 21 0,0-21 15</inkml:trace>
  <inkml:trace contextRef="#ctx0" brushRef="#br0" timeOffset="92760.6">11388 10837 0,'0'0'0,"-43"22"0,22-1 15,0-21-15,0 21 0,0-21 16,42 0 0,0-21-16,0 0 15,64-1-15,-64 1 16,64-42-16,-43 42 0,0-1 16,43-62-16,-43 63 15,-21-22-15,22 1 0,-22-22 0,0 22 16,0-43-16,-21 43 0,0 0 15,0 21-15,0-22 0,0 1 16,0 21-16,0 0 0,-21-1 16,0 22-16,0 0 0,0 0 15,-1 22-15,1-1 0,0 0 16,0 21-16,0 1 0,0 20 16,-1 1-16,1-1 0,0 1 0,0 20 15,0-20-15,0-1 0,-1 22 0,22-22 16,0 22-16,0 0 0,0-1 15,0 1-15,0 0 0,0-1 0,-21 86 16,21-64-16,0-22 0,-21 1 16,21 21-16,0-22 0,-21 22 15,0-21-15,21 0 0,-21-1 0,21-20 16,0-1-16,0 1 0,-22-22 16,22 0-16,0 1 0,0-22 0,0 0 15,0 0-15,22-21 0,-1 0 16,0 0-16,0-21 0,0 0 0,22-21 15,-1 20-15,0-20 0,1 0 0,-1-1 16,21 1-16,-20 0 0,-1-22 16,0 1-16,1 20 0,-22-20 0,0-1 15,0 1-15,-21-1 0,0 1 0,0 21 16,-21-22-16,0 22 0,0-22 16,-22 22-16,1 0 0,0-22 0,-22 22 15,22-1-15,0 1 0,-1 21 16,-20-21-16,20 20 0,1 1 15,21 0-15,-21 0 0,20 21 0,1 0 16,21-21-16,0 0 16,0-1-16,21 1 15,1 0-15,20 0 0,-21 0 16,21 0-16,22-1 0,-22 1 16,22-21-16,-1 21 0,22 0 0,-22-22 15,1 1-15,-22 21 0,22-22 0,-22 1 16,22 0-16,-43-1 0,21 22 15,-21-21-15,0 21 0,1-22 16,-22 22-16,0 0 0,0 0 0,-22 42 31,22 21-15,-21-20-16,0-1 16,21 21-16,0 0 0,0-20 0,0 20 15,0 0-15,0 1 0,0-22 16,0 21-16,0-21 0,0 0 0,42 43 15,-20-64-15,-1 21 0,21 0 16,-21-21-16,0 0 16,1 0-16,20 0 0,-21 0 0,0 0 15,0-21-15,22 0 0,-22 0 0,0 21 16,0-21-16,0-22 16,1 22-16,-1 0 0,0-21 0,-21-1 15,0 1-15,0 0 0,0-1 0,0 1 16,0 0-16,-21-1 0,0 1 15,-1 21-15,1 0 0,0-1 0,-21 1 16,21 21-16,-22 0 0,22 0 16,-21 0-16,-1 21 0,22 1 15,-21-1-15,21 21 0,0-21 0,-1 0 16,1 1-16,21 20 0,0 0 16,0-21-16,0 1 0,0-1 0,0 0 15,43 0-15,-22-21 0,0 21 16,21-21-16,-21 0 0,22 0 15,-1 0-15,0 0 0,1 0 0,-1 0 16,-21-21-16</inkml:trace>
  <inkml:trace contextRef="#ctx0" brushRef="#br0" timeOffset="93128.23">12848 10647 0,'0'0'0,"0"-21"0,0 0 15,0-1-15,0 1 0,0 0 16,0 0-16,0 0 15,21 0-15,0 21 0,22 0 16,-22 0-16,0 0 0,21 0 0,1 21 16,-1-21-16,0 21 0,1 21 15,-1-21-15,0 1 0,-20 20 16,20-21-16,-21 0 0,0 22 16,0-22-16,-21 0 0,0 0 0,0 0 15,0 0-15,0 1 0,0-1 0,-21 0 16,0-21-16,0 21 0,0-21 15,0 0-15,-1 0 16,1 0-16,21-21 16,0 0-1,0 0-15,0-1 0,0 1 16,21-21-16,1 0 0,-1 20 0,0-20 16,-21 21-16,42-21 0,-21 20 15,1-20-15,-1 21 0,0 0 16,21 0-16,-21-1 0,1 1 0,20 0 15,0 0-15</inkml:trace>
  <inkml:trace contextRef="#ctx0" brushRef="#br0" timeOffset="95407.35">15198 10266 0,'0'0'0,"-43"0"0,1 0 0,21 21 0,-22-21 16,22 0-16,0 0 0,21 21 15,21-21 1,22 0 0,-22 0-16,21 0 0,22-21 15,-22 21-15,0-21 0,64 0 16,-64 21-16,22-21 0,-43-1 16,21 22-16,-20-21 0,-1 0 0,0 21 15,-21-21-15,0 0 0,0 0 16,-21 21-16,0-22 0,-22 22 0,-20 0 15,20 0-15,1 0 0,0 0 16,-1 0-16,1 0 16,-43 43-16,43-43 0,21 21 0,-21 0 15,20 21-15,1-20 0,21-1 16,0 0-16,0 0 0,0 21 16,0-20-16,0-1 0,0 0 0,0 0 15,21 0-15,1 0 0,-1-21 16,0 22-16,21-22 0,1 0 0,-1 0 15,-21 0-15,21 0 0,1 0 16,-1 0-16,-21 0 0,0 0 0,1 0 16,-1-22-16,-64 22 31,22 0-31,0 0 0,-21 0 0,-1 0 16,1 22-16,0-1 15,-1 0-15,22 0 0,-21 0 0,-22 43 16,43-43-16,0 21 15,21-21-15,0 22 0,-21-22 0,21 0 16,0 21-16,0-20 0,0-1 0,21-21 16,0 21-16,0 0 0,1-21 15,20 0-15,-21 0 0,21 0 0,1 0 16,-1 0-16,0 0 0,22 0 0,-22 0 16,22-21-16,-22 0 0,22 21 15,-22-21-15,21-1 0,-20-20 0,-1 21 16,-21 0-16,22-22 0,-22 22 15,21-21-15,-21 0 0,0 20 16,1-20-16,-22 21 0,0-21 0,21 20 0,-21 1 16,0 42 15,0 1-31,-21 20 16,-1-21-16,22 21 0,-21-20 0,21 20 15,0-21-15,-21 21 0,21-20 0,-21 20 16,21-21-16,0 0 0,0 0 15,0 1-15,0-1 0,0 0 0,0 0 16,21-21-16,0 0 16,0 0-16,1 0 0,20 0 15,-21 0-15,0 0 0,22-21 0,-22 0 16,21 21-16,0-21 0,-20-1 16,20-20-16,0 21 0,-21 0 15,22-22-15,-22 1 0,0 21 0,21-21 16,-20-1-16,-1 22 0,0 0 15,-21-21-15,21 20 0,-42 44 32,21-1-32,-21 0 15,0 21-15,-1-21 0,1 1 16,0 20-16,21-21 0,0 0 16,-21 0-16,21 1 0,0-1 0,0 0 15,0 0-15,0 0 0,21 0 16,0-21-16,22 0 15,-22 0-15,0 0 0,21 0 0,1 0 16,-1 0-16,0 0 0,1 0 16,-1 0-16,0-21 0,1 0 0,-1 0 15,-21 0-15,21 0 0,-20-1 16,20-41-16,-21 21 0,0 20 16,-21-20-16,21 21 0,-21 0 0,0-22 15,0 22-15,0 0 16,-21 21-16,0 0 15,0 21-15,0-21 0,0 21 16,21 22-16,-22-22 0,1 0 16,0 43-16,21-43 0,-21 21 15,21-21-15,0 22 0,0-22 16,0 0-16,0 0 0,0 0 0,0 0 16,21 1-16,0-22 0,0 21 15,1-21-15,-1 0 0,0 0 0,0 21 16,0-21-16,0 0 0,22 0 0,-22 0 15,21 0-15,-21 0 0,22-21 16,-1 21-16,-21-21 0,22-1 16,-1 1-16,0 0 0,-21 0 0,1 0 15,20-22-15,-21 1 0,-21-21 16,0 41-16,0 1 0,0-21 16,-21 42-1,0 0-15,0 0 0,-1 21 16,1 0-16,0-21 0,0 21 0,21 22 15,0-22-15,0 0 0,0 0 16,0 0-16,0 1 0,0-1 0,0 0 16,0 0-16,21 0 0,0 0 15,0-21-15,1 22 0,20-22 0,-21 21 16,0-21-16,22 0 0,-1 0 16,-21 0-16,21 0 0,1 0 0,-22 0 15,21 0-15,-21 0 0,22 0 16,-22 0-16,0 0 0,21-21 0,-20 21 15,-1-22-15,0 1 0,0 0 16,0 0-16,0 0 0,-21-22 0,22 22 16,-1 0-16,-21 0 0,21-21 15,-21 20-15,0 1 0,0 42 32,0 1-32,0-1 0,0 0 15,0 0-15,-21 0 0,21 0 0,-21 1 16,21-1-16,0 0 0,0 0 0,0 0 15,0 0-15,0 1 16,0-1-16,21-21 16,0 0-16,0 0 0,0 0 15,0 0-15,1 0 16,20 0-16,-21 0 0,0-21 0,0-1 16,1 1-16,-1 21 0,0-21 15,0 0-15,0-21 0,0 20 0,1 1 16,-1-21-16,-21 21 0,21-22 15,0 22-15,-21 0 0,0 0 0,21 0 16,-21 42 15,0 0-31,-21 0 0,21 22 0,0-22 16,-21 21-16,0 0 0,0-20 0,-1 20 16,1 0-16,-21 43 15,21-43-15,0 1 0,-22 20 16,22 1-16,0-1 0,21 22 0,-21 84 15,0-84-15,21-1 16,0 1-16,0 21 0,0-21 0,0 20 16,0 1-16,0 0 0,0-21 15,0-1-15,21 22 0,0-42 0,-21 20 16,0 1-16,21-21 0,-21-1 16,21-21-16,-21 43 0,0-64 15,0 0-15,-21-21 0,0 0 16,0 0-16,0 0 0,-1 0 0,1-21 15,-21 0-15,21-21 0,0 21 16,-1-22-16,1-20 0,0 20 0,-21-84 16,42 43-16,0-1 0,-21 0 15,21 1-15,0-22 0,0 0 16,0 21-16,0-20 0,21 20 0,0 0 16,0 1-16,0 20 0,0 1 15,22-1-15,-22 1 0,21 20 0,1 1 16,20-22-16,-21 22 0,-20 21 15,62-43-15,-63 43 16,22 0-16,-22 0 0,0 0 16,0-22-16,0 22 0</inkml:trace>
  <inkml:trace contextRef="#ctx0" brushRef="#br0" timeOffset="96839.36">19685 10097 0,'0'0'0,"21"-22"0,0 1 16,0 0-16,-21 0 0,22 0 15,-22 0-15,21 21 0,-21-22 16,0 44-1,-21 41 1,-1-21-16,1-20 0,0 41 16,-21-21-16,21 1 0,-1 20 0,1-20 15,-21 20-15,21-21 0,0 1 16,-22 20-16,22-20 0,-21-22 16,21 21-16,-1-21 0,-20 0 0,21 1 15,21-1-15,-21-21 0,0 0 16,-1 0-1,22-21-15,0-1 16,0 1-16,22-21 0,-1 21 0,0-22 16,0 1-16,0 21 0,0-21 0,1-1 15,-1 1-15,0 0 0,0-1 16,0 22-16,-21 0 0,0 0 0,21 21 16,-21 21-1,0 0-15,0 0 0,0 0 16,0 22-16,0-1 0,0 0 0,0-20 15,0 20-15,22 0 0,-22-21 16,0 22-16,21-22 0,0 0 0,0 0 16,0 0-16,0 1 0,1-22 15,20 21-15,-21-21 0,21 0 16,1 0-16,-1 0 0,0 0 0,1 0 16,-1 0-16,-21-21 0,22-1 15,-1 1-15,0 0 0,1 0 0,-22-21 16,21-1-16,-21 22 0,0-21 0,1-1 15,-1 1-15,0 21 0,-21-21 16,0 20-16,0 1 0,0 42 31,-21 1-31,0-1 16,-1 21-16,1-21 0,21 22 0,0-22 16,0 21-16,0-21 15,0 22-15,0-22 0,0 0 0,0 0 16,0 0-16,21 0 0,1-21 0,-1 22 15,0-22-15,0 0 0,21 0 16,-20 0-16,20 0 0,0 0 0,1 0 16,-22-22-16,21 22 0,0-21 15,1 0-15,-22 0 0,21 0 0,-21-22 16,1 22-16,-1-21 0,0 21 0,0-22 16,-21 1-16,0 21 0,21 0 15,-21 0-15,0-1 0,0 1 16,0 42-1,0 1-15,0-1 0,-21 0 16,0 21-16,21-21 0,-21 1 0,0 20 16,-1-21-16,22 21 0,-21-20 15,21-1-15,-21 0 0,21 0 0,0 0 16,-21 0-16,21 1 0,0-1 16,21-42 15,0-1-31,0 22 0,-21-21 15,22 0-15,-1 0 0,0 0 0,0 0 16,0-22-16,0 22 16,22-21-16,-22 21 0,0-22 0,0 22 15,0 0-15,1 0 0,-1 0 16,0 21-16,0 0 0,-21 21 16,0 0-16,0 0 15,0 0-15,0 0 0,0 1 16,0 20-16,0-21 0,0 0 0,0 0 15,0 22-15,0-22 0,0 0 16,21 0-16,0 0 0,22-21 0,-22 22 16,0-1-16,0-21 0,22 0 0,-22 21 15,21-21-15,0 0 0,-20 0 16,20 0-16,0 0 0,1 0 0,-1-21 16,-21 0-16,21-1 0,1 1 15,-22 0-15,21-21 0,-21-1 16,1 1-16,-1 0 0,0-1 0,0 1 15,0 21-15,-21-21 0,0-1 16,0 22-16,0 0 0,-21 21 16,0 0-16,0 0 15,0 0-15,-1 21 0,-20 21 0,21-20 16,0 20-16,0 0 0,-1 1 0,1-1 16,21 0-16,0-21 0,0 22 15,0-22-15,0 21 0,21-21 16,1 1-16,-1-1 0,0 0 0,0 0 15,21-21-15,-20 0 0,20 21 16,-21-21-16,21 0 0,1 0 0,-1 0 16,-21 0-16,22 0 0,-22-21 15,21 0-15,-21 0 0,0 21 0,1-21 16,-1-22-16,0 22 0,0 0 16,0-21-16,-21-1 0,0 22 0,0-21 15,0-1-15</inkml:trace>
  <inkml:trace contextRef="#ctx0" brushRef="#br0" timeOffset="97043.36">21230 9864 0,'-42'0'0,"84"0"0,-127 0 0,64 0 16,-21 0-16,21 0 0,0 0 15,21 21 17,-22-21-17</inkml:trace>
  <inkml:trace contextRef="#ctx0" brushRef="#br0" timeOffset="98130.37">7895 11684 0,'-42'-21'15,"21"21"1,-1 0-16,1 0 0,-21 0 0,21 0 16,-22 21-16,22 0 0,-21 0 15,0 22-15,20-1 0,-20 0 0,21 1 16,0 20-16,-22 1 0,22-1 0,0 1 15,21-1-15,0-20 0,-21 20 16,21-21-16,0 1 0,0-1 0,0 0 16,0-20-16,21-1 0,0 21 15,0-21-15,1-21 0,-1 21 16,21-21-16,-21 0 0,64 0 16,-43 0-16,1 0 0,20 0 0,-21-21 15,22 0-15,-22 0 0,22 0 16,-1 0-16,-20-1 0,20-20 0,-21 21 15,1-21-15,-1-1 0,-21 22 16,22-21-16,-22-1 0,0 1 0,0 0 16,-21-1-16,0 22 0,0-21 15,0 21-15,0 0 0,0-1 0,-21 22 16,0 0-16,0 0 0,-1 22 16,1-1-16,0 0 0,0 21 15,0 22-15,0-22 0,-1 0 16,1 1-16,21-1 0,0-21 15,0 0-15,0 22 0,0-22 16,0 0-16,21 0 0,22 0 0,-22-21 16,0 0-16,21 0 15,-20 0-15,-1 0 0,21 0 0,-21 0 16,22-21-16,-1 0 0,-21 21 0,21-21 16,-20 0-16,20 0 0,-21-1 15,0-20-15,0 21 0,1-21 0,-22 20 16,0-20-16,0 0 0,0 21 15,0-22-15,-22 1 0,1 0 0,0 20 16,0-20-16,0 21 0,-22 21 0,22-21 16,0 21-16,-21 0 0,21 0 15,-1 0-15,1 21 0,0 0 0,-21 0 16,21 0-16,-1 1 0,22 20 16,-21-21-16,21 21 0,0-20 15,0 20-15,0-21 0,0 21 0,0-20 16,21-1-16,-21 0 0,43 0 15,-22 0-15,0-21 0,21 0 0,1 0 16</inkml:trace>
  <inkml:trace contextRef="#ctx0" brushRef="#br0" timeOffset="98924.83">9419 12150 0,'0'0'0,"21"-21"0,-21-1 0,0 1 0,0 0 16,0-21-16,0 21 0,0-22 15,-21 22-15,0 21 16,0-21-16,0 21 0,-1 0 0,1 0 16,0 0-16,0 0 0,0 21 0,0 0 15,-1 0-15,-20 1 0,21 20 16,0-21-16,0 21 0,-1-20 0,1 20 16,0 0-16,0-21 0,21 22 15,0-22-15,0 0 0,0 0 0,0 0 16,21 22-16,0-22 0,0-21 15,1 0-15,-1 0 0,0 0 16,0 0-16,21 0 0,-20 0 0,-1 0 16,21 0-16,-21-21 0,0 0 15,22-1-15,-22 1 16,0 0-16,0-21 0,0 21 0,22-64 16,-43 43-16,21-1 0,0-20 15,-21 20-15,21 1 0,0 0 0,1-22 16,-22 22-16,21 0 0,-21-1 0,21 22 15,-21-21-15,0 21 0,0-1 16,0 1-16,0 42 16,0 1-1,0-1-15,0 0 0,0 0 0,-21 21 16,21 1-16,-21-1 0,21 0 0,-22 1 16,1-1-16,21 0 15,0 1-15,0-1 0,0 22 0,0-22 16,0-21-16,0 21 0,0 1 0,0-22 15,0 0-15,0 0 0,21 0 16,-21 1-16,22-1 0,-1-21 0,0 0 16,0 0-16,0 21 0,22-21 15,-22 0-15,21 0 0,-21 0 0,22 0 16,-1-21-16,0 21 0,1-21 16,-1-1-16,-21 1 0,21 0 0,1 0 15,-22 0-15,0-22 0,21 22 16,-42-21-16,22 0 0,-22 20 0,0-20 15,0 21-15,0 0 0,-22 21 16,1 0-16,0 0 16,0 0-16,0 21 0,0 21 15,-1-21-15,1 1 0,0-1 0,0 42 16,0-42-16,21 22 0,0-22 16,0 0-16,0 0 0,0 0 15,21 1-15,0-1 0,0-21 16,0 0-16,1 21 0,-1-21 15,0 0-15,0 0 0,21 0 0,-20 0 16,-1 0-16,0 0 0,0 0 16,0 0-16,22 0 0,-22-21 15</inkml:trace>
  <inkml:trace contextRef="#ctx0" brushRef="#br0" timeOffset="138342.26">20680 402 0</inkml:trace>
  <inkml:trace contextRef="#ctx0" brushRef="#br0" timeOffset="138508.17">20680 402 0</inkml:trace>
  <inkml:trace contextRef="#ctx0" brushRef="#br0" timeOffset="138524.16">20659 402 0,'21'0'16</inkml:trace>
  <inkml:trace contextRef="#ctx0" brushRef="#br0" timeOffset="140258.88">16743 953 0,'-21'0'15,"-1"0"-15,1 0 16,0 0-16,0 0 16,0 0-16,0 21 15,-1-21-15,1 21 16,0-21-16,21 21 15,42-21 17,-20 0-32,20 0 15,0 0-15,1 0 0,-1-21 16,0 0-16,22 21 0,63-21 16,-64 21-16,22-22 0,-22 22 15,1 0-15,21-21 0,-22 21 16,22 0-16,-22 0 0,1-21 0,-22 21 15,22 0-15,-22 0 0,0 0 16,1-21-16,-22 21 0,21 0 0,-21 0 16,0 0-16,1 0 0,-22-21 15,21 21-15,-21-21 32,0-1-17,-21 22 1,-1-21-1,1 21 1</inkml:trace>
  <inkml:trace contextRef="#ctx0" brushRef="#br0" timeOffset="140803.07">17843 487 0,'0'0'16,"-21"0"-16,21 21 47,0 0-31,0 0-16,0 1 0,21-1 15,1 0-15,-1-21 0,0 21 16,0 0-16,0-21 0,0 21 0,1-21 15,-1 22-15,0-22 0,0 21 16,0-21-16,0 21 0,22-21 16,-22 0-16,0 0 0,0 0 0,0 21 15,1-21-15,-1 0 16,0 0-16,0 0 16,-42 0 15,21 21-16,-21-21-15,0 21 0,-1 1 0,1-22 16,0 21-16,0 0 0,0 0 16,-22 21-16,22-20 0,0-1 0,0 21 15,0-21-15,0 22 0,-1-22 0,-20 21 16,21-21-16,0 0 0,21 1 16,-21-1-16,-1 0 0,1 0 0,21 0 15,0 0-15,-21-21 16,21 22-16,21-44 62</inkml:trace>
  <inkml:trace contextRef="#ctx0" brushRef="#br0" timeOffset="141294.44">19494 360 0,'22'0'32,"-1"0"-17,0 0-15,0 0 0,21 0 0,1 0 16,-22 0-16,21 0 0,1 0 16,-22 0-16,21 0 0,0 0 0,-20 0 15,20 0-15,-21 0 0,0 0 16,0 0-16,1 0 0,-1 0 15,-42 0 17,-1 0-17</inkml:trace>
  <inkml:trace contextRef="#ctx0" brushRef="#br0" timeOffset="141859.29">19600 381 0,'0'0'0,"-21"0"0,21 21 0,-21 0 16,0-21-16,21 22 0,-21-1 15,21 0-15,0 0 16,-22 0-16,22 0 0,-21 1 16,21-1-16,0 0 0,-21 0 0,21 0 15,0 0-15,0 1 0,0-1 16,0 0-16,0 0 0,0 0 15,21-21 32,0 0-31,1-21-16,-1 21 16,0-21-16,0 21 0,0 0 0,0-21 15,22 21-15,-22 0 0,21-21 16,-21 21-16,22 0 0,-22 0 15,21 0-15,1 0 0,-22 0 0,21 0 16,0 0-16,-20 0 0,-1 0 16,0 0-16,21 21 0,-42 0 0,21-21 15,-21 21-15,22 0 0,-22 0 16,0 1-16,0-1 0,0 0 0,-22 0 16,1 0-16,0 22 0,0-22 15,0 0-15,0 0 0,-22 0 16,22 0-16,0-21 0,-21 22 0,20-1 15,-20-21-15,0 21 0,21-21 16,-22 0-16,1 0 0,21 21 0,-22-21 16,22 0-16,-21 0 15,21 0-15,0 0 0,-1 0 16,22-21-16,0 0 16,22 21-16,-1-21 15,0-1-15,0 1 0,0 0 16,22 21-16,-22-21 0</inkml:trace>
  <inkml:trace contextRef="#ctx0" brushRef="#br0" timeOffset="142350.92">20680 360 0,'0'0'0,"-21"0"0,-1 21 16,22 0-16,-21-21 0,21 21 0,0 1 15,0-1-15,0 0 16,0 0-16,0 0 0,0 0 15,21 1-15,1-22 16,-1 0-16,0 0 16,0 0-16,0 0 0,0-22 15,-21 1-15,22 21 16,-22-21-16,21 21 0,-21-21 0,0 0 16,0 0-16,0-1 15,0 1-15,-21 21 0,-1-21 16,1 21-16,0 0 0,0 0 15,0 0-15,0 0 16,-1 0-16,22 21 0,-21-21 16,21 21-16,-21-21 0,21 22 0,-21-22 15,21 21-15,0 0 0,0 0 16,21-21 0,0 0-16,0 0 0,1 0 0,-1 0 15,0 0-15,0 0 16</inkml:trace>
  <inkml:trace contextRef="#ctx0" brushRef="#br0" timeOffset="142751.95">21167 191 0,'0'-22'31,"-22"44"1,22-1-17,-21 0-15,21 0 0,-21 0 16,21 0-16,0 22 0,-21-22 16,0 21-16,21-21 0,-21 22 0,-22 20 15,22-20-15,0-1 0,0-21 16,0 21-16,-1 1 0,22-22 15,-63 106-15,21-64 16,20-41-16,22 20 16,-21-21-16,21 21 0,-21-20 0,21-1 15,0 0-15,0 0 0,0 0 16,0 0-16,0 1 0,0-1 16,21-21 15,0 0-31,-21-21 15,22 21-15</inkml:trace>
  <inkml:trace contextRef="#ctx0" brushRef="#br0" timeOffset="143246.69">21251 931 0,'21'0'0,"-21"22"31,0-1-31,0 0 16,22 0-1,-1-21 1,0 0-16,0 0 16,0 0-16,0-21 15,1 21 1,-22-21-16,21 0 15,-21-1-15,0 1 16,0 0 0,-21 21-1,-1 0-15,1 0 0,21 21 16,0 0-16,-21-21 16,0 22-16,21-1 0,-21 0 0,21 0 15,0 0-15,0 0 16,21-21-1,0 0 1,0 0-16,0 0 16,1-21-16,-22 0 0,0 0 15,21 21 1,-21-21-16,0 0 0,0-1 16,0 1-1,0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2:29:17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4593 10795 0</inkml:trace>
  <inkml:trace contextRef="#ctx0" brushRef="#br0" timeOffset="2453.25">508 2985 0</inkml:trace>
  <inkml:trace contextRef="#ctx0" brushRef="#br0" timeOffset="4383.1">3895 529 0,'0'0'0,"-22"0"0,44 0 79</inkml:trace>
  <inkml:trace contextRef="#ctx0" brushRef="#br0" timeOffset="6534.73">593 191 0,'0'-22'0,"0"44"94,0-1-94,0 0 15,0 0-15,0 0 16,0 0-16,0 1 0,0-1 0,0 0 15,0 0-15,21-21 0,0 21 16,0-21-16,-21 21 0,21-21 0,0 0 16,22 0-16,-22 0 0,0 0 15,0 0-15,0 0 0,22 0 16,-22 0-16,0-21 0,0 0 0,0 21 16,1-21-16,-1 0 0,0 0 15,0-1-15,0 1 0,-21 0 16,0 0-16,0 0 0,0 0 15,0-1-15,0 1 0,0 0 16,0 0-16,-21 21 31,21 21-31,-21 0 0,0 0 16,21 1-16,0-1 0,0 0 16,0 21-16,-21-21 0,21 22 15,0-22-15,-22 21 0,22-21 0,0 22 16,0-1-16,0-21 0,0 22 15,0-22-15,-21 21 0,21-21 0,0 0 16,0 22-16,-21-22 0,21 0 16,0 21-16,-21-20 0,21-1 15,0 0-15,0 0 0,0 0 16,-21 0-16,21 1 16,-21-22-16,21 21 0,-22-21 15,1-21 1,21-1-16,-21 22 0,0-21 15,21 0-15,-21 0 0,0 0 0,-1 0 16,1-1-16,0 1 0,0 0 16,0 0-16,0 0 0,-1 21 15,1-21-15,21 42 32,0 0-32,0 0 15,0 0-15,0 0 0,0 1 16,21 20-16,1-21 0,-22 0 15,21 0-15,-21 1 0,21-22 0,0 21 16,0 0-16,0-21 0,1 0 16,20 0-16,-21 0 0,21 0 15,-20 0-15,-1 0 0,21-21 16,-21 0-16,22-1 16,-22 1-16,0 0 0,21 0 0,-21 0 15,1-22-15,-1 22 0,0 0 16,0-21-16,0 21 0,-21-1 0,0 1 15,21 0-15,-21 0 16,0 42 15,0 0-15,-21 0-16,21 1 0,0-1 16,0 0-16,0 0 0,0 0 0,0 0 15,0 1-15,0-1 0,0 0 16,-21 0-16,21 0 0,0 0 15,0 1-15,0-1 0,0-42 63,0-1-63,0 1 0,0 0 16,21 0-16,-21 0 0,21-22 0,1 22 15,-1 0-15,0 0 0,0-21 16,0 20-16,0 1 0,22 0 15,-22 21-15,21-21 0,-21 21 0,22 0 16,-22 0-16,0 0 0,0 0 16,0 0-16,-21 21 15,22 0-15,-22 0 16,0 22-16,0-22 0,0 0 0,0 21 16,0-20-16,0 20 0,0-21 15,0 0-15,0 0 0,0 1 16,0 20-16,0-63 47,0 0-47,0-1 15,0 1-15,0 0 0,21-21 16,0 21-16,0-1 0,0-20 16,22 21-16,-22-21 0,21 20 15,0 1-15,1 0 0,-1 0 16,0 21-16,1 0 0,-22 0 0,0 0 15,21 0-15,-20 0 0,-22 21 16,21-21-16,-21 21 16,0 0-16,0 1 0,0-1 0,0 0 15,0 21-15,-21-21 0,-1 1 16,22-1-16,-21 0 0,21 0 0,-21 0 16,21 0-16,0-42 62,21 0-62</inkml:trace>
  <inkml:trace contextRef="#ctx0" brushRef="#br0" timeOffset="6925.57">2519 593 0,'-21'21'32,"-1"-21"-17,22 21-15,-21 0 0,0-21 16,21 21-16,0 22 0,-21-22 16,0 0-16,21 21 0,-21 1 0,-1-1 15,22 0-15,-21 22 0,0-22 16,21 22-16,-21-22 0,0 22 15,0-1-15,-1 1 0,1-1 0,0 1 16,0 20-16,0-20 0,0 20 16,-22-20-16,22 21 0,0-22 0,0 1 15,0-22-15,-1 21 0,1-20 16,21-1-16,-21 0 0,21-20 0,-21 20 16,21-21-16,-21 0 0,21 0 15,0-42 16,0 0-31,21 0 0,0 0 16,0 0-16,0-1 0,-21-20 16,22 0-16,20-1 0</inkml:trace>
  <inkml:trace contextRef="#ctx0" brushRef="#br0" timeOffset="7266.67">2371 931 0,'0'-42'0,"0"84"0,0-126 0,0 41 0,0 22 16,0-21-16,0 21 0,0 0 0,0-1 16,0 1-16,21 0 15,0 0-15,0 21 0,0-21 0,0 0 16,1 21-16,20 0 0,0-22 16,-21 22-16,22 0 0,-1 0 15,0 0-15,-20 0 0,-1 22 0,21-1 16,-21 0-16,0 0 0,-21 0 15,0 0-15,0 1 0,0 20 0,0-21 16,-21 0-16,0 22 0,-21-22 16,21 0-16,-22 0 0,1 0 15,0 0-15,-22 1 0,22-1 16,-1 0-16,1-21 0,21 21 0,-21-21 16,20 0-16,-20 21 0,21-21 15,0 0-15,0 0 16,21-21-1</inkml:trace>
  <inkml:trace contextRef="#ctx0" brushRef="#br0" timeOffset="8063.63">3408 296 0,'0'0'0,"0"-21"0,21 0 0,-21 0 15,0 0-15,0 0 16,0-1-16,0 1 16,-21 21 15,0 0-31,21 21 0,-22 1 16,1 20-16,0-21 0,21 21 15,-21 1-15,0-1 0,21 22 16,-21-22-16,-1 0 0,22 1 0,-21-1 15,21 0-15,0 1 0,-21-1 16,21 0-16,0-21 0,0 22 16,0-22-16,0 0 0,0 0 0,21-21 15,0 0-15,-21 21 0,22-21 16,-1 0-16,21 0 0,-21 0 0,0-21 16,22 0-16,-22 0 0,21 0 15,1 0-15,-22-1 16,21-20-16,-21 21 0,22 0 0,-22-22 15,0 22-15,0 0 0,0 0 0,-21 0 16,21 0-16,-21 42 31,0 0-15,-21 0-16,0 0 0,21 0 16,-21 1-16,21-1 0,-21 21 0,21-21 15,0 0-15,0 1 0,0-1 16,0 0-16,0 0 0,21-21 15,0 0 1,0 0-16,0 0 0,1-21 16,-1 21-16,21-21 15,-21 0-15,0-1 0</inkml:trace>
  <inkml:trace contextRef="#ctx0" brushRef="#br0" timeOffset="8278.37">4064 423 0,'0'0'0,"-21"0"15,21-21-15,-21 21 16,21 21 31,21-21-32,-21 22 1</inkml:trace>
  <inkml:trace contextRef="#ctx0" brushRef="#br0" timeOffset="10014.43">4339 529 0,'0'-42'32,"0"21"-32,-21 21 31,0 0-31,0 0 16,-1 21-16,1 0 15,0 0-15,21 0 0,-21 1 0,21 20 16,-21-21-16,21 0 0,-21 43 15,21-43-15,0 0 16,0 21-16,0-20 0,0-1 0,0 0 16,21 0-16,0 0 15,0-21-15,0 0 0,0 0 16,1 0-16,41 0 0,-42 0 16,22-21-16,-22 0 15,21 21-15,-21-21 0,22 0 0,-22-1 16,21 1-16,-21 0 0,0 0 0,1-21 15,-1 20-15,0 1 0,-21-21 16,21 21-16,-21 0 0,21-1 16,-21 1-16,0 0 15,0 42 1,0 0 0,0 1-16,0-1 0,-21 0 15,21 0-15,0 0 0,-21 22 16,21-22-16,0 0 0,0 0 0,0 0 15,0 0-15,0 1 0,0-1 16,0 0-16,21 0 0,0-21 0,0 21 16,1-21-16,-1 0 0,0 0 15,0 0-15,0 0 0,0 0 0,22 0 16,-22-21-16,21 0 0,-21 21 16,1-21-16,-1-22 0,0 22 15,21 0-15,-21-21 0,1 21 0,-22-22 16,21 1-16,0 0 0,-21-1 15,21 1-15,-21 0 0,0-1 16,0 1-16,0 0 0,0 20 0,0-20 16,0 21-16,0 0 0,0 0 15,21 21-15,-21 21 32,0 0-32,0 0 0,0 21 15,0-20-15,0 20 0,0 0 0,0 1 16,0-1-16,0 0 0,-21 1 15,21-22-15,-21 21 0,21 0 0,0 1 16,0-1-16,-21-21 16,21 22-16,0-22 0,0 0 0,0 21 15,0-21-15,0 1 0,21-22 16,0 21-16,0-21 0,0 0 16,1 0-16,20 0 0,-21 0 15,0 0-15,0-21 0,22-1 0,-22 1 16,21 0-16,-21 0 15,1-21-15,20 20 0,-21-20 0,43-43 16,-22 43-16,-21 0 0,0-22 16,22 22-16,-22 0 0,-21-1 15,21-20-15,-21 42 0,0-22 16,21 1-16,-21 21 0,0 0 0,0-1 16,0 1-16,0 0 0,-21 21 15,0 21 1,0-21-16,21 43 15,-22-22-15,22 21 0,0 0 0,-21 1 16,0-1-16,21 0 0,-21 1 16,21-1-16,0 0 0,-21-20 0,0 20 15,21 0-15,0 1 0,0-1 16,0-21-16,-22 21 0,22-20 0,0-1 16,0 0-16,0 0 0,0 0 15,22 0-15,-1-21 16,0 22-16,0-22 0,0 0 15,0 0-15,1 0 0,20 0 0,-21-22 16,0 22-16,22-21 0,-22 0 16,0 0-16,0 0 0,0 0 15,0-1-15,1 1 0,-1-21 0,-21 21 16,21 0-16,-21-1 0,21 22 16,-21-21-16,0 42 46,-21 1-46,21-1 0,-21 0 16,21 0-16,-21 0 0,21 0 16,0 1-16,0-1 0,0 0 15,0 0-15,0 0 0,0 0 0,0 1 16,21-22 0,21 21-16,-21-21 0,0 0 15,22 0-15,-22 0 0,0 0 16,21-21-16,-20 21 0,-1-22 0,0 1 15,0 0-15,21-21 0,-42 21 16,22-1-16,-1-20 0,0 21 0,-21-21 16,0 20-16,21 1 15,-21 0-15,0 0 0,21 0 0,-21 0 16,-21 21 15,21 21-15,-21 0-16,0 0 0,21 0 15,0 0-15,-21 1 0,21-1 0,-22 21 16,22-21-16,0 22 0,-21-1 16,0-21-16,21 21 0,-21 1 15,21-1-15,0 0 0,-21-20 0,21 20 16,-21 0-16,21 1 0,-22-1 0,22 0 16,0 1-16,0-1 0,0 0 15,0 1-15,0 20 0,0-21 0,0 1 16,0 20-16,0-20 15,0-1-15,0 21 0,0-20 0,0-1 16,0-21-16,-21 22 0,21-22 16,-21 0-16,21 0 0,-21 0 0,21 0 15,-21 1 1,21-44 15,0 1-31,0 0 16,0 0-16,0 0 0,0 0 15,0-22-15</inkml:trace>
  <inkml:trace contextRef="#ctx0" brushRef="#br0" timeOffset="10330.24">5376 550 0,'0'0'16,"-21"0"-16,21-21 16,42 21-1,-20 0-15,-1 0 0,0 0 16,21 0-16,-21 0 0,22-21 0,-22 21 15,21 0-15,-21 0 0,22 0 16,-22 0-16,0 0 0,0-21 16,0 21-16,1 0 0,-22-21 15,0 0 1,-22 21-16</inkml:trace>
  <inkml:trace contextRef="#ctx0" brushRef="#br0" timeOffset="10550.63">5122 318 0,'-21'0'15,"0"0"1,21 21 15</inkml:trace>
  <inkml:trace contextRef="#ctx0" brushRef="#br0" timeOffset="11127.3">7260 466 0,'0'0'0,"0"-21"0,0-1 0,0 1 16,0 0-16,0 0 0,0 0 0,0 0 15,0-1-15,0 1 0,0 0 16,0 0-16,0 42 31,0 0-31,0 0 0,0 22 16,-21-1-16,21 0 0,-21 1 15,21-1-15,-21 0 0,21 1 0,-22-1 16,22 0-16,0 1 16,-21-1-16,21 0 0,-21 1 0,21-22 0,-21 21 15,21-21-15,0 1 16,0-1-16,0 0 0,21-21 31,0-21-31,0 0 16,1-1-16</inkml:trace>
  <inkml:trace contextRef="#ctx0" brushRef="#br0" timeOffset="11846.88">7620 508 0,'0'-21'16,"0"42"-16,0-63 16,-21 42-1,0 21-15,-1-21 16,1 21-16,0 0 0,0 0 0,0 1 15,0-1-15,-22 0 0,22 0 16,21 0-16,-21 0 0,0 1 0,0-1 16,-1 0-16,22 0 0,0 0 15,-21 0-15,21 1 16,-21-22-16,42-22 31,0 1-15,-21 0-16,22 0 0,-1 21 15,-21-21-15,21-22 0,0 22 16,-21 0-16,21 0 0,0 0 16,-21 0-16,22 21 0,-22-22 0,21 22 15,0 0 1,-21 22 0,0-1-16,21 0 0,-21 0 15,21 0-15,-21 0 0,21 1 0,-21 20 16,0-21-16,22 0 0,-1 0 15,0 1-15,-21-1 0,21 0 0,0-21 16,-21 21-16,21-21 16,1 0-16,-1 0 0,0 0 0,0 0 15,0 0-15,0 0 0,1 0 16,-1 0-16,21-21 0,-21 0 0,0 0 16,1-1-16,-1 1 0,0 0 15,0-21-15,0 21 0,0-22 0,1 22 16,-1-21-16,-21-1 0,21 1 15,-21 21-15,0-21 0,0-1 0,0 22 16,0-21-16,0 21 0,0-1 16,0 1-16,0 42 31,0 1-31,0-1 0,-21 21 0,21-21 16,-21 22-16,21-1 0,-22-21 15,22 21-15,0 1 0,-21-1 0,21-21 16,-21 22-16,21-1 0,-21-21 15,21 21-15,0-20 0,0-1 0,-21 0 16,21 0-16,0 0 0,0 0 16,-21-21-16,21 22 15,21-44 1,0 22-16,-21-21 16,21 0-16</inkml:trace>
  <inkml:trace contextRef="#ctx0" brushRef="#br0" timeOffset="12638.94">8678 614 0,'0'0'0,"21"-21"0,1 21 0,-22-21 16,0-1-16,0 1 0,0 0 15,0 0-15,-22 0 16,1 21-1,0 0-15,0 0 0,0 0 16,0 21-16,-1-21 0,1 21 16,0 0-16,0 0 0,0 1 0,0 20 15,-1-21-15,1 21 0,0-20 16,21 20-16,-21-21 0,0 21 0,0-20 16,21 20-16,-22-21 0,22 0 15,0 22-15,0-22 0,0 0 16,0 0-16,22-21 15,-1 0-15,0 0 0,0 0 16,0 0-16,0 0 0,1-21 0,-1 0 16,0 21-16,0-21 0,0-1 15,22-20-15,-22 21 0,0 0 0,0-22 16,0 22-16,0-21 0,1 21 16,-1-22-16,-21 22 0,21-21 15,0 21-15,-21 0 0,21-1 0,-21 1 16,0 0-1,0 42 1,0 0-16,0 1 16,0-1-16,-21 0 0,21 0 0,0 21 15,0-20-15,0-1 0,0 21 16,0-21-16,0 0 0,0 22 16,0-22-16,0 0 0,0 0 0,0 0 15,42 1-15,-20-22 16,-1 0-16,0 0 15,0 0-15,21 0 0,-20 0 0,20 0 16,-21-22-16,0 1 0,22 0 16,-22 0-16,21 0 0,-21 0 15,22-1-15,-22 1 0,0-21 0,0 21 16,0 0-16,-21-1 0,21 1 16,-21 42 15,0 1-31,-21-1 15,21 0-15,0 0 0,0 21 0,-21-20 16,21-1-16,0 0 16,0 0-16,0 0 0,0 0 15,0 1-15,21-22 16,0 0 0,1 0-16,-1 0 0,0 0 15,0 0-15,0 0 0,-21-22 16,21 1-16,1 21 0,-22-21 15,21 0-15</inkml:trace>
  <inkml:trace contextRef="#ctx0" brushRef="#br0" timeOffset="13043.72">9504 360 0,'0'0'0,"-21"0"0,-1 0 15,1 21-15,21 0 0,-21 0 0,0 1 16,0-1-16,21 0 16,0 0-16,0 0 0,0 0 15,0 1-15,21-22 16,0 0 0,0 0-16,0 0 15,1 0-15,-1-22 0,0 1 16,0 0-1,-21 0-15,0 0 0,0 0 16,0-1-16,0-20 0,0 21 16,0 0-16,-21 0 0,0-1 15,0 22 1,-1 0-16,1 0 0,0 22 0,21-1 16,0 0-16,-21 0 0,21 0 15,-21 0-15,21 1 0,0-1 16,0 0-16,0 0 0,0 0 15,21 0-15,0-21 0,0 0 16,0 0-16,1 0 16</inkml:trace>
  <inkml:trace contextRef="#ctx0" brushRef="#br0" timeOffset="13396.51">10054 254 0,'0'0'0,"0"-21"0,0 0 0,-21 21 32,0 0-32,0 0 15,21 21-15,0 0 16,-22 0-16,22 0 0,-21 22 0,0-22 16,21 21-16,0-21 0,-21 22 15,21-1-15,-21-21 0,0 22 0,21-1 16,-22-21-16,1 21 0,21-20 15,0 20-15,-21 0 0,21-21 0,-21 22 16,21-22-16,0 0 0,0 0 16,0 0-16,0 1 0,0-1 0,0 0 15,0 0-15,0 0 16,21-21 0,0 0-16,0 0 0,1 0 15,-1-21-15,0 0 0,0 21 16,0-21-16,0 0 0,22-1 15,-22 1-15,0 0 0,0 0 0</inkml:trace>
  <inkml:trace contextRef="#ctx0" brushRef="#br0" timeOffset="13698.85">9800 572 0,'0'0'15,"-21"0"-15,42 0 47,0 0-47,0 0 0,1 0 0,20 0 16,-21 0-16,0 0 0,22 0 16,-22 0-16,0 0 0,0 0 0,0 0 15,0 0-15,1 0 0,-1 0 16,0 0-16,0 0 0,-21-22 15,-21 22 32,0 0-47,0 0 16</inkml:trace>
  <inkml:trace contextRef="#ctx0" brushRef="#br0" timeOffset="15163.52">910 1376 0,'0'0'0,"-21"0"0,21 21 78,21-21-46,0 0-32,0 0 15,1 0-15,-1 0 0,0 0 16,0 0-16,21 0 0,-20 0 16,-1 0-16,21 0 0,0 0 15,-20 0-15,20 0 0,0 0 0,22 0 16,-22 0-16,22 0 15,-22 0-15,21 0 0,1 0 0,-1 0 0,22 0 16,-21 0-16,-1 0 16,1 0-16,-1 0 0,1 0 0,20 0 0,1 0 15,0 0-15,-1 21 0,1-21 16,0 0-16,20 0 0,-20 0 16,0 0-16,21 0 0,-22 0 15,22 0-15,-21 0 0,21 0 0,-1 0 16,22 0-16,-21 0 0,21 0 15,-21 0-15,0 0 0,21 0 0,-21 0 16,21 0-16,0 21 0,0-21 16,-21 0-16,21 0 0,-22 0 0,1 0 15,0 0-15,21 0 0,-21 0 16,0 0-16,21 0 0,-21 0 0,-1 0 16,1 22-16,0-22 0,0 0 15,0 0-15,0 0 0,21 0 0,-22 0 16,1 0-16,0 0 0,0 0 15,0 0-15,0 0 0,-22 0 16,22 0-16,-21 0 0,21 0 0,-1 0 16,1 0-16,0 0 0,0 0 15,-21 0-15,20 0 0,-20 0 0,0 0 16,-1 0-16,1 0 0,21 0 16,-21-22-16,-1 22 0,-20 0 0,20 0 15,1 0-15,-21 0 0,-1-21 16,1 21-16,-1 0 0,-21 0 15,1 0-15,-1 0 0,0-21 0,-20 21 16,20 0-16,-21 0 0,0 0 0,0 0 16,1 0-16,-1-21 0,0 21 15,0 0 1,0 0 0,-21-21 15</inkml:trace>
  <inkml:trace contextRef="#ctx0" brushRef="#br0" timeOffset="15286.45">9694 1355 0,'-21'0'46,"0"0"-30,0 0-16,0 0 0</inkml:trace>
  <inkml:trace contextRef="#ctx0" brushRef="#br0" timeOffset="16418.82">931 2328 0,'21'0'0,"-42"0"0,64-21 0,-22 21 0,0-21 16,0 21-16,0-21 0,22 0 15,-22 21-15,0-21 0,0 21 16,0-22-16,0 1 0,1 21 0,-1-21 15,-21 0-15,0 0 16,0 0-16,0-1 16,-21 22-16,-1 0 15,-20 0-15,21 0 0,-21 0 16,20 0-16,-20 0 0,21 0 0,-21 0 16,20 0-16,-20 22 0,0-1 15,21 0-15,-22 0 0,22 0 16,21 0-16,0 1 15,0-1-15,0 0 0,21 0 16,0-21-16,1 21 0,20 0 0,-21-21 16,0 22-16,22-1 0,-1-21 15,-21 21-15,21 0 0,1-21 0,-22 21 16,21 0-16,22 22 16,-43-22-1,-21 0-15,0 0 0,0 0 0,0 1 16,-21-1-16,0 0 0,-22-21 15,22 21-15,-21 0 0,-1-21 0,1 21 16,21-21-16,-21 0 0,-1 0 16,22 0-16,-21 0 0,21 0 15,-22 0-15,22 0 0,0-21 0,0 21 16,0-21-16,21 0 0,0 0 16,0 0-16,0-1 0,0 1 0,0 0 15,0 0 1,0 0-16,21 21 0,0-21 0,0 21 15,21 0-15,-20-22 0,20 22 16,-21-21-16,21 0 0,1 21 16,-1-21-16</inkml:trace>
  <inkml:trace contextRef="#ctx0" brushRef="#br0" timeOffset="17067.97">1545 2286 0,'0'0'0,"0"21"47,0 0-31,0 1-16,0-1 15,0 0-15,0 0 0,0 21 16,-21-20-16,21-1 0,0 0 0,0 0 16,0 0-16,0 0 0,0 1 15,21-22-15,0 21 0,0-21 16,1 0-16,-1 0 15,21 0-15,-21-21 0,43-1 0,-22 1 16,0 0-16,-20 0 0,20 0 16,-21 0-16,21-1 0,-20 1 15,-1 0-15,-21 0 0,21 0 0,-21 0 16,21-1-16,-21 1 16,0 0-16,0 0 0,0 0 15,-21 21 16,0 21-15,21 0-16,0 0 0,0 0 0,0 1 16,0 20-16,0-21 0,0 21 15,0-20-15,0 20 0,-21 0 16,21 1-16,0-1 0,0 0 16,0 1-16,0-1 0,0 0 0,0 1 15,0-1-15,0 0 0,0-21 16,0 22-16,21-1 0,-21 0 15,0-20-15,0 20 0,0 0 0,0-21 16,0 22-16,0-22 0,0 0 16,0 0-16,-21 0 0,-1 1 0,1-1 15,0 0-15,-21-21 0,21 0 16,-1 0-16,-20 0 0,21 0 0,-21 0 16,-1 0-16,1-21 0,0 0 15,-1 21-15,22-22 0,-21-20 0,21 21 16,-1 0-16,1 0 0,0-1 15,21 1-15,0 0 0,0-21 0,0 21 16,0-1-16,21 1 16,22 0-16,-22 0 0,21-21 0,0 20 15,1-20-15,-1 0 0</inkml:trace>
  <inkml:trace contextRef="#ctx0" brushRef="#br0" timeOffset="17597.66">2434 2223 0,'0'0'0,"-21"0"31,21 21-15,-21-21-16,21 21 0,0 0 15,0 0-15,0 0 0,0 1 16,0-1-16,0 0 0,0 0 0,0 0 15,0 0-15,0 1 0,0-1 16,0 0-16,0 0 16,-21-42 31,21 0-47,0 0 15,0-1-15,0-20 0,0 21 16,0 0-16,0 0 15,21-22-15,0 22 0,0 0 0,0 0 16,0-22-16,22 22 0,-1 0 16,0 0-16,1 0 0,-1 0 15,0-1-15,1 22 0,-1 0 0,0 0 16,-20 0-16,-1 0 0,21 22 0,-21 20 16,-21-21-16,21 21 15,-21-20-15,0-1 0,0 21 0,0 0 16,-21 1-16,21-22 15,-21 0-15,21 0 0,0 0 0,-21 1 16,21-1-16,-21-21 16,21 21-16,0-42 31,21 0-31,0-1 16,0 1-16,-21 0 0</inkml:trace>
  <inkml:trace contextRef="#ctx0" brushRef="#br0" timeOffset="17879.63">3387 1863 0,'0'-21'0,"0"42"0,0-64 16,0 22-16,-22 42 31,22 1-31,-21-1 0,21 0 0,0 21 16,0-21-16,-21 22 0,21-1 15,0-21-15,-21 22 0,21-1 0,0 0 16,0-21-16,-21 22 0,21-22 16,-21 21-16,21-21 0,-22 1 0,22-1 15,0 0-15,0 0 0,0 0 16,22-42 15,-1 21-31,0-21 0,0 0 16,-21 0-16</inkml:trace>
  <inkml:trace contextRef="#ctx0" brushRef="#br0" timeOffset="18102.68">3238 2074 0,'0'0'0,"-21"0"0,0 0 16,0 0-16,21 22 15,21-22 1,0 0 0,0 0-16,1 0 15,20 0-15,-21 0 0,0 0 0,0 0 16,1 0-16,-1 0 0,0 0 16,0 0-16,0 0 0,0-22 15</inkml:trace>
  <inkml:trace contextRef="#ctx0" brushRef="#br0" timeOffset="18714.03">3958 2180 0,'21'0'16,"22"-42"-1,-43 21-15,0 0 16,0-1-16,0 1 16,0 0-16,0 0 15,-22 21-15,1 0 0,0 0 16,0 0-16,-21 0 0,20 0 16,-20 21-16,21 0 0,-21 0 15,20 1-15,-20-1 0,21 0 0,0 21 16,0-21-16,-1 22 15,1-22-15,21 0 0,0 21 0,0-20 16,-21-1-16,21 0 0,0 0 16,0 0-16,21 0 15,0-21-15,1 0 0,-1 0 16,0 0-16,0 0 0,0-21 0,0 0 16,1 21-16,-1-21 0,21 0 15,-21 0-15,0-1 0,1 22 16,-1-21-16,0 0 0,-21 0 0,21 0 15,0 0-15,-21-1 0,0 1 0,0 0 16,0 0-16,21 0 0,-21 0 16,22-1-16,-22 44 47,0-1-47,0 0 0,0 0 0,0 0 15,0 0-15,0 1 0,0-1 16,0 0-16,0 0 0,0 0 0,0 0 15,0 1-15,0-1 0,0 0 16,21-21-16,0 21 16,0-21-16,0 0 15,0 0-15,1 0 16,-1 0-16,0-21 0,0 0 16</inkml:trace>
  <inkml:trace contextRef="#ctx0" brushRef="#br0" timeOffset="19250.95">4318 2159 0,'0'-63'31,"21"41"-31,0 1 0,0 0 16,1 21-16,-1-21 0,0 21 16,0 0-16,0 0 0,0-21 15,1 21-15,20 0 0,-21 0 16,0 21-16,0 0 0,1 0 0,-22 0 15,0 1-15,0-1 0,0 0 16,0 0-16,0 21 0,0-20 0,-22-1 16,22 0-16,-21 0 0,0 0 15,0 0-15,0 1 0,21-1 0,-21 0 16,-1-21-16,22 21 16,0-42 15,22 0-31,-1 0 0,0-1 15,0 1-15,0 0 16,0 0-16,1-21 0,20 20 16,-21 1-16,0 0 0,0-21 0,1 21 15,-1-1-15,0 1 0,-21 0 16,0 0-16,21 21 0,-42 21 31,0 0-31,0 0 0,-1 1 16,22-1-16,-21 0 0,0 21 15,21-21-15,-21 1 0,21 20 0,0-21 16,0 0-16,0 0 0,0 1 16,0-1-16,0 0 0,0 0 0,21 0 15,0 0-15,0-21 0,1 22 16,-1-22-16,21 0 0,-21 0 16,22 0-16,-1 0 0,-21 0 15,21 0-15,-20 0 0,-1-22 0,21 1 16,-21 21-16,0-21 0</inkml:trace>
  <inkml:trace contextRef="#ctx0" brushRef="#br0" timeOffset="19949.91">1079 2731 0,'0'0'0,"-21"0"16,0 0-1,42 0 32,0 0-31,1 0-16,20 0 0,0 0 0,1 0 15,-1 0-15,21 0 0,22 0 16,-21 0-16,41 0 0,-20 0 16,21 0-16,-21-22 0,42 22 15,0 0-15,0 0 0,21 0 0,0 0 16,0 0-16,0 0 0,0 0 15,1 0-15,20 0 0,0 0 0,-21 0 16,1 0-16,-1 0 0,-21 0 16,0 0-16,0 0 0,0 0 0,-21 0 15,-1 0-15,-20 0 0,0 0 16,-1 0-16,-20 0 0,-1 0 0,-20 0 16,-1 0-16,0 0 0,-20 0 15,20 0-15,-21 0 0,-21-21 16,21 21-16,0 0 0,-21-21 15,22 21 17,-22-21-17,0 0-15</inkml:trace>
  <inkml:trace contextRef="#ctx0" brushRef="#br0" timeOffset="20095.99">5292 2625 0,'-22'21'78,"1"-21"-78,0 0 0,0 0 16,0 21-16,0-21 0</inkml:trace>
  <inkml:trace contextRef="#ctx0" brushRef="#br0" timeOffset="21338.72">931 4064 0,'21'0'31,"1"-21"-15,-22 0-16,0 0 15,21 21-15,-21-22 0,0 1 16,0 0-16,0 0 0,0 0 16,0 0-16,0-1 0,0 1 15,-21 0-15,-1 0 0,22 0 16,-21 21-16,0-21 0,0 21 15,0 0-15,0 0 16,-1 0-16,1 0 0,0 0 0,0 0 16,0 0-16,-22 21 0,22 0 15,0 0-15,0 0 0,0 0 0,0 1 16,21-1-16,0 21 0,-22-21 16,22 0-16,0 1 0,0-1 15,0 0-15,0 0 0,0 0 0,22 0 16,-1-21-16,0 22 15,0-22-15,0 0 0,0 0 0,22 0 16,-22 0-16,0-22 16,0 1-16,22 21 0,-22-21 0,0 0 15,0 0-15,0-22 0,0 22 16,1 0-16,-1 0 0,-21-21 16,21 20-16,-21-20 0,21 0 0,-21 21 15,21-22-15,-21 1 0,0 0 16,0-1-16,0 22 0,0-21 0,0-1 15,0 22-15,0 0 0,0 0 16,0 0-16,0 42 31,0 0-31,0 21 0,0-20 16,0 20-16,0 0 0,0 1 16,0-22-16,0 21 0,0 0 15,0 1-15,0-1 0,0-21 16,0 22-16,0-22 0,0 21 0,0-21 15,0 0-15,0 1 0,0-1 16,0 0-16,21 0 16,1-21-16,-1 0 15,0 0-15,0-21 16,0 21-16,0-21 0,-21 0 0,22 21 16</inkml:trace>
  <inkml:trace contextRef="#ctx0" brushRef="#br0" timeOffset="22006.74">1312 3810 0,'-63'-21'31,"63"0"-31,0 0 16,0-1-1,21 22-15,0-21 0,0 21 0,0 0 16,1-21-16,-1 21 16,0 0-16,0 0 0,21 0 0,-20 0 15,-1 0-15,0 0 0,0 0 16,0 21-16,0 0 0,1-21 0,-22 22 16,0-1-16,21 0 0,-21 0 15,0 0-15,0 0 0,0 1 0,0-1 16,0 0-16,0 0 0,0 0 15,0 0-15,-21 1 0,21-1 16,0 0-16,-22-21 0,22 21 16,-21-21-16,21 21 0,0-42 31,0 0-31,0 0 16,0 0-16,0-1 0,0 1 15,21 0-15,-21 0 0,22-21 16,-1 20-16,0 1 0,-21 0 0,21 0 15,0 0-15,0 0 0,1-1 16,20 22-16,-21-21 0,0 21 0,0-21 16,1 21-16,-1 0 15,0 0-15,0 0 16,0 0-16,-21 21 16,0 0-16,21 1 15,-21-1-15,0 0 0,0 0 16,0 0-16,0 0 15,0 1-15,0-1 0,0 0 16,0 0-16,0 0 16,0-42 46,0 0-62,0 0 16,0 0-16</inkml:trace>
  <inkml:trace contextRef="#ctx0" brushRef="#br0" timeOffset="22186.69">2032 3577 0,'-21'-21'31,"0"21"-15,21 21 15</inkml:trace>
  <inkml:trace contextRef="#ctx0" brushRef="#br0" timeOffset="22513.17">2159 3620 0,'-21'0'16,"21"21"15,0 0-15,0 0-16,0 0 0,0 0 0,21 1 15,-21-1-15,0 0 16,21 0-16,-21 0 0,21 0 0,0 1 16,-21-1-16,0 0 0,0 0 0,22 0 15,-22 0-15,0 1 16,21-22-16,0 0 31,0-22-15,0 1-16,-21 0 0,21 0 15</inkml:trace>
  <inkml:trace contextRef="#ctx0" brushRef="#br0" timeOffset="22738.04">2561 3641 0,'0'0'0,"-21"0"31,0 21-31,0 0 16,21 0-16,-22 0 0,1-21 15,0 22-15,0-1 0,21 0 0,-21 0 16,0 0-16,21 0 16,0 1-16,-22-1 0,1 0 15,0 0-15,21 0 16,21-21 15,0-21-31,1 21 0</inkml:trace>
  <inkml:trace contextRef="#ctx0" brushRef="#br0" timeOffset="23143.39">2603 3810 0,'22'0'0,"-1"0"16,-21-21-1,21 21-15,0 0 0,0 0 0,0-21 16,1 0-16,-1-1 16,0 22-16,0-21 0,0 0 15,-21 0-15,21 0 0,-21 0 16,-21 21 15,0 0-31,0 0 0,0 0 16,0 21-16,-1 0 0,1 0 15,21 0-15,-21 0 0,0 1 0,21-1 0,-21 0 16,21 0-16,0 0 0,0 0 16,0 1-16,0-1 15,0 0-15,21-21 16,0 0-16,-21 21 16,21-21-16,0 0 0,1 0 15,-1 0-15,42 0 0,-42 0 16,1-21-16,-1 21 0,0-21 15,0 21-15,0-21 0</inkml:trace>
  <inkml:trace contextRef="#ctx0" brushRef="#br0" timeOffset="23562.7">3006 3747 0,'0'-22'0,"0"44"0,0-65 16,0 22-16,0 0 16,0 0-16,0 0 15,21-1 1,0 22-16,0-21 0,0 21 15,0-21-15,22 21 0,-22-21 16,0 21-16,0 0 0,22 0 0,-22 0 16,0 21-16,21 0 0,-21 0 15,1-21-15,-1 43 0,0-22 0,0 0 16,-21 0-16,0 0 0,0 1 16,0 41-16,0-42 0,0 0 15,0 1-15,-21-1 16,0 0-16,0-21 0,21 21 15,-22-21-15,1 0 16,0 0 0,21-21-1,0 0-15,0 0 16,0-1-16,0 1 0,21 0 0,0 0 16,-21 0-16,22 0 0,-1-1 15,-21 1-15,21 0 0,0 0 0,0 0 16,0 0-16,1-1 0,-1 22 15,0 0-15,0-21 0,0 21 16,0 0-16,1 0 0,-1 0 16,0 21-1,0 1-15</inkml:trace>
  <inkml:trace contextRef="#ctx0" brushRef="#br0" timeOffset="23887.06">3916 3747 0,'0'21'0,"21"-21"47,0 0-31,0 0-16,-21-21 31,-21 21 0,0 0-15,0 0-16,21 21 15,-21-21 1,21-21 46</inkml:trace>
  <inkml:trace contextRef="#ctx0" brushRef="#br0" timeOffset="24979.57">4381 3556 0,'0'0'0,"22"0"0,-22-21 0,0 42 47,0 0-32,0 0-15,0 1 0,0-1 0,0 0 16,0 21-16,0 1 16,0-22-16,0 0 0,0 0 0,0 0 15,0 0-15,-22 1 0,22-1 16,0 0 0,0-42 15,0 0-31,0-1 15,0 1-15,0 0 16,0 0-16,22 0 0,-1 0 16,-21-22-16,21 22 0,0-21 15,0 21-15,0-1 0,22 1 0,-22-21 16,21 21-16,-21 21 0,22-21 16,-22 21-16,21 0 0,-21 0 0,22 0 15,-22 0-15,0 0 0,0 21 16,0 0-16,1 0 0,-22 21 15,0-20-15,0-1 0,21 0 0,-21 0 16,0 21-16,0 1 16,0-22-16,0 0 0,0 0 0,0 0 15,-21-21 17,21-21-17,0 0-15,0 0 16,0 0-16,0 0 15,0-1-15,0 1 0,21-21 16,0 21-16,21 0 0,-21-22 0,1 22 16,20 0-16,0 0 0,1 0 15,20-22-15,-21 43 0,1 0 16,-1 0-16,0 0 0,1 0 16,-22 21-16,21 1 0,-21-1 0,1 0 15,-1 0-15,0 21 0,-21-20 0,0-1 16,0 0-16,0 0 15,0 0-15,0 0 0,0 1 0,-21-1 16,0 0-16,-1 0 0,1-21 16,21 21-16,-21-21 0,0 0 0,21 21 15,0-42 17,42 21-17</inkml:trace>
  <inkml:trace contextRef="#ctx0" brushRef="#br0" timeOffset="25527.66">6181 3535 0,'21'0'0,"-42"0"0,42-21 0,-21 0 16,0-1-16,0 1 0,0 0 0,0 0 15,0 0-15,-21 21 16,-1 0-16,1 0 0,0 0 15,0 0-15,0 0 0,0 21 16,-1-21-16,-20 21 0,21 0 0,-21 22 16,20-22-16,-20 0 0,21 21 0,-21-21 15,20 1-15,1 20 16,0-21-16,0 0 0,21 22 0,-21-22 16,21 0-16,0 0 15,0 0-15,21-21 0,0 0 0,0 21 16,0-21-16,22 0 0,-1 0 0,-21 0 15,22 0-15,-1 0 0,-21-21 16,21 0-16,-20 21 0,20-21 0,-21 0 16,0 21-16,22-21 0,-22-1 15,-21 1-15,21 0 0,0 0 0,-21-21 16,21 20-16,-21 1 0,0-21 0,0 21 16,0 0-16,21-1 0,-21 1 15,0 0-15,0 42 31,-21 0-31,21 1 0,-21-1 16,21 0-16,0 0 0,0 0 16,0 22-16,-21-22 0,21 0 0,0 0 15,0 0-15,0 0 0,0 1 16,0-1-16,0 0 0,21 0 16,0-21-16,0 0 0,1 21 0,-1-21 15,0 0-15,0 0 0,0 0 16,22 0-16,-22 0 0,0 0 0,0 0 15,21-21-15,-20 0 0,-1 0 16</inkml:trace>
  <inkml:trace contextRef="#ctx0" brushRef="#br0" timeOffset="25986.53">6689 3535 0,'0'0'0,"0"-21"0,0 0 16,0-1-1,-22 22 1,1 22-16,21-1 15,0 0-15,0 0 16,0 0-16,0 22 16,0-22-16,0 0 0,-21 0 15,21 0-15,0 0 0,-21 1 0,21-1 16,0 0 0,-21-21-1,0 0-15,21-21 31,0 0-31,0-1 16,0 1-16,0 0 0,0 0 16,0-21-16,21 20 0,0 1 15,0 0-15,21-21 0,-20 21 0,20-1 16,-21 1-16,21 0 0,1 21 16,-1 0-16,0-21 0,1 21 0,-1 0 15,0 0-15,-20 21 0,20 0 16,-21 0-16,0 1 0,0-1 15,1 0-15,-22 0 0,0 0 0,0 22 16,0-22-16,0 0 0,0 0 16,0 0-16,0 0 0,-22 1 0,1-1 15,21 0-15,-21-21 0,0 21 16,0-21-16</inkml:trace>
  <inkml:trace contextRef="#ctx0" brushRef="#br0" timeOffset="27659.27">7662 3683 0,'21'-21'32,"1"21"-32,-22-21 15,21 21-15,0-21 16,0 21-16,-21-22 0,0 1 15,21 0-15,-21 0 16,0 0-16,0 0 0,0-1 16,0 1-16,0 0 0,-21 0 15,0 0-15,21 0 0,-21 21 16,0 0-16,-1 0 0,1 0 0,-21 0 16,21 0-16,0 0 0,-22 21 15,22 0-15,0 0 0,0 0 0,0 22 16,-1-22-16,1 21 0,0-21 15,21 22-15,-21-22 0,21 21 0,0-21 16,0 0-16,0 1 0,0-1 16,0 0-16,0 0 15,21-21-15,0 0 16,0 0-16,1 0 0,-1 0 0,0 0 16,0 0-16,0-21 0,0 0 15,1 21-15,20-21 0,-21-1 0,0 1 16,0 0-16,22 0 0,-22 0 15,0 0-15,0-1 0,-21 1 16,21 0-16,-21-21 0,0 21 0,22-1 16,-22 1-16,-22 21 31,1 21-15,21 1-16,0-1 0,-21 21 0,21-21 15,0 0-15,0 1 0,0-1 16,0 0-16,0 0 0,0 0 0,0 0 15,21 1-15,0-22 0,1 21 0,-1-21 16,0 21-16,0-21 0,21 0 16,1 0-16,-22 0 0,21 0 0,1 0 15,-1 0-15,0 0 0,1 0 16,-1 0-16,0 0 0,1 0 0,-1-21 16,-21 0-16,21 21 0,-20-22 15,-1 1-15,0 0 0,0 21 0,0-21 16,-21-21-16,21 20 0,-21 1 15,0 0-15,0-21 0,0 21 16,0-1-16,0-20 0,0 21 0,-21 0 16,21 0-16,-21-1 0,0 22 15,0 0-15,0 0 0,-1 0 16,1 0-16,0 22 0,0-1 16,0 0-16,0 0 0,-1 21 15,1-20-15,21-1 0,-21 21 0,21-21 16,-21 0-16,0 1 0,21 20 15,0-21-15,0 0 0,0 0 16,0 1-16,21-1 16,0-21-16,0 0 0,0 0 15,1 0-15,-1 0 0,0 0 16,0-21-16,21 21 0,-20-22 16,-1 1-16,0 21 0,0-21 0,0 0 15,0 0-15,-21 0 16,22-1-16,-22 1 0,21 21 0,-21-21 15,0 0-15,0 0 16,0 42 31,0 0-47,0 0 0,-21 22 16,21-1-16,0-21 0,0 0 15,0 22-15,0-22 0,0 63 16,-22-41-16,22-1 0,0 0 15,-21 1-15,21 20 0,0 1 16,0-22-16,0 22 0,0-1 0,0 1 16,0-1-16,0 22 0,0-22 0,0 1 15,-21-1-15,21 1 0,0-1 16,-21 1-16,21-1 0,-21 1 0,0-1 16,21-20-16,-22-1 0,22 0 15,-21 1-15,0-22 0,21 21 0,0-21 16,-21-21-16,0 43 15,0-43-15,-1 0 16,1 0-16,0 0 16,21-22-1,-21 1-15,0 0 0,21 0 0,-21 0 16,21 0-16,0-22 0,-22 22 0,22-21 16,-21-22-16,21 22 0,-21-22 15,21 1-15,0-22 0,0 22 0,0-22 16,0 22-16,21-22 0,0 0 0,1 22 15,-1-22-15,0 0 16,0 22-16,21-1 0,-20 1 0,20 21 16,-21-22-16,21 22 0,1-1 15,-22 22-15,21-21 0,1 21 0,-22 0 16,0-1-16,0 1 0,0 0 0,0 21 16,1-21-16,-1 21 15,-21-21-15,21 21 31,-21-21-31,21 21 16,0-22-16</inkml:trace>
  <inkml:trace contextRef="#ctx0" brushRef="#br0" timeOffset="28030.39">8890 3577 0,'21'0'47,"0"-21"-31,0 21-16,-21-21 0,22 0 0,20 0 15,-21 21-15,0-22 0,0 1 16,-21 0-16,22 0 16,-22 0-16,0 0 0,0-1 15,-22 22 1,1 0-16,0 0 15,0 0-15,0 22 16,0-1-16,-1 0 0,1 0 0,0 0 16,0 0-16,0 22 0,21-22 0,0 21 15,0-21-15,0 1 0,0-1 16,0 0-16,0 0 0,0 0 0,0 0 16,0 1-16,21-22 0,0 0 15,-21 21-15,21-21 0,0 0 0,22 0 16,-22 0-16,0 0 0,0 0 0,0 0 15,1-21-15,20 21 0,-21-22 16,0 1-16</inkml:trace>
  <inkml:trace contextRef="#ctx0" brushRef="#br0" timeOffset="28324.33">9694 3090 0,'0'0'0,"-21"0"16,0-21-16,0 21 0,0 0 16,-1 0-16,1 21 0,0 1 15,0-22-15,0 42 0,0-21 16,-1 0-16,22 22 0,0-1 0,-21-21 16,21 21-16,-21 1 0,21 41 15,0-62-15,0 20 16,0-21-16,0 21 0,0-20 0,0-1 15,0 0-15,0 0 0,21 0 16,0-21-16,-21 21 0,22-21 0,-1 0 16,0 0-16,0 0 0,0 0 15,0 0-15,1 0 0,-1-21 16</inkml:trace>
  <inkml:trace contextRef="#ctx0" brushRef="#br0" timeOffset="28647.18">10054 3090 0,'0'0'0,"21"0"16,0 0-16,1 0 0,-1 0 16,0 0-16,0 0 15,0 22-15,0-1 0,1 0 0,-1 0 16,-21 21-16,0 1 0,21-22 15,-21 21-15,0 1 0,0-1 0,0 0 16,0-21-16,0 22 0,-21-22 16,0 0-16,-1 21 0,1-20 15,0-1-15,-21-21 0,21 21 0,-1 0 16,1-21-16,0 21 0,0-21 16,0 0-16,42-21 31,0 21-16,0-21-15,22-21 0</inkml:trace>
  <inkml:trace contextRef="#ctx0" brushRef="#br0" timeOffset="29014.26">10541 3471 0,'0'22'15,"0"-44"-15,0 65 16,-21-43-16,42 0 31,0 0-15,-21-21-16,0-1 16,21 22-16,-21-21 0,0 0 15,0 0-15,0 0 16,-21 21-1,0 0 1,0 21 0,0 0-16,21 0 15,0 0-15,0 1 16,21-22 31,0 0-32</inkml:trace>
  <inkml:trace contextRef="#ctx0" brushRef="#br0" timeOffset="29862.65">11176 3027 0,'21'0'0,"-42"0"0,42-21 0,-21 0 16,21-1-16,0 1 0,-21 0 15,0 0-15,0 0 16,22 21-16,-22 21 31,0 0-31,-22 21 16,22-20-16,0 20 0,0-21 0,-21 21 15,21 1-15,-21-1 0,21 64 16,-21-64-16,0 1 0,21 20 16,-21-42-16,21 22 15,0-1-15,0-21 0,0 21 0,0-20 16,0-1-16,0 0 0,0 0 0,21-21 16,0 0-16,0 21 0,0-21 15,0 0-15,1 0 0,-1 0 0,0 0 16,0-21-16,0 21 0,0-21 15,22 0-15,-22 0 0,0-1 16,0 1-16,22 0 0,-22-21 0,0 21 16,0-22-16,-21 22 0,21-21 15,0 21-15,-21-22 0,0 22 0,0 0 16,22 21-16,-22 21 31,0 0-15,0 22-16,0-22 0,0 0 0,-22 0 15,22 21-15,0-20 0,0-1 0,0 0 16,0 0-16,0 0 0,0 0 16,0 1-16,22-22 31,-1 0-31,0 0 16,0-22-16,0 1 0,0 0 15,-21 0-15</inkml:trace>
  <inkml:trace contextRef="#ctx0" brushRef="#br0" timeOffset="30067.21">11896 2985 0,'0'0'16,"-22"0"-16,1 0 0,0 0 15,0 0 1,0 0-16,42 0 62</inkml:trace>
  <inkml:trace contextRef="#ctx0" brushRef="#br0" timeOffset="30290.48">11155 3175 0,'0'0'0,"-21"0"15,-1 21-15,44-21 47,-1 0-47,0 0 0,0 0 0,21 0 16,-20 0-16,20 0 0,-21 0 15,21 0-15,1 0 0,-22 0 0,21 0 16,-21 0-16,22 0 0,-22 0 16</inkml:trace>
  <inkml:trace contextRef="#ctx0" brushRef="#br0" timeOffset="31078.66">11917 3239 0,'-21'0'16,"21"21"-1,0 0-15,0 0 16,-22-21-16,22 21 0,-21 0 16,21 1-16,0-1 0,0 0 0,0 21 15,0-21-15,-21 1 0,21-1 16,0 0-16,0 0 0,-21 0 0,21 0 15,0 1-15,0-1 0,0 0 16,0 0 0,0-42 15,0 0-15,0 0-16,0-1 15,0 1-15,0 0 0,0 0 16,21 0-16,0-22 0,0 22 0,-21 0 15,22-21-15,-1 21 0,0-1 16,0 1-16,0 0 0,22 0 16,-22 0-16,21 0 0,-21 21 15,22 0-15,-22 0 0,21 0 0,-21 0 16,0 21-16,1-21 0,-1 21 0,-21 0 16,0 21-16,0-20 0,21 41 15,-21-42-15,0 0 0,0 22 16,0-22-16,0 0 0,0 0 15,0 0-15,-21 1 0,0-1 16,21 0 0,-22-21-16,1 0 15,21-21 1,0 0-16,0-1 16,0 1-16,0 0 0,0 0 15,0 0-15,21 0 0,1-1 16,-1-20-16,0 21 0,0-21 0,0 20 15,22 1-15,-22 0 16,21 0-16,-21 0 0,22 0 0,-22 21 16,21 0-16,-21 0 0,0 0 0,22 0 15,-22 21-15,0 0 0,-21 0 16,0 0-16,21 0 0,-21 22 0,0-22 16,0 21-16,0-21 0,0 1 15,0-1-15,0 0 0,-21 0 0,0 0 16,21 0-16,0 1 0,-21-22 15,0 21-15,-1-21 0,22-21 63,22-1-63</inkml:trace>
  <inkml:trace contextRef="#ctx0" brushRef="#br0" timeOffset="31467.45">12912 3471 0,'42'0'32,"-21"0"-17,0-21-15,0 0 0,1 21 16,-1-21-16,0 0 0,-21 0 0,21 21 15,0-22-15,-21 1 0,21 0 16,-21 0-16,-21 21 31,0 0-31,0 0 0,0 0 0,0 21 16,-1 0-16,1 0 0,0 1 16,0-1-16,0 0 0,0 21 0,-1-21 15,22 1-15,-21 20 0,21-21 16,0 0-16,0 0 0,0 1 15,0-1-15,0 0 0,0 0 16,21-21-16,1 0 16,-1 0-16,0 0 0,0 0 0,0 0 15,0 0-15,22 0 0,-1 0 16,0 0-16,-20-21 0,-1 21 16,21-21-16</inkml:trace>
  <inkml:trace contextRef="#ctx0" brushRef="#br0" timeOffset="32799.06">13716 3048 0,'0'-63'32,"-21"63"-1,0 0-31,-1 21 15,1 0-15,0 0 16,0 0-16,0 0 0,0 1 0,-1 20 16,1-21-16,0 21 0,0 1 15,0-1-15,21 0 0,-21-20 0,-1 20 16,22 0-16,0-21 0,0 22 16,0-22-16,0 0 0,22 0 0,-1 0 15,0 1-15,21-22 0,-21 21 0,22-21 16,-1 21-16,0-21 0,1 0 15,-1 0-15,0 0 0,1 0 16,-1 0-16,0 0 0,-20-21 0,20 0 16,0-1-16,1 22 0,-22-21 15,21 0-15,-21 0 0,0-21 0,1 20 16,-1-20-16,0 0 0,-21-1 16,0 1-16,0 0 0,0-1 0,0 1 15,0 0-15,-21-22 16,0 22-16,-22-22 0,22 43 15,-21 0-15,-22-21 16,43 42-16,-21 0 0,21 0 0,-22 0 16,1 0-16,21 0 0,0 21 0,-22 0 15,22 0-15,0 0 0,0 22 16,-22-22-16,22 21 0,21 1 16,-21-1-16,0 0 0,21 1 0,-21-1 15,21 0-15,0 1 0,0-1 16,0 0-16,0-21 0,0 22 0,0-22 15,21 0-15,0 0 0,0-21 0,0 21 16,1 1-16,-1-22 0,0 0 16,21 0-16,-21 0 0,22 0 0,-22 0 15,21 0-15,1 0 16,-1 0-16,21-43 0,-20 43 0,-1-21 16,22-21-16,-22 21 0,-21-1 15,21-20-15,-20 21 0,-1 0 16,0 0-16,-21-1 0,0-20 15,21 42-15,-21-21 0,21 0 16,-21 42 15,-21 0-15,21 0-16,-21 0 0,21 1 0,0 20 16,0-21-16,-21 0 0,21 0 15,0 1-15,0-1 0,0 0 0,0 0 16,0 0-16,0 0 15,21-21 1,0 0-16,0 0 0,0 0 16,1 0-16,-1 0 0,0 0 15,0-21-15,0 0 0,0 21 0,1-21 16,-1 0-16,0 0 0,0-1 16,-21 1-16,21-21 0,0 21 0,-21-22 15,0 22-15,22 0 0,-22-21 16,21 21-16,-21-1 0,0 1 15,0 42 1,0 1 0,-21-1-16,21 0 0,0 0 0,0 0 15,-22 0-15,22 1 16,0-1-16,-21 0 0,21 0 0,0 0 16,0 0-16,0 1 0,0-1 15,0 0-15,0 0 0,21 0 16,1-21-1,-1 0-15,0 0 0,0 0 16,0 0-16,0 0 0,1-21 0,-1 0 16,0 21-16</inkml:trace>
  <inkml:trace contextRef="#ctx0" brushRef="#br0" timeOffset="33112.87">15134 2858 0,'0'0'0,"0"-22"0,-21 22 16,0 0-1,0 0-15,21 22 0,-22 20 16,22-21-16,-21 0 0,0 22 16,21-1-16,0 0 0,0 1 15,-21-1-15,0 0 0,21 1 0,-21-1 16,21 0-16,0-21 0,0 22 15,-22-1-15,22-21 0,-21 0 0,21 1 16,-21-1-16,21 0 0,0 0 16,0 0-16,21-21 31,0 0-31,1 0 16,-1 0-16,0 0 0,0-21 15,0 0-15,0 21 0</inkml:trace>
  <inkml:trace contextRef="#ctx0" brushRef="#br0" timeOffset="33521.65">15536 3281 0,'21'-21'0,"-42"42"0,64-63 0,-43 20 15,0 1-15,0 0 32,-22 21-32,1 0 0,0 0 0,0 0 15,0 0-15,0 21 0,-1-21 16,1 21-16,0 1 0,0-1 0,0 0 15,0 0-15,21 0 0,0 0 16,0 1-16,0-1 0,0 0 16,21-21-16,0 0 15,0 21-15,0-21 0,22 0 16,-22 0-16,0 0 0,0 21 0,21-21 16,-20 0-16,-1 21 0,0-21 15,0 22-15,0-1 16,0 0-16,-21 0 15,0 0-15,0 0 16,-21-21-16,0 0 0,0 22 16,0-22-16,0 0 0,-22 0 15,22 0-15,0 21 0,0-21 0,0 0 16,-1 0-16,1 0 0,0 0 16,0 0-16,0 0 0,21-21 31,0-1-16,-21 22-15,21-21 0,0 0 0</inkml:trace>
  <inkml:trace contextRef="#ctx0" brushRef="#br0" timeOffset="33794.58">14986 3069 0,'0'-21'32,"21"21"-17,0 0-15,0-21 0,22 21 16,-22 0-16,0 0 0,21 0 16,1 0-16,-22 0 0,21 0 0,-21 0 15,22 0-15,-22 0 0,21 0 16,-21 0-16,1 0 0,-1 0 15</inkml:trace>
  <inkml:trace contextRef="#ctx0" brushRef="#br0" timeOffset="34375.72">16065 3048 0,'0'0'0,"0"-21"0,0 0 16,0 0 0,22 21-16,-22-22 0,0 1 15,0 42 17,0 1-17,-22-1-15,22 21 0,0-21 16,-21 22-16,21-22 0,-21 21 0,21 0 15,-21 1-15,21-1 0,-21 0 16,21 1-16,0-1 0,0-21 0,0 22 16,0-1-16,0-21 0,0 0 0,0 0 15,0 1-15,0-1 0,0 0 16,21 0-16,0 0 0,0-21 16,0 0-16,1 0 0,-1 0 15,0 0-15,0 0 0,21 0 0,-20-21 16,20 0-16</inkml:trace>
  <inkml:trace contextRef="#ctx0" brushRef="#br0" timeOffset="34734.65">16722 2985 0,'0'0'16,"0"-22"-16,21 22 15,0 0 1,0 0-16,0 22 16,0-1-16,1 0 15,-1 0-15,0 0 0,-21 0 0,21 22 16,0-1-16,-21-21 0,0 22 16,0-1-16,0 0 0,0 1 0,0-22 15,0 21-15,0 0 0,-21-20 0,0-1 16,0 0-16,0 0 0,-1 0 15,-20 0-15,21 1 0,0-22 0,0 21 16,-1-21-16,1 0 16,0 21-16,0-21 0,0 0 15,21-21 17,21 21-32,0-21 15,0-1-15</inkml:trace>
  <inkml:trace contextRef="#ctx0" brushRef="#br0" timeOffset="35070.42">17187 3450 0,'0'0'0,"-21"0"0,21 21 15,-21-21-15,42 0 47,0 0-47,0 0 0,-21-21 16,0 0-16,0 0 15,0 0 1,-21 21 15,0 0-15,21 21-16,-21-21 0,21 21 0,-21-21 15,21 21-15,0 0 16,0 1 0,21-22 15</inkml:trace>
  <inkml:trace contextRef="#ctx0" brushRef="#br0" timeOffset="35686.16">17611 3471 0,'-22'85'16,"22"-64"-16,0 0 15,-21 1-15,0-1 0,21 0 16,0 0-1,0-42 17,0 0-17,0 0-15</inkml:trace>
  <inkml:trace contextRef="#ctx0" brushRef="#br0" timeOffset="36046.62">17695 3069 0,'0'0'0,"-21"-21"0,0 21 0,0 0 16,0 0-16,-1 0 15,1 0-15,21 21 16,0 0 0,21-21-1,1 0-15,-1 0 16,0 0-16,0 0 15,-21-21-15,21 21 0,-21-21 16,0 0-16,0 0 16,0 0-16,0-1 15,-21 22 1,0 0 0,0 0-16,0 0 0,21 22 15,0-1-15,0 0 0,0 0 16,0 0-16,0 0 0,0 1 0,0-1 15,0 0-15,0 21 16,0-21-16,21 1 0,0-22 0,0 21 0,0 0 16</inkml:trace>
  <inkml:trace contextRef="#ctx0" brushRef="#br0" timeOffset="36850.64">17992 3323 0,'0'0'0,"0"-21"0,0 0 16,0 42 31,0 0-32,0 0-15,0 1 0,0-1 0,0 0 16,0 0-16,0 0 0,0 0 15,0 1-15,0-1 0,0 0 0,0 0 16,0 0-16,0 0 0,0 1 16,0-1-16,0 0 15,0-42 32,0 0-47,0-1 16,0 1-16,0 0 15,0 0-15,21 0 0,-21-22 0,21 22 16,0 0-16,0-42 0,0 20 16,1 22-16,20 0 0,-21 0 15,0 0-15,22 21 0,-22 0 0,0 0 16,21 0-16,-21 0 0,22 0 16,-22 0-16,0 21 0,0 0 0,0 0 15,-21 21-15,22-20 0,-22 20 16,0-21-16,0 0 0,0 22 0,0-22 15,0 0-15,0 0 0,-22 0 16,22 0-16,-21 1 0,21-1 16,-21-21-1,0 0-15,21-21 32,0-1-17,0 1-15,0 0 0,0 0 16,21 0-16,0-22 0,0 22 15,1 0-15,-1-21 0,21 21 0,-21-22 16,22 22-16,-1 0 0,0 0 16,1 0-16,-1-1 0,0 22 15,1 0-15,-22 0 0,21 0 16,-21 22-16,0-1 0,1 0 0,-1 0 16,-21 21-16,0-20 0,0 20 15,0-21-15,0 0 0,0 22 0,0-22 16,-21 0-16,-1 0 0,1 0 15,0 0-15,21 1 0,-21-22 0,21 21 16,-21-21-16,42-21 47,0-1-31,0 22-16,0-21 0,1 0 0</inkml:trace>
  <inkml:trace contextRef="#ctx0" brushRef="#br0" timeOffset="37251.64">19367 3239 0,'0'0'0,"0"-22"0,-21 22 32,0 22-32,0-1 15,21 21-15,-21-21 16,0 0-16,21 22 0,0-1 0,-22 0 15,1 1-15,21-22 0,0 21 0,0 1 16,-21-1-16,21 0 0,0 1 16,-21-1-16,21 0 0,0 1 15,0 20-15,-21-21 0,0 22 16,-1 42-16,22-43 0,-21 1 16,0-1-16,0-20 0,21 20 0,-21-21 15,0 22-15,-1-22 0,1 22 16,0-22-16,-21 64 0,21-64 15,-1 1-15,1-1 0,0-21 16,0 21-16,21-20 0,0-1 0,-21 0 16,21-42 15,0 0-31,21-22 16,0 22-16,-21 0 0,21-21 0,0 20 15,1-20-15,-1 0 0,0-1 16,0 1-16,0-21 0</inkml:trace>
  <inkml:trace contextRef="#ctx0" brushRef="#br0" timeOffset="37575.9">19262 3620 0,'-22'-22'16,"44"44"-16,-44-65 0,22 1 0,0 21 0,0-22 15,0 22-15,22-21 0,-22 21 16,0 0-16,21-22 0,0 22 15,-21 0-15,21 21 0,0-21 0,0 0 16,1 21-16,-1 0 0,21 0 16,-21 0-16,0 0 0,22 0 0,-22 21 15,21 0-15,-42 0 0,0 21 16,0-20-16,0 20 0,0-21 16,0 0-16,-21 22 0,0-22 0,0 0 15,-22 0-15,22 0 0,-21 0 0,0 1 16,-1-1-16,22-21 0,-21 0 15,21 21-15,-22-21 0,22 0 0,0 0 16,0 0-16,0 0 16,-1 0-16,22-21 15,0 0 1</inkml:trace>
  <inkml:trace contextRef="#ctx0" brushRef="#br0" timeOffset="38435.44">19812 2900 0,'0'0'0,"0"-64"15,0 43 17,0 42-1,0 1-31,0-1 0,0 0 16,0 21-16,0-21 0,0 22 0,-21-1 15,21 0-15,-21 1 0,21-1 16,-22 0-16,1 43 0,0-43 15,21 1-15,0-22 0,-21 21 16,21 1-16,-21-22 0,21 0 16,0 0-16,0 0 0,0 0 0,21 1 15,0-22-15,0 0 16,0 0-16,1 0 0,-1 0 16,21-22-16,-21 1 0,0 21 15,22-21-15,-22 0 0,0 0 0,0 0 16,0-1-16,1-20 0,-1 21 15,0 0-15,0-22 0,-21 22 0,0 0 16,21 21-16,-21-21 0,0 0 16,0 42-1,0 0 1,0 0-16,0 0 0,0 1 0,0-1 16,0 0-16,0 0 0,0 0 15,-21 0-15,21 1 0,0-1 16,0 0-1,0-42 17,21 21-32,-21-21 15,21 21-15</inkml:trace>
  <inkml:trace contextRef="#ctx0" brushRef="#br0" timeOffset="38622.62">20214 3154 0,'0'-21'16,"-21"0"-16,0 21 16,0 0 15,21-22-31,0 44 16,21-22-1,0 21 1,0-21-16</inkml:trace>
  <inkml:trace contextRef="#ctx0" brushRef="#br0" timeOffset="40362.49">20637 3090 0,'0'0'0,"0"-21"15,-21 21 1,0 0-1,0 0-15,0 0 0,0 21 16,-1-21-16,22 22 16,-21-1-16,0 0 0,0 0 0,21 21 15,-21-20-15,21 20 0,-21-21 16,21 0-16,-22 22 0,22-22 0,0 0 16,0 0-16,0 0 15,0 0-15,0 22 0,0-22 16,22-21-16,-1 0 0,0 0 15,0 0-15,0 0 0,0 0 16,22 0-16,-22 0 0,21 0 0,1-21 16,-22 0-16,21 21 0,0-22 15,-20 1-15,20 0 0,-21 0 0,0 0 16,22-22-16,-22 22 0,-21 0 16,21 0-16,0 0 0,-21 0 0,21-1 15,-21 1-15,0 0 0,-21 42 47,21 0-47,-21 1 0,0-1 0,21 0 16,-21 21-16,-1-21 0,22 1 15,-21-1-15,21 0 0,0 0 16,0 0-16,0 0 0,0 1 0,0-1 16,0 0-16,21-21 15,1 0-15,-1 0 16,21 0-16,-21 0 0,0 0 15,1 0-15,-1 0 0,21-21 0,-21 0 16,0-1-16,1-20 16,-1 0-16,21-22 15,-21 22-15,-21 0 0,21-1 0,1 1 16,-22 0-16,0-1 0,21 1 16,-21 0-16,21-1 0,-21 1 0,0 0 15,0 20-15,0-20 0,0 21 16,0 0-16,0 0 0,0-1 0,0 44 31,0-1-31,-21 0 0,21 0 16,0 21-16,0 1 0,-21-1 0,21 0 15,-22 1-15,22-22 0,0 21 16,0 1-16,-21-1 0,21 0 0,-21 1 16,21-1-16,0 0 0,0-21 15,0 22-15,-21-22 0,21 0 0,0 21 16,0-20-16,0-1 0,0 0 15,0 0-15,21-21 16,0 0-16,0 0 0,1 0 16,-1 0-16,0 0 0,21 0 15,-21-21-15,1 21 0,-1-21 0,0 0 16,21-1-16,-21-20 0,1 21 16,20-21-16,-21-1 0,21-41 15,-20 41-15,-1 1 0,0-22 0,0 22 16,0 0-16,0-1 0,-21 1 15,0 0-15,22-1 0,-22 22 0,21-21 16,-21 21-16,0 0 0,0-1 16,0 1-16,0 42 31,0 1-31,-21-1 16,-1 21-16,22-21 0,-21 22 0,21-22 15,0 21-15,-21 0 0,0-20 16,21 20-16,-21 0 0,21 1 0,-21-1 15,-1 0-15,-20-21 0,42 22 0,0-1 16,-21 0-16,21-20 0,-21 20 16,21-21-16,0 21 0,0-20 0,0-1 15,0 0-15,0 0 0,0 0 16,21 0-16,0-21 16,0 0-16,0 0 0,1 0 15,-1 0-15,0 0 0,21 0 0,-21 0 16,1 0-16,-1-21 0,0 21 0,0-21 15,21 0-15,-20 0 0,-1 21 0,0-21 16,0-22-16,0 22 0,-21 0 16,0 0-16,21 0 0,1-1 15,-22 1-15,21 21 0,-21-21 0,0 42 32,0 0-17,0 1-15,0-1 0,0 0 16,-21 0-16,21 0 15,-22 0-15,22 1 0,0-1 0,0 0 16,22-21 0,-1 21-16,0-21 15,0 0-15,0 0 0,0 0 16,1 0-16,-1 0 0,0-21 16,0 21-16,0-21 0,0 0 15,1-1-15,-1-20 0,-21 21 16,21 0-16,0 0 0,-21-22 0,0 22 15,21 0-15,-21-21 0,0 20 0,0 1 16,21 0-16,-21 0 16,0 42 15,0 0-15,-21 0-16,21 1 0,-21 20 0,21-21 15,0 0-15,-21 22 0,0-22 0,21 0 16,-21 21-16,-1 1 0,1-22 15,21 21-15,-21 0 0,0 1 0,0-1 16,0 0-16,-1 1 0,22-1 0,-21 0 16,0 1-16,0 20 0,21-20 15,42 20-15,-21 1 0,-21 20 16,-21-20-16,21 20 0,0 1 0,-21-21 16,21-1-16,0 22 0,0-22 15,0 1-15,0-1 0,-21-20 0,21-1 16,0 0-16,0 1 0,0-22 0,0 0 15,-21-21-15,21-21 32,0 0-32,0-1 15,-21 22-15,21-21 0,-22 0 0,1 0 16,21-21-16,-21 20 0,0 1 0,0-21 16,0 21-16,21-22 0,-22 22 15,1-21-15,0 0 0</inkml:trace>
  <inkml:trace contextRef="#ctx0" brushRef="#br0" timeOffset="40666.62">21082 3112 0,'0'0'16,"0"-22"-16,0 1 0,21 21 31,0-21-31,0 21 0,1 0 16,20 0-16,0 0 0,-21-21 0,1 21 16,41 0-16,-21 0 0,22 0 0,-22 0 15,1 0-15,-22 0 0,0 0 0,-21-21 47,-21 21-47,0 0 0,-1-21 0,-20-1 16</inkml:trace>
  <inkml:trace contextRef="#ctx0" brushRef="#br0" timeOffset="40778.64">20913 2794 0,'0'0'0,"0"-21"16</inkml:trace>
  <inkml:trace contextRef="#ctx0" brushRef="#br0" timeOffset="40854.64">20891 2752 0,'0'0'15,"0"21"17,22-21-32,-1 0 15</inkml:trace>
  <inkml:trace contextRef="#ctx0" brushRef="#br0" timeOffset="41466.42">22754 2942 0,'0'-63'16,"0"42"-16,0-1 15,0 1-15,21 0 0,-21 0 16,0 0 0,0 42-1,0 0-15,0 0 16,0 22-16,0-22 0,0 21 0,0 0 16,0-20-16,0 20 0,-21 0 15,21 1-15,-21-1 0,0 0 0,0-21 16,21 22-16,-22-22 0,22 21 15,-21-21-15,21 1 0,0-1 16,-21 0-16,21 0 0,21-42 47,0 0-47,1 0 0,-1 21 16,21-43-16</inkml:trace>
  <inkml:trace contextRef="#ctx0" brushRef="#br0" timeOffset="41907.62">23220 3027 0,'0'0'0,"-21"0"15,-1 0 1,1 21-16,0-21 0,0 21 0,0-21 16,0 21-16,-1 1 0,1-1 0,-21 0 15,21 0-15,0 0 0,-1 0 16,1 1-16,0-1 0,0 0 0,0 0 15,0-21-15,21 21 0,-22-21 16,44 0 15,-22-21-31,21 0 0,0 21 16,0-21-16,21 0 16,-20-1-16,-1 1 0,21 0 0,-21 0 15,0 0-15,22 0 16,-43-1-16,21 1 0,0 21 15,-21 21 1,0 1-16,0-1 16,0 0-16,0 0 0,0 0 0,0 0 15,0 22-15,0-22 0,0 0 16,0 0-16,0 0 0,0 1 0,21-1 16,0 0-16,1 0 15,-1-21-15,0 0 0,0 0 16,0 0-16,0 0 15,1 0-15,-1-21 0,0 21 16,0-21-16,-21 0 0</inkml:trace>
  <inkml:trace contextRef="#ctx0" brushRef="#br0" timeOffset="42175.57">23537 2794 0,'0'0'0,"0"-21"0,0 0 16,0 0-16,0 42 31,-21 0-31,0 0 0,21 0 0,0 0 16,-21 22-16,21-22 0,-21 21 15,21 1-15,0-22 0,0 21 16,0-21-16,-22 22 0,22-22 0,0 21 16,-21-21-16,21 22 0,0-22 15,-21 0-15,21 0 0,0 0 0,0 0 16,0 1-16,21-22 31,0 0-15,22-22-16</inkml:trace>
  <inkml:trace contextRef="#ctx0" brushRef="#br0" timeOffset="42914.47">24003 3006 0,'0'0'16,"0"-21"-16,-21 21 16,0 0-1,-1 0-15,1 0 0,0 0 16,0 0-16,0 0 0,0 0 0,-1 21 16,1 0-16,-21 0 0,21 0 0,0 0 15,-1 1-15,1 20 16,0-21-16,-21 43 0,21-43 0,21 21 15,0-21 1,-22 0-16,22 1 0,0-1 0,0 0 16,22-21-1,-1 0-15,21 0 16,-21 0-16,0 0 0,1-21 16,-1 0-16,21 21 0,-21-22 0,0 1 15,1 0-15,-1 0 0,0-21 0,0 20 16,0 1-16,-21-21 0,21 21 15,1 0-15,-1-22 0,-21 22 0,21 21 16,-21-21-16,0 42 47,0 0-47,0 0 0,0 1 0,0-1 16,0 0-16,0 0 0,0 21 15,0-20-15,0-1 0,0 0 0,0 0 16,0 0-16,0 0 0,0 1 15,0-1-15,21-21 0,0 0 16,0 0-16,1 0 0,-1 0 0,0 0 16,0 0-16,0-21 15,0 21-15,1-22 0,-22 1 0,21 0 16,0 0-16,0 0 16,-21-22-16,21 22 0,0 0 0,-21-21 15,0 21-15,0-1 0,22 1 16,-1 0-16,-21 42 31,0 0-31,0 1 16,0-1-16,0 0 0,-21 0 0,21 0 15,-22 0-15,22 1 0,0-1 16,0 0-16,0 0 0,0 0 16,0 0-16,0 1 15,22-22 16,-1 0-31,0-22 0,-21 1 16,21 21-16,0-21 0,-21 0 16</inkml:trace>
  <inkml:trace contextRef="#ctx0" brushRef="#br0" timeOffset="43307.16">24511 2836 0,'0'0'0,"-21"0"15,0 0-15,-1 0 0,1 0 16,0 0-16,0 0 16,21 22-16,-21-22 0,21 21 15,0 0-15,0 0 16,0 0-16,0 0 16,21-21-16,0 0 15,0 0-15,0 0 16,1 0-16,-1 0 0,0 0 15,-21-21 1,0 0-16,0 0 0,0 0 16,0 0-16,0-1 0,0 1 15,0 0-15,0 0 0,0 0 16,-21 21-16,0 0 16,-1 0-16,1 0 0,0 21 15,0 0-15,21 0 16,-21 0-16,0 1 0,21-1 15,0 0-15,0 0 16,21-21 0,0 0-16,0 0 0,0 0 15</inkml:trace>
  <inkml:trace contextRef="#ctx0" brushRef="#br0" timeOffset="43682.93">24892 2646 0,'21'-21'0,"-42"42"31,0 0-31,21 0 16,-21 0-16,21 1 0,0-1 15,-22 0-15,22 21 0,0-21 16,-21 22-16,21-22 0,0 0 0,-21 21 15,21-20-15,-21 20 0,0-21 0,21 21 16,-21-20-16,21 20 0,-22-21 16,22 21-16,-21-20 0,21-1 0,0 0 15,0 0-15,0 0 0,0 0 16,0 1-16,0-44 16,21 22-1,1 0-15,-1 0 0,0 0 16,0 0-16,0 0 0,0 0 0,22-21 15,-22 0-15,0 0 0,0 21 16,22-21-16,-22 0 0,0-1 0,0 1 16,0 0-16,0 0 0,-21 0 15</inkml:trace>
  <inkml:trace contextRef="#ctx0" brushRef="#br0" timeOffset="43938.51">24913 2942 0,'0'-21'31,"21"21"-31,0 0 0,1 0 16,-1 0-16,0 0 0,0-21 15,0 21-15,0 0 0,1 0 16,-1 0-16,0 0 0,-21-21 47,0 0-32</inkml:trace>
  <inkml:trace contextRef="#ctx0" brushRef="#br0" timeOffset="48623.48">26014 2117 0,'0'0'0,"0"-21"16,21 21-16,-21-22 0,0 1 15,21 21-15,0-21 0,-21 0 16,0 0-16,21 21 16,-21-21-16,-21 42 62,0-21-62,0 21 0,0 0 0,0 0 16,-1 0-16,1 1 0,-42 41 15,42-42-15,-1 0 0,1 22 16,0-22-16,0 21 0,-21 22 16,20-22-16,1 0 0,21 1 15,-21 20-15,0-20 0,21-1 16,0 0-16,-21 1 0,21-1 0,-21-21 16,21 21-16,-22 1 0,22-1 15,0 0-15,0-20 0,0 20 0,0 0 16,0 1-16,0-1 0,0 0 15,0 1-15,0-1 0,0 0 16,0 1-16,22-1 0,-1-21 16,0 21-16,0 1 0,0-22 0,0 0 15,1 21-15,-1-20 0,21-1 16,-21 0-16,0 0 0,1-21 16,20 21-16,-21-21 0,21 0 0,-20 21 15,-1-21-15,21 0 0,-21 0 16,22 0-16,-22 0 0,0 0 0,21 0 15,-21 0-15,1 0 0,-1 0 0,0 0 16,0 0 0,-21-21-16,0 0 31,0 0-15,0 0-1,0 0-15,-21 21 16,0-22-16</inkml:trace>
  <inkml:trace contextRef="#ctx0" brushRef="#br0" timeOffset="54511.33">26204 2625 0,'0'-21'78,"0"-1"-78,0 1 15,21 21 1,1 0-16,-1 0 0,0-21 16,0 21-16,0-21 0,0 21 0,1 0 15,-1 0-15,0 0 0,21-21 16,-21 21-16,1 0 0,-1 0 15,-21 21-15,21 0 0,-21 0 16,0 0-16,0 1 0,0-1 16,-21-21-16,0 21 15,-1 0-15,1 0 0,0 0 0,0 1 16,0-22-16,0 21 0,-1-21 16,1 21-16,0-21 0,0 0 15,21 21 1,0-42 15,21 21-15,0-21-1,0 21-15,1 0 0,-1 0 16,0 0-16,0 0 16,0 0-16,0 0 0,1 0 0,-1 21 15,0-21-15,0 21 16,-21 0-16,0 0 0,0 1 15,21-1-15,-21 0 0,0 0 16,0 0-16,-21 0 0,0 1 16,0-1-16,0-21 0,-1 21 15,1-21-15,-21 0 0,21 21 16,0-21-16,-1 0 0,1 0 0,0 0 16,-21 0-16,21 0 0,-1 0 15,1 0-15,0 0 0,0-21 16,0 21-16,0-21 15,21 0-15,-22 21 16,44 0 78,-1 0-94,0 0 15</inkml:trace>
  <inkml:trace contextRef="#ctx0" brushRef="#br0" timeOffset="62706.61">26755 2963 0,'-22'0'32,"22"22"46,0-44 15,22 22-77,-22 22 47,0-1-48,0-42 79,0 42-47,0 0-32,0 0-15,-22 21 0,1-20 16,0-1-16,0 0 0,-21 0 16,20 21-16,-20-20 0,21-1 15,0 0-15,-22 0 0,22-21 0,0 0 16</inkml:trace>
  <inkml:trace contextRef="#ctx0" brushRef="#br0" timeOffset="63707.89">27390 2519 0,'0'0'0,"21"-21"0,-21 0 16,0-1-16,0 1 0,0 0 15,0 0-15,0 63 47,-21-21-47,-1 22 16,22-1-16,-21 0 0,0 1 0,0-1 16,0 0-16,0 1 0,-1-1 15,1 0-15,0 1 0,0-22 0,-21 21 16,20-21-16,1 22 0,-21-22 0,21 0 15,0 0-15,-1 0 16,44-42 31,-1 0-47,0 0 0,0 21 16,-21-21-16,21 0 0,0-1 0,1 1 15,-1 0-15,0 0 0,0 0 0,0 0 16,-21-1-1,21 22-15,-21 22 16,0-1 0,0 0-16,0 0 0,0 0 0,0 0 15,0 1-15,0-1 16,0 0-16,0 0 0,0 0 0,22 0 16,-1 1-1,0-22-15,0 0 0,0 0 0,0 0 16,1 0-16,-1 0 0,0 0 15,0 0-15,0 0 0,22 0 16,-22-22-16,0 1 0,21 0 0,-21 0 16,1 0-16,-1-22 0,0 22 15,0-21-15,0 0 0,0-1 0,1 1 16,-22-22-16,21 22 0,-21-21 16,0 20-16,0-20 0,0-1 15,0 1-15,0 20 0,0 1 0,-21 21 16,-1-21-16,-20 20 0,21 1 0,0 0 15,-22 21-15,22 0 0,-21 0 16,0 0-16,20 0 0,-62 21 16,63 22-16,-1-22 15,-20 21-15,21 0 0,21 1 0,0 20 16,0-20-16,0-1 0,0 0 16,0 22-16,0-22 0,0-21 0,0 22 15,21-1-15,-21-21 0,21 0 16,0 0-16,-21 1 0,22-1 0,-1 0 15,0-21-15,0 21 16,0-21-16,0 0 0,1 0 16,-1 0-16,0 0 0,0 0 15,0 0-15,0 0 0,1-21 16,20 21-16,-21 0 0</inkml:trace>
  <inkml:trace contextRef="#ctx0" brushRef="#br0" timeOffset="64218.02">27961 2773 0,'0'-21'0,"0"42"0,21-42 16,-21 0 0,-21 42 15,21 0-31,-21-21 16,21 21-16,0 0 0,-21 0 15,0 1-15,21-1 0,-22 0 0,22 0 16,0 0-16,0 0 0,0 1 15,0-1-15,-21 0 16,21 0-16,21-21 31,1 0-31,-1 0 0,0 0 16,0 0-16,0 0 0,0 0 16,1-21-16,-1 21 0,0-21 0,0 0 15,21-1-15,-20 1 0,-1 0 16,0 0-16,0 0 0,0 0 15,0-1-15,-21 1 0,22 0 0,-22 0 16,21 21-16,-21-21 0,0 0 16,0 42 15,0 0-31,-21-21 0,21 21 0,-22 0 16,1 0-16,21 1 0,-21-1 15,0 0-15,21 0 0,-21 0 0,21 0 16,0 1-16,-21-22 0,21 21 15,0 0-15,0 0 16,0 0 0,21-21-16,0 0 0,0 0 15,0 0 1,0 0-16,1-21 0,20 21 0,-21-21 0,-21 0 16</inkml:trace>
  <inkml:trace contextRef="#ctx0" brushRef="#br0" timeOffset="64446.89">28554 2858 0,'0'0'16,"0"-22"-16,0 1 15,0 0-15,-21 21 32,-1 0-32,22 21 15,-21 0-15,21 1 0,-21-1 16,21 0-16,0 0 0,0 0 16,0 0-16,-21-21 0,21 22 15,0-1-15,0 0 16,0 0-1,0 0 1,21-21-16,0 0 0,0 0 16,22 0-16,-22 0 15,-21 21-15,42 1 0,-21-22 0,1 0 16</inkml:trace>
  <inkml:trace contextRef="#ctx0" brushRef="#br0" timeOffset="64586.81">28956 2942 0,'0'0'0,"21"-21"0,-21 0 0,21 0 15,-21 0-15,0-1 0,0-20 0,0 21 0,0 0 16,0 0-16,0-1 16,0 1-16,-21 21 15,0 0 1,0 0-16,0 0 16</inkml:trace>
  <inkml:trace contextRef="#ctx0" brushRef="#br0" timeOffset="64950.57">28723 2858 0,'0'0'0,"0"21"0,0 0 16,-21 0-16,21 0 15,0 0-15,-21 1 0,21-1 0,0 0 16,0 0-16,0 0 16,21-21-1,0 0-15,0 0 0,0 0 16,1 0-16,-1 0 16,0 0-16,0-21 0,0 21 15,0-21-15,1 0 0,-1 0 16,0-1-16,-21 1 0,21 0 0,0 0 15,0 0-15,-21 0 0,0-1 16,0 1-16,22 0 0,-22 42 47,-22-21-47,1 21 0,21 1 16,0-1-16,-21 0 0,21 0 0,-21 0 15,21 0-15,0 1 0,0-1 0,0 0 16,0 0-1,21-21-15,0 0 16,0 0-16,1 0 16,-1 0-16,0 0 0,0 0 0,0-21 15,0 21-15,22-21 0,-22 0 16,0-1-16</inkml:trace>
  <inkml:trace contextRef="#ctx0" brushRef="#br0" timeOffset="65287.59">29591 2223 0,'0'0'0,"0"-22"0,0 1 15,-21 21 1,0 0 0,-1 0-16,22 21 0,-21 1 15,0-1-15,21 0 0,-21 21 0,0 1 16,0-1-16,-1 0 0,22 22 15,-21-22-15,0 0 0,0 22 0,0-22 16,21 1-16,-21-1 0,-1-21 16,22 21-16,0-20 0,0-1 0,-21 21 15,21-21-15,0 0 0,0 1 16,0-1-16,0 0 16,21-21 30,1-21-46,-1 0 16,0-1-16,0 1 0</inkml:trace>
  <inkml:trace contextRef="#ctx0" brushRef="#br0" timeOffset="65486.57">29591 2731 0,'0'0'0,"0"21"47,-21 0-47,0 0 0,-1 0 15,22 0-15,-21 1 0,21-1 16,-21 0-16,21 0 0,-21 0 16,0 0-16,0-21 15</inkml:trace>
  <inkml:trace contextRef="#ctx0" brushRef="#br0" timeOffset="65574.53">29612 2985 0,'21'0'16,"0"0"-16</inkml:trace>
  <inkml:trace contextRef="#ctx0" brushRef="#br0" timeOffset="66343.11">29845 2815 0,'0'0'0,"0"-21"16,-21 21 0,0 0-16,-1 0 15,22 21-15,-21 0 0,0-21 0,0 22 16,0-1-16,0 0 16,21 0-16,-22 0 0,22 0 15,0 1-15,0-1 16,0 0-16,0 0 31,22-21 0,-1-21-15,-21 0-16,0 0 16,21-1-16,-21 1 0,21 0 15,-21 0-15,0 0 0,21 0 16,0-1-16,-21 1 0,22 21 15,-1-21-15,0 21 0,0 0 16,0-21-16,0 21 0,1 0 16,-1 0-16,0 21 0,-21 0 15,0 0-15,0 1 16,0-1-16,0 0 0,0 0 16,0 0-16,0 0 15,0 1-15,0-1 0,0 0 16,0 0-1,-21-21-15,21 21 16,-21-21 0,21-21 15,0 0-15,0 0-16,21 0 0,0-1 15,0 1-15,0 0 0,0-21 16,1 21-16,-1-1 0,21 1 0,-21 0 15,22 0-15,-22 0 0,21 21 16,-21-21-16,0-1 0,1 22 0,-1 0 16,21 0-16,-21 0 0,0 0 0,1 22 15,-1-1-15,0-21 0,-21 21 16,0 0-16,0 21 0,0-20 16,0-1-16,0 0 0,-21 0 15,0 0-15,21 0 0,-22 1 0,1-1 16,0-21-16,0 21 0,21 0 15,-21-21-15,0 21 0,-1-21 0,22 21 16,-21-21 0,0 0-16,21-21 31,0 0-31,0 0 16</inkml:trace>
  <inkml:trace contextRef="#ctx0" brushRef="#br0" timeOffset="66595.12">30226 2434 0,'0'0'0,"-21"-21"0,0 0 15,-1 21 1,22-21-16,-21 21 78,0 0-62,0 0-16,0 0 0</inkml:trace>
  <inkml:trace contextRef="#ctx0" brushRef="#br0" timeOffset="66838.23">29273 2392 0,'0'0'0,"22"21"31,-1-21-31,21 0 15,-21 0-15,0 0 0,1 0 16,-1 0-16,21 0 0,-21 0 16,22 0-16,-22 0 0,0 0 0,0 0 15,0 0-15,0 0 0,1 0 16,-1 0-16</inkml:trace>
  <inkml:trace contextRef="#ctx0" brushRef="#br0" timeOffset="67522.59">28575 2836 0,'0'22'78,"0"-1"-63,0 0-15,0 0 16,0 0-16,0 0 16,21-21-16,-21 22 15,21-22 1,0 0-1</inkml:trace>
  <inkml:trace contextRef="#ctx0" brushRef="#br0" timeOffset="69718.48">30819 2709 0,'21'0'15,"-21"-21"1,0 0 15,-21 42 32,-1-21-63,1 21 15,21 1-15,-21-1 0,0 0 16,0 0-16,0 21 0,21-20 0,-22-1 16,1 0-16,21 0 0,-21 0 15,21 0-15,0 1 16,0-1-16,0 0 0,21-21 15,0 0-15,1 0 16,-1 0-16,0 0 0,21 0 16,-21 0-16,22 0 0,-22 0 15,21 0-15,-21-21 0,22 0 16,-22 21-16,0-22 0,21 1 0,-20 0 16,-22 0-16,0 0 0,21-22 15,-21 22-15,0 0 0,0-21 0,0 21 16,0-1-16,-21-20 0,-1 21 0,22 0 15,-21 21-15,0-21 0,0-1 16,0 22-16,0-21 0,-1 21 0,1 0 16,0 0-16,0 0 15,21 21-15,0 1 16,21-22 0,0 0-16,0 21 15,1-21-15,20 0 0,0 0 16,-21 0-16,22 0 0,-1 0 0,22 0 15,-22 0-15,0 0 0,1-21 16,-1-1-16,-21 22 0,0-21 0,22 21 16,-22-21-16,0 0 0,-21 0 15,21 0-15,-21-1 16,0 1-16,0 0 16,-21 21 15,0 0-31,21 21 15,0 0-15,-21 22 0,-1-22 16,22 0-16,-21 21 0,0 1 0,21-1 16,-21-21-16,0 22 0,21-1 15,-21 0-15,-1-21 0,22 22 0,-21-1 16,0-21-16,0 64 0,21-43 16,-21 1-16,0-1 0,21 21 15,-22-20-15,1-1 0,0 22 16,21-1-16,0-21 0,-21 22 0,0-1 15,21-20-15,-21 20 0,-1-20 0,22 20 16,-21-21-16,0 1 0,0 20 16,21-20-16,0-1 0,-21 0 0,21-21 15,-21 22-15,21-22 0,0 0 16,0 0-16,0 0 0,-22-21 16,1 0-16,0 0 15,0 0 1,0 0-16,0-21 0,21 0 0,-22 21 15,1-21-15,0 0 0,21 0 16,-21-1-16,21 1 0,-21 21 0,21-21 16,-21 0-16,21 0 0,-22 0 15,22-1-15,0 1 0,0 0 16,0 0-16,0 0 0,0 0 16,43-1-16</inkml:trace>
  <inkml:trace contextRef="#ctx0" brushRef="#br0" timeOffset="70582.25">31898 2519 0,'21'0'31,"0"0"-15,1 0-16,-1-21 15,0 21-15,0-21 0,0 21 16,0-22-16,1 22 0,-1-21 0,-21 0 16,21 0-1,-21 0-15,0 0 0,0-1 16,-21 1-16,0 21 15,-1 0-15,-20 0 0,21 0 0,0 0 16,-22 0-16,22 0 0,-21 0 16,21 0-16,0 21 0,-1 1 0,1-22 15,0 21-15,21 0 0,0 21 16,0-21-16,0 1 0,0-1 16,0 0-16,0 21 0,0-21 0,0 1 15,21-1-15,0 21 0,1-21 16,-1 22-16,0-22 0,0 0 0,0 21 15,0-21-15,-21 1 16,0-1-16,22 0 0,-22 0 0,0 0 16,0 0-16,-22 1 15,1-22-15,-21 0 0,21 0 0,0 21 16,-22-21-16,1 0 0,21 0 16,-22 0-16,22 0 0,0 0 0,0-21 15,0 21-15,0-22 0,-1 1 16,22 0-16,-21 0 0,21 0 15,0 0-15,0-1 16,21 1-16,1 21 0,-22-21 16,21 21-16,0 0 0,0 0 15,0 0-15,0-21 0,1 21 16,-1 0-16,0 0 0</inkml:trace>
  <inkml:trace contextRef="#ctx0" brushRef="#br0" timeOffset="70919.06">31962 2815 0,'21'0'15,"0"0"-15,0 0 16,0 0-16,-21-21 16,21 21-16,1-21 15,-22 0-15,0 0 16,0-1-1,-22 22 1,1 0-16,0 0 16,0 22-16,21-1 0,-21-21 15,0 21-15,21 0 0,-22 0 16,22 0-16,0 1 0,0-1 0,-21 0 16,21 0-16,0 0 15,0 0-15,21 1 31,1-22-31,-1 0 0,0 0 16,0 0-16,21 0 0,-20 0 16,-1-22-16</inkml:trace>
  <inkml:trace contextRef="#ctx0" brushRef="#br0" timeOffset="71186.91">32448 2731 0,'0'0'0,"0"-22"0,0 1 0,0 0 15,-21 21 1,0 0 0,0 0-16,0 0 0,0 0 15,-1 21-15,1-21 16,0 21-16,0 1 0,0-1 0,0 0 16,-1 0-16,22 0 0,0 0 15,0 1-15,-21-1 0,21 0 0,0 0 16,0 0-16,21 0 15,1-21 1,-1 0-16,0 0 0,0 0 16,21 0-16,-20 0 0,-1 0 0,21 0 15</inkml:trace>
  <inkml:trace contextRef="#ctx0" brushRef="#br0" timeOffset="71958.46">32766 2752 0,'0'0'0,"42"-21"32,-63 21-17,0 0 1,0 0-16,21 21 0,-21-21 16,21 21-16,-22 0 0,1 0 15,21 0-15,-21 1 0,21-1 16,-21 0-16,21 0 15,0 0 1,21-21 0,0 0-1,0 0 1,-21-21 0,0 0-16,0 0 0,0 0 15,0-1-15,0 1 16,0 0-16,0 0 0,0 0 15,0 0-15,0-1 0,0 1 16,22 21 0,20-21-16,-21 21 0,0 0 31,0 0-31,1 21 0,-1 0 16,-21 1-16,0-1 15,0 0-15,0 0 0,0 0 0,0 0 16,0 1-16,0-1 15,0 0-15,0 0 16,-21-21-16,-1 0 47,22-21-31,0 0-1,0 0-15,0-1 16,0 1-16,0 0 0,22 21 15,-22-21-15,21 21 0,0-21 16,-21 0-16,21 21 0,0 0 16,0 0-16,1 0 0,-1 0 15,0 0-15,-21 21 16,21 0-16,-21 0 16,0 0-16,0 0 0,0 1 15,0-1-15,0 0 16,0 0-16,-21-21 15,21 21 1,-21-21-16,42-21 47,0 0-47</inkml:trace>
  <inkml:trace contextRef="#ctx0" brushRef="#br0" timeOffset="72482.17">33316 2773 0,'0'0'0,"0"-21"15,0 0 1,-21-1-16,0 22 16,0 0-16,0 0 15,-1 0-15,1 0 0,21 22 16,-21-1-16,0 0 0,0 0 0,0-21 15,-1 21-15,22 0 0,0 1 16,-21-22-16,21 21 0,0 0 0,0 0 16,21-21 15,1 0-15,-1 0-16,0 0 15,0 0-15,0-21 0,0 0 16,1 0-16,-22-1 15,21 1-15,0 0 0,-21-21 16,21 21-16,0-22 0,0 1 0,-21 21 16,22-22-16,-22 1 0,21 21 15,-21-21-15,0 20 0,0 1 16,0 0-16,0 42 31,-21 0-31,-1 1 16,1 20-16,21-21 0,0 21 0,-21-20 15,0 20-15,21-21 16,0 21-16,0-20 0,-21-1 0,21 0 16,0 0-16,-21 0 0,21 0 15,0 1-15,0-1 16,21-21 0,0 0-1,0 0-15</inkml:trace>
  <inkml:trace contextRef="#ctx0" brushRef="#br0" timeOffset="72845.96">33549 2752 0,'0'-21'16,"-21"21"15,0 0-31,0 0 15,-1 0-15,1 21 0,0-21 16,21 21-16,-21-21 0,0 21 16,21 0-1,0 0 1,21-21-16,0 0 16,0 0-16,0 0 0,-21 22 15,22-22-15,-1 0 16,-21 21-16,0 0 31,-21-21-15,-1 0-1,22-21 17</inkml:trace>
  <inkml:trace contextRef="#ctx0" brushRef="#br0" timeOffset="73330.71">33380 2032 0,'-21'-21'0,"42"42"0,-42-63 0,-1-1 0,44 65 47,-1-22-31,0 21-16,21 21 0,-21-21 0,1 0 15,20 22-15,-21-22 0,0 21 16,22 1-16,-22-22 0,0 21 16,0 0-16,0 22 0,0-22 0,-21 1 15,0 20-15,0-21 0,0 22 16,0-22-16,0 22 0,0-22 15,-21 0-15,0 22 0,21-22 0,-21 1 16,0-22-16,-22 21 0,22 0 16,0-20-16,-21 20 0,-1-21 15,1 0-15,21 22 0,-21-22 16,-1 0-16,1 0 0,0-21 16,-1 21-16,1 0 0,21-21 0,0 0 15,-1 0-15,1 0 0,0 22 16,21-44 46,0 1-62,21 21 16,0-21-16</inkml:trace>
  <inkml:trace contextRef="#ctx0" brushRef="#br0" timeOffset="73838.42">33782 3217 0,'-21'0'0,"0"0"31,42 0 0,0 0 16</inkml:trace>
  <inkml:trace contextRef="#ctx0" brushRef="#br0" timeOffset="74178.74">33740 3535 0,'0'21'78,"0"0"-63,0 0 1,0 1-16,0-1 16,21-21-16,-21 21 0,0 0 15,0 0-15,-21-21 16,-1 21-16,1-21 0,0 22 0,0-1 15,-21-21-15,-1 21 0,1-21 16,0 21-16,-1-21 0,1 0 16,0 21-16,-22-21 0,1 0 0</inkml:trace>
  <inkml:trace contextRef="#ctx0" brushRef="#br0" timeOffset="79704.08">7599 4974 0,'0'-42'15,"0"21"-15,0 0 16,0-1-16,0 1 15,0 0 17,0 42 15,0 0-47,-21 1 15,21-1-15,0 0 0,-22 0 16,22 21-16,0-20 0,0 20 15,0-21-15,0 21 0,0-20 0,0 20 16,0-21-16,0 21 0,-21-20 16,21 20-16,0-21 0,0 21 0,-21-20 15,21 20-15,0-21 0,0 21 0,0 1 16,0-22-16,0 21 0,-21 1 16,21-1-16,0 0 0,-21 1 0,21-22 15,0 21-15,0 0 0,0 1 16,0-22-16,-21 21 0,21 1 0,0-22 15,-22 0-15,22 21 16,0-21-16,0 22 0,0-22 0,0 0 16,0 21-16,0-20 0,-21 20 15,21 0-15,0-21 0,-21 22 0,21-1 16,0-21-16,-21 22 0,21-22 16,0 21-16,0 0 0,0-20 0,0 20 15,0-21-15,-21 0 0,21 22 0,0-22 16,0 0-16,0 0 15,0 0-15,0 0 0,0 1 0,0-1 16,0 0-16,-21-21 0,21 21 0,0 0 16,0 0-16,0 1 15,-22-22-15,22 21 0,0 0 0,0 0 16,0 0-16,0 0 16,0 1-16,0-1 15,0 0 1,0-42 31,0 0-47,0-1 15,0 1-15,0 0 0,0-21 16,0 21-16,0-22 0</inkml:trace>
  <inkml:trace contextRef="#ctx0" brushRef="#br0" timeOffset="80947.52">7599 5080 0,'21'0'31,"0"0"-31,0 0 15,0 0-15,1 0 16,-1 0-16,0 0 0,0 0 16,0 0-16,0 0 0,1 0 15,-1 0-15,0 0 0,0 0 0,0 0 16,0 0-16,22 0 0,-22 0 16,0 0-16,0 0 0,0 0 15,22 0-15,-22 21 0,0-21 16,0 0-16,22 0 0,-22 0 0,21 0 15,-21 0-15,22 0 0,-1 0 16,-21 0-16,21 0 0,22 0 16,-22 0-16,1 0 0,20 0 0,-21 0 0,22 0 15,-22 0-15,64 0 16,-42 0-16,-22 0 0,21 0 0,-20 0 16,-1 0-16,0 0 0,22 0 15,-22 0-15,1 0 0,-1-21 0,0 21 16,1 0-16,-1 0 15,21 0-15,-20 0 0,20 0 0,-20 0 16,20 0-16,1 0 0,-22 0 16,21 0-16,1 0 0,-22 0 0,22 0 15,-22 0-15,0 0 0,22 0 16,-22 0-16,1 0 0,-1 0 0,0 0 16,1 0-16,-22 0 0,21 0 15,0 0-15,1 0 0,-1 0 0,0 0 16,-20 0-16,20 0 0,0 0 15,1 0-15,-1 0 0,0 0 16,1 0-16,-1 0 0,0 0 16,1 0-16,-1 0 0,0 0 0,-21 0 15,43 0-15,-22 0 0,1 0 0,-1 0 16,0-21-16,1 21 0,-1 0 16,0 0-16,1 0 0,-1 0 0,0-21 15,1 21-15,-1 0 0,21 0 16,-20 0-16,-1 0 0,22 0 0,-22 0 15,21-21-15,-20 21 0,20 0 16,-20 0-16,20 0 0,-21 0 0,22-22 16,-22 22-16,1 0 0,20 0 15,-21 0-15,22 0 0,-22 0 0,22 0 16,-22 0-16,22 0 16,-22 0-16,21 0 0,1 0 0,-22 0 15,22 0-15,-22 0 0,22 0 16,-22 0-16,21 0 0,-20 0 0,-1 0 15,0 0-15,1 0 0,-22 0 16,21 0-16,-21 0 0,1 0 0,-1 0 16,0 0-16,0 0 0,0-21 15,0 21 1,1 0 46</inkml:trace>
  <inkml:trace contextRef="#ctx0" brushRef="#br0" timeOffset="82090.89">13737 5038 0,'21'0'31,"0"-21"-15,-21 42 78,0 0-79,0 0 1,0 0-16,0 0 0,0 1 0,0-1 15,0 0-15,0 0 0,0 0 16,0 0-16,0 1 0,0 20 0,0-21 16,0 0-16,0 0 0,0 22 15,0-22-15,0 21 0,0-21 0,0 22 16,0-22-16,0 21 0,0-21 16,0 22-16,0-1 0,0-21 15,0 22-15,0-1 0,0-21 16,0 21-16,0-20 0,0 20 0,0-21 15,0 21-15,0-20 0,0-1 16,-21 21-16,21-21 0,0 0 0,0 1 16,-21 20-16,21-21 0,0 0 15,0 22-15,0-22 0,0 21 0,0-21 16,0 22-16,-21-1 0,21-21 0,0 21 16,-21 1-16,21-22 0,0 21 15,0-21-15,0 22 0,0-1 16,0-21-16,-21 0 0,21 22 0,0-22 15,-22 21-15,22-21 0,-21 1 16,21 20-16,0-21 0,0 0 0,-21 0 16,21 22-16,-21-22 0,0 21 15,21-21-15,0 1 0,0-1 0,-21 21 16,21-21-16,-22 0 0,22 1 16,0 20-16,0-21 0,0 0 0,-21 0 15,21 1-15,0-1 0,-21 0 16,21 0-16,0 0 15,0-42 32,0 0-47,0 0 0,0 0 16,0-1-16,0 1 16</inkml:trace>
  <inkml:trace contextRef="#ctx0" brushRef="#br0" timeOffset="83826.42">7260 7154 0,'0'0'0,"0"22"16,0-1 0,0 0 15,21 0-15,0-21-16,-21 21 15,22-21-15,-1 21 16,0-21-16,0 0 15,-21 22-15,21-22 0,22 0 0,-22 0 16,0 0-16,21 21 0,-21-21 16,22 0-16,-1 0 0,0 0 0,1 0 15,-1 0-15,22 0 0,-22 0 16,21 0-16,-20 0 0,20 0 0,-20 0 16,-1 0-16,21 0 0,-20 0 15,-1 0-15,22 0 0,-1 0 0,-21 0 16,22 0-16,21 0 0,-22 0 15,22 0-15,-22 0 0,22 0 0,0 0 16,-22 0-16,22 0 0,-22 0 16,1 0-16,20 0 0,-20 0 15,-1 0-15,22 0 0,-21 0 0,20 0 16,-20 0-16,20 0 0,-20 0 16,21 21-16,-1-21 0,-20 0 0,-1 0 15,1 0-15,-1 0 0,1 0 16,-1 0-16,1 0 0,-1 0 0,1 0 15,-1 0-15,1 0 0,-1 0 0,1 0 16,-1 0-16,22 0 0,-22 0 16,1 0-16,-1 0 0,1 0 0,-1 0 15,1 0-15,-22 0 0,22 0 16,-22 0-16,22 0 0,-22 0 0,21 0 16,-20 0-16,-1 0 0,22 0 15,-22 0-15,0 0 0,1 0 16,20 0-16,-21 0 0,1 0 0,-1 0 15,-21 0-15,22 0 0,-1 0 16,-21 0-16,21 0 0,1 0 0,-22 0 16,0 0-16,21 0 0,-20 0 15,-1 0-15,21 0 0,-21 0 16,0 0-16,1 0 0,-1 0 0,0 0 16,0 0-16,0 0 0,0 0 0,1 0 15,-1 0-15,0 0 16,0 0-16,0 0 15,0 0-15,1 0 0,-1 0 16,0 0-16,0 0 16,0 0-16,0 0 0,1 0 15,-1 0-15,0 0 16,0 0-16,0 0 16,0 0-16,1 0 15,-1 0-15,0 0 16,0 0-16,0 0 0,0 0 15,1 0-15,-1 0 16,0 0 15,0 0-15,0 0-16,0 0 16,1 0-16,-1 0 15,0 0-15,0 0 16,0 0-16,0 0 15,1 0 1,-1 0 78,-42 0-32,-1 0-46</inkml:trace>
  <inkml:trace contextRef="#ctx0" brushRef="#br0" timeOffset="83974.14">13504 7366 0,'-21'0'63,"0"0"-47</inkml:trace>
  <inkml:trace contextRef="#ctx0" brushRef="#br0" timeOffset="85452.42">1355 8573 0,'0'0'0,"-22"0"16,22-22-16,-21 22 47,0 0-31,0 0-1,0 0-15,0 0 16,21 22-16,-22-1 15,1 0-15,21 0 0,0 0 16,0 0-16,0 22 0,-21-22 16,21 21-16,0 1 0,0 20 15,0-21-15,0 22 0,0-1 0,0-20 16,0 20-16,0 1 0,0-1 16,0-20-16,0 20 0,0 1 15,0-1-15,0 1 0,0-22 16,0 21-16,0 1 0,0-22 15,0 22-15,0-22 0,-21 22 0,21-22 16,0 0-16,0 1 0,0-1 16,0 0-16,-21 1 0,21 20 0,0-21 15,-21 1-15,21 20 0,0-20 16,0 20-16,-22-21 0,22 22 0,-21-22 16,21 1-16,-21-1 0,21 0 15,0-21-15,0 22 0,0-22 16,0 0-16,0 0 0,0 0 15,-21-21 1,0 0 0,0-21-1,21 0-15,0 0 0,-22 0 16,22 0-16</inkml:trace>
  <inkml:trace contextRef="#ctx0" brushRef="#br0" timeOffset="87999.01">1418 8551 0,'0'0'0,"-21"0"0,0 0 0,0 0 0,-1 0 15,1 0 1,42 0 15,1 0-15,-1 0-16,0 0 0,0 0 16,0 0-16,22 0 0,-22 0 0,21 0 15,0 0-15,1 0 0,-1 0 16,0 0-16,1 0 0,-1 0 0,22 0 15,-22 0-15,0 0 16,22 0-16,-1 0 0,1 0 0,-1 0 0,22 0 16,-22 0-16,22 0 15,0-21-15,-1 21 0,1 0 0,-21 0 16,20 0-16,-20 0 0,-1 0 16,1 0-16,-1 0 0,1 0 0,20 0 15,-20 0-15,21 0 0,-1 0 16,1 0-16,-22 0 0,22-21 0,0 21 15,-1 0-15,1 0 0,-21 0 16,20 0-16,-20 0 0,20 0 0,1 0 16,0 0-16,-1-21 0,-20 21 15,21 0-15,-22 0 0,22 0 0,-22 0 16,1 0-16,-22 0 0,22 0 16,-22 0-16,0 0 0,22 0 15,-22 0-15,0 0 0,22 0 0,-22 0 16,1 0-16,20 0 0,-21 0 15,22 0-15,-22 0 0,1 0 0,20 0 16,-21 0-16,1 0 0,-22 0 0,21 0 16,1 0-16,-22 0 0,21 0 15,-21 0-15,0 0 0,22 0 0,-22 0 16,0 0-16,0 0 0,0 0 16,1 0-16,-1 0 0,0 0 15,0 0-15,0 0 16,0 0-16,1 0 15,-1 0-15,0 0 16,-21 21 0,21-21-1,-21 21 17,0 0-17,0 1 1,0-1-1,0 0 1,0 0-16,0 0 16,0 0-16,0 1 0,-21-1 15,21 21-15,-21-21 0,21 0 16,0 22-16,0-1 0,0-21 0,0 22 16,0-1-16,0 0 0,0 1 15,0-22-15,0 21 0,0 0 0,0 1 16,0-1-16,0 0 0,0 1 15,0-1-15,0 0 0,0 1 0,0-1 16,0 0-16,0 1 0,0-1 0,0 0 16,0 1-16,0 20 0,0-20 15,0-1-15,0 0 0,0 1 16,0-1-16,-21 0 0,21 1 0,0-1 16,0 0-16,0 1 0,-22-1 15,22 0-15,0 1 0,0 20 0,0-21 16,0 1-16,0 20 0,0-20 15,0-1-15,0 0 0,-21 1 0,21-1 16,0 0-16,0 1 0,0-1 0,0 0 16,0-21-16,0 22 0,0-1 15,0-21-15,0 22 0,0-1 0,0 0 16,0-21-16,0 22 0,0-22 16,0 21-16,0-21 0,0 1 0,21-1 15,-21 0-15,0 0 0,0 0 16,0 0-16,0 1 0,0-1 15,0 0-15,0 0 16,-21-21 15,0 0-31,0 0 16,0 0-16,0 0 0,-1 0 0,1 0 16,0 0-16,0 0 0,0 0 15,-22 0-15,22 0 0,-21 0 0,21 0 16,-22 0-16,1 0 0,0 0 0,-1 0 15,22 0-15,-21 0 0,0 0 16,-1 0-16,1 0 0,0 0 16,-1 0-16,1 0 0,-22 0 0,22 0 15,0 0-15,-22 0 0,22 0 16,0 0-16,-22 0 0,22 0 0,-22 0 16,22 0-16,-22 0 0,1 0 15,21 0-15,-22 0 0,1 0 0,-1 0 16,22 0-16,-22 0 0,1 0 0,-1 0 15,22 0-15,-22 0 0,22 0 16,-21 0-16,20 0 0,-20 0 0,20 0 16,-20 0-16,21 21 0,-22-21 15,22 0-15,-22 0 0,22 0 0,-22 0 16,22 0-16,0 0 0,-1 0 0,-20 0 16,21 0-16,-1 0 15,1 0-15,0 0 0,-1 0 0,1 0 16,21 0-16,-22 0 0,1 0 15,21 0-15,-21 0 0,20 0 0,1 0 16,-21 0-16,21 0 0,0 0 0,-22 0 16,22 0-16,0 0 0,-21 0 15,20 0-15,1 0 0,-21 0 0,21 0 16,0 0-16,-22 0 0,22 0 16,0 0-16,-21 0 0,20 0 0,1 0 15,0 0-15,0 0 16,0 0-16,0 0 0,-1 0 0,-20 0 15,21 0-15,0 0 16,0 0-16,-1 0 0,1 0 16,0 0-16,0 0 0,0 0 15,0 0-15,-1 0 0,1 0 0,0 0 16,0 0-16,0 0 16,0 0-16,-1 0 15,1 0-15,0 0 16,0 0-16,0 0 0,0 0 15,-1 0-15,1 0 0,0 0 16,0 0-16,0 0 16,0 0-16,-1 0 0,1 0 15,0 0-15,0 0 0,0 0 16,0 0-16,-1 0 16,1 0-16,0 0 15,0 0-15,0 0 16,0 0-1,-1 0 1,1 0-16,0 0 16,0 0-16,0 0 15,0 0 1,-1-21-16,1 21 0,0 0 31,0 0-31,21-21 0,-21 21 0,0 0 31,21-21 63,-22 21-94,22-21 16,0-1-16,0 1 15,-21 0 1,21 0-16,0 0 0,0 0 0,0-1 16,0-20-16,0 0 0,0 21 15,21-22-15,-21 1 0,22 21 16,-1-22-16,0 22 0,0-21 0,0 21 16,0 21-16,-21-21 0,0-1 15,22 22-15,-22-21 0,0 0 16</inkml:trace>
  <inkml:trace contextRef="#ctx0" brushRef="#br0" timeOffset="89130.39">10350 8763 0,'0'0'0,"-21"-21"0,0 21 16,0 0 15,0 21-15,21 0-16,-21 0 0,21 22 15,0-1-15,-22-21 0,1 22 16,21 20-16,-21-21 0,21 64 15,-21-63-15,0 20 0,21 1 16,-21-1-16,21 1 0,0-1 16,0 22-16,-22-1 0,22-20 0,0 21 15,-21-22-15,21 22 0,0-22 16,0 1-16,0 20 0,0-20 0,-21 21 16,21-22-16,0 1 0,-21-1 0,21 1 15,0-1-15,0-21 0,-21 22 16,21-22-16,-21 1 0,21-1 0,-22-21 15,22 21-15,0-20 0,0 20 16,-21-21-16,21 0 0,0 0 0,0 1 16,0-1-16,0 0 15,0 0-15,21-21 47,-21-21-47,0 0 16,0 0-16,22-1 0</inkml:trace>
  <inkml:trace contextRef="#ctx0" brushRef="#br0" timeOffset="90954.79">10393 8975 0,'0'-21'47,"21"21"-16,0-22-31,0 22 16,0 0-16,1-21 0,20 21 15,-21 0-15,21 0 0,1 0 16,20-21-16,-20 21 0,41 0 0,-20 0 16,20-21-16,1 21 15,0 0-15,21 0 0,-22-21 0,1 21 16,21-21-16,0 21 0,-1 0 16,1 0-16,21 0 0,-21 0 0,21 0 15,0 0-15,0 0 0,0 0 16,0 0-16,0 0 0,21 0 0,-21 0 15,0 0-15,-21 21 0,21-21 16,-21 0-16,0 0 0,-22 21 0,22-21 16,0 0-16,-21 0 0,21 0 15,-22 0-15,1 0 0,0 21 0,-22-21 16,22 0-16,-22 0 0,1 0 16,-22 0-16,22 0 0,-22 0 15,21 0-15,-20 0 0,-1 0 16,0 21-16,1-21 0,-1 0 0,0 0 15,1 0-15,-1 0 0,22 0 16,-22 0-16,0 21 0,1-21 16,-1 0-16,0 0 0,1 0 0,-1 22 15,0-22-15,-21 21 0,22-21 16,-22 0-16,21 0 0,-21 21 0,1-21 16,-1 0-16,0 21 0,0-21 15,-21 21 1,21 0-1,-21 1 1,0-1-16,0 0 16,0 0-16,0 0 15,0 0-15,0 1 0,0-1 0,0 0 16,-21 0-16,21 0 0,-21 0 16,21 1-16,-21 20 0,0-21 0,21 21 15,-22 1-15,1-1 0,0 22 16,21-22-16,-21 21 0,21-20 0,-21 20 15,0-20-15,21 20 0,0-21 0,0 1 16,-22-1-16,22 0 0,-21 22 16,21-22-16,-21 1 0,21 20 15,0-21-15,0 22 0,0 42 16,0-64-16,0 64 16,0-64-16,0 1 0,0-22 0,0 21 15,0 0-15,0 1 0,0-22 16,-21 0-16,21 21 0,0-20 0,-21-1 15,21 21-15,0-21 0,0 0 16,-21 22-16,21-22 0,-22 0 0,22 0 16,0 0-16,0 1 0,-21-1 0,21 0 15,-21-21-15,21 21 0,0 0 16,-21-21-16,0 21 16,0 1-16,-1-1 15,1-21 1,0 0-16,0 21 0,0-21 15,0 0-15,-1 0 16,1 21-16,0-21 0,0 0 0,0 0 16,0 0-16,-1 0 0,1 21 0,-21-21 15,21 0-15,-22 0 0,22 0 16,-21 0-16,0 0 0,-1 0 0,1 0 16,0 0-16,-22 0 0,1 0 15,-1 0-15,1-21 0,-22 21 0,0-21 16,22 21-16,-22-21 0,0 21 15,22-21-15,-22-1 0,22 22 16,-1-21-16,1 21 0,-22-21 0,22 0 16,-22 21-16,21-21 0,-20 21 0,-1 0 15,22-21-15,-22 21 0,0 0 16,1-22-16,-1 22 0,0 0 0,22 0 16,-22-21-16,0 21 0,22 0 15,-22 0-15,22-21 0,-22 21 0,22 0 16,-1 0-16,-21 0 0,22 0 0,-1-21 15,1 21-15,-1 0 0,1-21 16,21 21-16,-22 0 0,1 0 0,20 0 16,-20 0-16,20 0 0,-20 0 15,-1-21-15,22 21 0,0 0 16,-1 0-16,1 0 0,0 0 0,-1 0 16,1 0-16,0 0 0,21-22 15,-22 22-15,22 0 0,-21 0 0,21 0 16,-1 0-16,1 0 0,0 0 0,0 0 15,0 0-15,0 0 0,-1 0 16,1 0-16,0 0 16,0 0-16,0 0 0,0 0 15,-1 0-15,1 0 0,0 0 16,0 0-16,0 0 0,-22 0 16,22 0-16,0 0 15,-21 0-15,21 0 0,-1 0 16,1 0-16,0 0 0,0 0 0,0 0 15,0 0-15,-1 22 0,1-22 16,0 0-16,0 0 0,0 0 16,0 0-1,-1 0 1,1 0 0,0 0-1,0 0-15,0 0 16,0 0-1,-1 21 1,1-21-16,21 21 31,0 0-15</inkml:trace>
  <inkml:trace contextRef="#ctx0" brushRef="#br0" timeOffset="91922.55">6794 13949 0,'0'0'0,"0"-21"16,0 0-16,0-1 0,0 1 15,0 0-15,0 0 0,0 0 0,0 0 16,0-1-16,0 1 0,0 0 15,22 0-15,-22 0 0,21 21 16,0 0-16,-21 21 16,0 0-1,0 0-15,0 22 0,0-22 0,0 21 16,0 0-16,0 22 0,0-22 16,0 22-16,-21-22 0,0 43 15,21-22-15,-22 1 0,1 20 16,0 1-16,0-21 0,21 20 0,-21-20 15,21 20-15,-21-20 0,21 21 16,0-22-16,-22 22 0,1-1 0,21-20 16,-21 21-16,21-22 0,-21 1 0,0-1 15,21 1-15,-21-22 16,21 21-16,0-20 0,-22-1 0,1 0 0,21-20 16,-21 20-16,21-21 0,0 0 15,0 0-15,0 1 0,0-44 47,0 1-47,0-21 0,0 21 0,0 0 16,21-22-16</inkml:trace>
  <inkml:trace contextRef="#ctx0" brushRef="#br0" timeOffset="93786.23">6837 13674 0,'0'-21'16,"0"42"-16,0-64 0,0 22 16,0 0-16,0 0 15,21 21-15,-21-21 16,21 21-16,0-21 0,0-1 15,1 22-15,-1 0 16,0-21-16,0 21 0,0 0 0,0 0 16,22 0-16,-1-21 0,-21 21 15,22 0-15,-1 0 0,64 0 16,-43 0-16,1-21 0,-1 21 16,22 0-16,0 0 0,20 0 0,-20 0 15,21 0-15,0 0 0,0-21 16,-1 21-16,22 0 0,0 0 0,0 0 15,0 0-15,0 0 0,0 0 16,0 0-16,22 0 0,-22 0 16,0 0-16,21 0 0,-21 0 0,0 0 15,0 0-15,0 0 0,0 0 16,0 0-16,0 0 0,0 0 0,0 0 16,0-21-16,0 21 0,-21 0 15,-1 0-15,1 0 0,0 0 0,0 0 16,0 0-16,-22 0 0,22 0 15,0 0-15,-21 0 0,-1 0 0,1 0 16,0 0-16,-22 0 16,1 0-16,-1 0 0,22 0 0,-22 0 15,1 0-15,-1 0 0,1 0 0,21 0 16,-22 0-16,1 0 0,20 0 16,-20 0-16,-1 0 0,-20 0 0,20 0 15,-21 0-15,1 0 0,-1 0 16,0 0-16,-20 0 0,-1 0 0,0 0 15,0 0-15,0 0 16,0 0 0,-21 21 15,0 0-15,0 0-16,0 0 15,0 0-15,0 1 0,0-1 16,0 0-16,0 0 0,0 0 15,0 22-15,-21-22 0,21 21 0,-21 0 16,21-20-16,0 20 0,0 0 16,-21 1-16,21-1 0,-21-21 0,21 21 15,0 1-15,0-1 0,0 0 16,0 22-16,0-22 0,0 22 16,0-22-16,0 22 0,0-1 0,0-21 15,0 22-15,0-22 0,0 22 16,0-22-16,0 0 0,21 1 15,-21-1-15,0 0 0,21 1 0,-21-1 16,0 0-16,0 1 0,0-1 0,0 0 16,0 1-16,0-1 0,0-21 15,0 22-15,0-1 0,0-21 0,0 0 16,0 22-16,0-22 0,0 0 16,0 0-16,0 0 0,0 0 0,0 1 15,0-1-15,0 0 16,0 0-16,0 0 15,-21-21-15,21 21 0,-21-21 16,0 0-16,21 22 16,-22-22-1,1 21-15,0-21 16,0 21 0,0-21-16,0 0 15,-1 0-15,1 0 0,0 0 16,-21 0-16,21 21 0,-22-21 0,22 0 15,-21 0-15,-1 0 0,-20 0 16,21 0-16,-1 0 0,-20 0 0,20 0 16,-20 0-16,21 0 0,-22 0 0,1 0 15,-1 0-15,1 0 16,-22 0-16,21 0 0,-20 0 0,-22-21 0,21 21 16,-21 0-16,22-21 0,-22 21 15,0-21-15,21 21 0,-20-22 16,-1 22-16,-21 0 0,21 0 0,0-21 15,21 21-15,-20 0 0,20 0 16,0 0-16,1 0 0,-1-21 0,0 21 16,1 0-16,20 0 0,-21 0 15,1 0-15,-1 0 0,0 0 0,1-21 16,-1 21-16,0 0 0,22 0 16,-22 0-16,22 0 0,-22 0 0,22 0 15,-1 0-15,1-21 0,-1 21 16,-21 0-16,22 0 0,-1 0 0,1 0 15,-1 0-15,1-21 0,-1 21 16,-20 0-16,20 0 0,1 0 0,-1 0 16,1-22-16,-1 22 0,1 0 15,-64 0-15,63 0 0,1 0 16,-1 0-16,1 0 0,-1 0 0,22 0 16,-22 0-16,22 0 0,0 0 15,-1 0-15,1 0 0,0 0 0,-1 0 16,1 0-16,21 0 0,0 0 15,-22 0-15,22 0 0,0 0 16,0 22-16,0-22 0,0 0 0,-1 0 16,1 0-16,0 0 0,0 21 15,0-21-15,0 0 0,-1 0 0,1 0 16,0 0-16,0 0 16,0 0-16,0 21 0,-1-21 0,1 0 15,0 0-15,-21 0 0,21 0 16,-1 0-16,1 21 0,0-21 0,0 0 15,0 0-15,-22 0 0,22 0 16,0 0-16,0 0 0,-21 0 0,20 0 16,1 0-16,0 0 0,0 0 0,0 0 31,0 0-31</inkml:trace>
  <inkml:trace contextRef="#ctx0" brushRef="#br0" timeOffset="94922.54">16002 6562 0,'0'0'0,"0"-21"0,0-1 0,-21 22 0,21-21 15,-21 21-15,21-21 16,0 42 15,-22 0-31,22 1 0,0-1 16,0 0-16,0 21 0,0 1 15,0-1-15,0-21 0,0 21 0,0 1 16,0-1-16,0 0 0,0 1 16,0-1-16,0 0 0,0-20 0,0 20 15,0 0-15,-21 1 0,21-1 16,0 0-16,-21 1 0,21-1 0,0-21 16,0 0-16,0 0 0,-21 1 0,21-1 15,0 0-15,-21 0 0,21 0 16,0-42 15,0 0-31,0 0 16,0 0-16</inkml:trace>
  <inkml:trace contextRef="#ctx0" brushRef="#br0" timeOffset="96690.15">16108 6477 0,'21'0'31,"0"0"-15,-21-21-16,21 21 0,0 0 0,1 0 16,-1 0-16,21 0 0,-21 0 15,22 0-15,-1 0 0,0 0 0,1 0 16,-1 0-16,21 0 0,1 0 16,-22 0-16,22 0 0,-1 0 15,1 0-15,-1 0 0,22 0 16,0 0-16,-1 0 0,1 0 0,0 0 15,-1 0-15,22 0 0,-21 0 16,-1 0-16,-20 0 0,21 0 0,-1 0 16,1 0-16,0 0 0,-1 0 15,1 0-15,0 0 0,-1 0 16,1 0-16,0 0 0,-22 0 0,22 21 16,-22-21-16,1 0 0,20 21 15,-20-21-15,-1 0 0,1 0 0,-1 21 16,1-21-16,-1 0 0,1 0 15,-1 22-15,1-22 0,-1 0 16,-20 0-16,20 0 0,-20 0 0,-1 0 16,-21 21-16,21-21 0,1 0 15,-22 0-15,0 0 0,0 0 16,0 0-16,1 0 0,-1 0 0,0 0 16,-21 21-16,21-21 0,0 0 15,0 0-15,1 0 0,-1 0 0,0 0 16,0 21-16,0-21 0,22 0 15,-22 0-15,21 0 0,-21 0 0,22 21 16,-22-21-16,0 0 0,0 0 16,0 0-16,0 0 15,-21 21-15,0 1 32,0-1-17,0 0-15,0 0 16,0 0-16,0 0 15,0 1-15,0-1 16,0 0-16,0 0 0,0 0 16,0 0-16,0 1 0,0-1 15,0 0-15,0 0 0,-21 0 0,21 0 16,-21 22-16,21-22 0,0 21 16,0-21-16,-21 22 0,21-1 15,0-21-15,-21 22 0,21-22 16,0 21-16,0-21 0,0 22 0,0-22 15,0 0-15,-21 0 0,21 0 0,0 0 16,0 1-16,0-1 0,-22 0 16,22 0-16,0 0 0,0 0 15,-21-21 1,21 22-16,-21-22 0,0 0 16,21 21-16,-21-21 15,0 0-15,-1 0 0,22 21 16,-21-21-16,0 0 0,0 0 0,0 0 0,0 0 15,-1 0-15,1 0 16,-21 0-16,21 0 0,-22 0 0,1 0 16,0 0-16,-1 0 0,-20 0 15,21 0-15,-22 0 0,1 0 0,-1 0 16,1-21-16,-1 21 0,1 0 0,-1 0 16,1 0-16,-1 0 0,1-21 15,20 21-15,-20 0 0,-1 0 0,1 0 16,-1 0-16,1 0 0,-1 0 15,1 0-15,20 0 0,-20 0 0,-1-22 16,22 22-16,-21 0 0,20 0 16,1 0-16,0 0 0,-1 0 15,-20 0-15,20 0 0,22 0 0,-21 0 16,0 0-16,-1 0 0,1 0 16,0 0-16,-1 0 0,22-21 0,-21 21 15,-1 0-15,1 0 0,21 0 16,-21 0-16,-1 0 0,22 0 0,-21 0 15,-1 0-15,22 0 0,-21 0 0,0 0 16,-1 0-16,22 0 0,-21-21 16,-1 21-16,22 0 0,-21 0 0,21 0 15,-22 0-15,1 0 0,21 0 16,-21-21-16,20 21 0,-20 0 0,21 0 16,0 0-16,-22 0 15,22 0-15,0 0 0,-21 0 0,21 0 16,-1 0-16,1-21 0,0 21 0,0 0 15,-21 0-15,20 0 0,1 0 16,0 0-16,0 0 0,0 0 0,0-21 16,-1 21-16,1 0 15,0 0-15,0 0 16,0 0-16,21-22 16,-21 22-16,-1 0 15,1 0-15,0 0 16,0 0-1,0 0-15,0-21 0,-1 21 16,1 0-16,0 0 16,0 0-16,0 0 0,0 0 15,-1 0-15,1 0 0,0 0 16,0 0 15,0 0 0,0 0-31,21-21 0,-22 21 16,1 0 0,0 0-1,42 0 95,0-21-95,1 21-15,-1-21 0</inkml:trace>
  <inkml:trace contextRef="#ctx0" brushRef="#br1" timeOffset="104358.46">2561 5969 0,'-21'0'0,"42"0"0,-63 0 16,21 0-16,-1 0 0,1 0 15,21-21-15,-21 21 16,0 0-16,0 0 16,42 0 31,0 0-32,0 0-15,22 0 0,-22 0 16,21 0-16,-21 0 0,22 0 0,-1 0 15,21 0-15,-20 0 0,-1 0 16,22 0-16,-22 0 0,21 0 0,1 21 16,-22-21-16,43 0 15,-22 0-15,1 0 0,21 0 0,-1 0 16,1 0-16,0 0 0,-1 0 16,1 0-16,0 0 0,-1 0 0,22 0 15,0 0-15,0 0 0,0 0 16,-1 0-16,22 0 0,0 0 0,-21 0 15,21 0-15,-21 0 0,21 0 0,-21 0 16,21 0-16,0 0 0,-21 0 16,21 0-16,-21 0 0,-1 0 0,-20 0 15,0 0-15,-1 0 0,1 0 16,0 0-16,-1 0 0,-20 0 0,21 0 16,-22 0-16,1 0 0,-1 0 15,1 0-15,-1 0 0,-21-21 16,1 21-16,-1 0 0,0 0 0,-20 0 15,-1 0-15,21-21 0,-21 21 16,0 0-16,1 0 16,-22-21-1,0-1 17,0 1-17</inkml:trace>
  <inkml:trace contextRef="#ctx0" brushRef="#br1" timeOffset="104866.41">7154 5567 0,'-42'-42'31,"42"63"0,0 0-31,0 0 0,0 0 16,0 0-16,0 1 15,21-1-15,0 0 0,-21 0 16,21 0-16,1-21 0,-1 21 0,-21 1 16,21-22-16,0 21 0,0-21 15,0 0-15,-21 21 0,22-21 0,-1 21 16,0-21-16,0 0 15,0 0-15,-42 0 63,0 0-63,0 0 16,0 0-16,-1 21 15,1 0-15,0-21 0,0 22 0,0-1 16,-22 0-16,22 0 0,-21 0 15,21 0-15,-22 22 0,1-22 0,0 0 16,-1 0-16,22 0 0,-21 1 16,21-1-16,0 0 0,-1 0 0,1-21 15,0 21-15,0-21 0,21 21 16,-21-21 0,0 0-1</inkml:trace>
  <inkml:trace contextRef="#ctx0" brushRef="#br1" timeOffset="106227.37">1990 4847 0,'0'0'16,"21"0"47,0-21-63,0 0 15,0 21-15,0-21 0,1 0 0,-1 21 16,21-22-16,-21 1 0,0 21 15,-21-21-15,22 0 0,-1 21 0,-21-21 16,0 0-16,0-1 16,0 1-16,0 0 0,0 0 15,0 0 1,0 0-16,-21 21 16,-1 0-16,1 0 31,21 21-31,-21 0 0,21 0 0,0 21 15,0-20-15,0 20 0,0 0 16,-21 1-16,21-1 0,0 21 0,0-20 16,0 20-16,0-20 0,0 20 15,0-21-15,0 1 0,0 20 0,0-20 16,0-1-16,0 21 0,0-20 16,0-1-16,0 0 0,0 22 15,0-22-15,0 1 0,0-22 16,0 21-16,0-21 0,0 0 0,21 1 15,0-22-15,0 0 16,1 0-16,-1 0 0,0 0 16,0-22-16,0 1 0,0 0 15,1 0-15,-1 0 0,0-22 16,0 22-16,0 0 0,-21-21 0,0 21 16,21-22-16,-21 1 0,0 21 0,0-22 15,0 22-15,-21-21 0,0 0 16,0 20-16,-21-20 0,-1 21 15,22-21-15,-21 20 0,-1 1 16,22 0-16,-21 21 0,21 0 0,0-21 16,-1 21-16,1 0 0,0 0 15,0 0-15,21 21 32,21-21-32,0 0 15,0 0-15,1 0 0,-1 0 0,0-21 16,21 0-16,-21 21 0,22-21 15,-22-1-15,21 1 0,-21 0 0,22 0 16,-22 0-16,0 0 16,21-1-16,-20 1 0,-1 0 0,0 0 15,-21 0-15,21 21 16,-21 21 15,0 0-31,0 0 0,21 0 0,-21 22 16,0-22-16,0 0 0,0 0 15,0 0-15,0 1 0,0-1 16,0 0-16,0 0 0,0 0 0,0 0 16,0-42 31,0 0-47,0 0 15</inkml:trace>
  <inkml:trace contextRef="#ctx0" brushRef="#br1" timeOffset="106406.33">2646 4614 0,'0'0'0,"21"22"94,0-22-94,0 0 0</inkml:trace>
  <inkml:trace contextRef="#ctx0" brushRef="#br1" timeOffset="106870.38">2942 4720 0,'0'0'0,"0"64"15,0-43 1,0 0-16,0 0 0,0 0 0,0 1 16,0-1-16,0 0 0,0 0 15,0 0-15,0 0 16,0 1-16,0-1 0,0 0 0,0 0 16,0 0-1,-21-21 16,21-21-15,0 0-16,0 0 0,0 0 16,0-22-16,0 22 0,0 0 15,21 0-15,0-22 16,22-20-16,-22 42 0,0 0 16,0 21-16,21-22 0,-20 1 15,-1 21-15,21 0 0,-21 0 0,22 0 16,-22 0-16,0 21 0,0 1 15,0-1-15,0 0 0,-21 0 0,0 0 16,0 0-16,0 22 0,0-22 16,0 0-16,0 0 0,0 0 0,-21 1 15,21-1-15,-21 0 16,21 0-16</inkml:trace>
  <inkml:trace contextRef="#ctx0" brushRef="#br1" timeOffset="107430.17">3810 4741 0,'0'0'0,"0"-21"15,-21 0-15,0 21 0,-1 0 16,1 0 0,0 0-16,0 21 15,0 0-15,0 1 0,21-1 16,-22 0-16,1 0 0,0 0 0,0 0 16,21 22-16,0-22 0,-21 0 15,21 0-15,0 22 0,0-22 16,0 0-16,0 0 0,21-21 15,0 21-15,0-21 16,0 0-16,1 0 0,-1 0 16,0-21-16,21 21 0,-21-21 0,1 0 15,-1 0-15,0-1 0,21 1 0,-21 0 16,1-21-16,-1 21 0,0-22 16,0 22-16,-21-21 0,21-1 15,-21 1-15,21 21 0,-21-21 16,0 20-16,0-20 0,0 21 0,0-21 15,0 20-15,0 1 0,0 0 16,0 0-16,0 42 16,0 0-1,0 0-15,0 1 0,0-1 0,0 21 16,0 0-16,0 1 0,0-1 16,0 0-16,0-20 0,0 20 0,0 0 15,0 1-15,0-22 0,0 21 0,0-21 16,0 0-16,0 1 0,0-1 15,22-21-15,-1 0 16,0 0 0,0 0-16,0-21 0,0-1 15</inkml:trace>
  <inkml:trace contextRef="#ctx0" brushRef="#br1" timeOffset="108043.6">4424 4593 0,'0'0'0,"21"0"31,0 0-31,0 0 16,22 0-16,-22 0 0,0 0 0,0-21 15,21 21-15,-20 0 0,-1-21 16,0 21-16,-21-21 0,21 21 16,-21-21-16,-21 21 15,0 0-15,0 0 16,-1 0-16,-20 0 0,21 0 16,0 0-16,-22 0 0,22 21 15,0 0-15,0-21 0,0 21 16,0 0-16,-1-21 0,1 21 0,21 1 15,0-1-15,0 0 16,0 0-16,0 0 0,21-21 16,1 0-16,-1 21 0,0-21 0,0 0 15,0 0-15,0 0 0,1 0 16,-1 0-16,0 0 0,0 0 0,-42 0 47,0 0-47,0 0 15,-1 22-15,1-1 0,-21-21 0,21 21 16,0-21-16,-1 21 0,1 0 16,0 0-16,0 1 0,0-1 0,21 0 15,-21 0-15,21 0 0,0 0 16,0 1-16,0-1 0,0 0 0,0 0 16,21 0-16,0-21 0,0 0 15,-21 21-15,21-21 0,0 0 16,1 0-16,20 0 0,-21 0 0,0 0 15,0-21-15,22 21 0,-22-21 16,0 0-16,21 21 0,-20-21 16,-1 0-16</inkml:trace>
  <inkml:trace contextRef="#ctx0" brushRef="#br1" timeOffset="108318.51">5186 4403 0,'-43'63'31,"43"-42"-31,-21 22 0,21-22 16,-21 0-16,21 21 0,0 1 16,0-22-16,0 21 0,-21 1 15,21-22-15,0 21 0,-21-21 0,21 22 16,0-22-16,0 0 0,0 0 15,0 0-15,0 0 0,0 1 0,0-1 16,21-42 15,0 21-31</inkml:trace>
  <inkml:trace contextRef="#ctx0" brushRef="#br1" timeOffset="108727.29">5165 4868 0,'21'0'32,"0"0"-32,0 0 15,0 0-15,0-21 0,-21 0 0,22 21 16,-1-21-16,-21 0 15,21 0-15,0-1 0,-21 1 16,0 0-16,0 0 16,-21 21 15,0 0-31,0 0 0,-1 21 16,22 0-16,-21 0 0,21 1 15,-21-1-15,21 0 0,0 21 0,0-21 16,-21 1-16,21-1 0,0 0 15,0 0-15,0 0 0,0 0 0,0 1 16,0-1-16,21-21 0,-21 21 16,21-21-16,0 0 0,1 0 0,-1 0 15,0 0-15,0 0 0,0 0 0,0 0 16,1 0-16,-1 0 16,21-21-16,-21 0 0,0-1 0,1 22 15</inkml:trace>
  <inkml:trace contextRef="#ctx0" brushRef="#br1" timeOffset="109415.44">5630 4720 0,'-42'0'31,"42"21"-15,0 1-16,0-1 15,0 0-15,0 0 0,0 0 0,0 0 16,0 1-16,0-1 0,0 0 15,0 0-15,0 0 0,0 0 0,0 1 16,0-1 0,0-42 31,0-1-47,0 1 0,0 0 15,0-21-15,0 21 0,0-1 16,0-20-16,0 21 0,21 0 0,0 0 15,-21-1-15,21 1 0,1 0 16,-1 0-16,0 0 0,0 21 0,0 0 16,0 0-16,1 0 0,-1 0 15,0 0-15,0 0 0,0 21 16,0 0-16,-21 0 0,0 0 16,0 1-16,0 20 0,0-21 15,0 21-15,0-20 0,0-1 0,0 0 16,0 0-16,0 0 0,0 0 15,0 1-15,0-1 0,-21-21 16,21-21 15,0-1-15,0 1-16,0 0 16,21 0-16,1-21 0,-22 20 15,21 1-15,0-21 0,0 21 16,0 0-16,0-1 0,-21 1 0,22 0 15,-1 21-15,0-21 0,0 21 0,0 0 16,0 0-16,1 0 16,-22 21-16,0 0 15,0 0-15,0 1 0,0 20 16,0-21-16,0 0 0,0 0 0,0 1 16,0-1-16,0 0 0,0 0 15,0 0-15,0 0 16,0-42 15,0 0-15</inkml:trace>
  <inkml:trace contextRef="#ctx0" brushRef="#br1" timeOffset="110243.89">6329 4805 0,'0'21'16,"21"-21"0,0 0-1,0 0-15,-21-21 0,21 21 16,1-21-16,-1 0 0,0 21 16,-21-22-16,0 1 0,0 0 15,0 0-15,0 0 31,-21 21-31,0 0 16,-1 0-16,22 21 0,-21-21 16,21 21-16,-21 0 0,21 0 15,-21 1-15,21 20 0,0-21 0,0 0 16,0 0-16,0 1 0,0-1 16,0 0-16,0 0 0,0 0 15,0 0-15,21-21 16,0 0-16,0 22 0,1-22 0,-1 0 15,21 0-15,-21 0 0,0 0 0,22 0 16,-22 0-16,0-22 0,0 22 16,0-21-16,1 0 0,-1 0 0,0 0 15,-21 0-15,0-1 0,0 1 16,0 0-16,0 0 0,0 0 0,0 0 16,0-1-16,0 1 15,0 42 1,0 1-1,0-1 1,0 0-16,0 0 0,0 0 0,-21 22 16,21-22-16,0 0 15,0 0-15,0 0 0,-21-21 0,21 21 16,0 1-16,0-1 16,0-42 30,0-1-46,0 1 0,0 0 16,0 0-16,21 0 0,0 0 16,-21-22-16,21 22 0,0 0 0,0 0 15,1 0-15,20-1 0,-21 1 16,0 21-16,0 0 0,1-21 16,-1 21-16,0 0 0,0 0 0,0 0 15,0 21-15,1-21 0,-22 21 16,21 1-16,-21-1 0,0 0 0,0 0 15,0 0-15,0 22 0,0-22 0,0 0 16,0 0-16,0 0 0,0 0 16,-21 1-16,-1-1 0,22 0 15,0-42 32,0 0-47</inkml:trace>
  <inkml:trace contextRef="#ctx0" brushRef="#br1" timeOffset="110534.7">7429 4382 0,'0'0'0,"0"21"16,0 0-1,0 0-15,0 0 16,0 22-16,0-22 0,0 0 0,0 0 16,0 21-16,-21-20 0,21 20 15,0 0-15,-21-21 0,21 22 0,0-22 16,-21 21-16,21-21 0,0 1 0,0-1 16,0 0-16,0 0 0,0 0 15,0 0-15,21-21 16,0 0-1,0 0-15,1-21 16,-1 0-16,-21 0 0</inkml:trace>
  <inkml:trace contextRef="#ctx0" brushRef="#br1" timeOffset="110798.59">7260 4636 0,'21'0'16,"0"0"-1,1 0-15,20 0 0,-21-22 16,0 22-16,0 0 0,22 0 16,-22 0-16,0 0 0,0 0 0,0 0 15,1 0-15,-1 0 0,0 0 16</inkml:trace>
  <inkml:trace contextRef="#ctx0" brushRef="#br1" timeOffset="112158.5">360 6287 0,'-21'0'15,"42"0"32,0 0-47,0 0 0,0 0 16,22-22-16,-1 22 0,0-21 15,1 21-15,-1-21 0,0 0 0,1 21 16,-1-21-16,0 0 0,-21-1 16,22 1-16,-22 21 0,0-21 0,0 0 15,0 0-15,-21 0 0,22-1 16,-22 1-16,0 0 0,0 0 15,0 0-15,0 0 0,-22-1 16,1 22-16,0 0 16,0 0-16,0 0 0,0 0 15,-1 22 1,1-1-16,0 21 0,0-21 0,0 22 16,21-1-16,-21 0 0,-1 1 15,1-1-15,21 0 0,0 22 0,-21-22 16,0 22-16,21-22 0,-21 21 15,21 1-15,0-22 0,0 22 16,0-1-16,-21-20 0,21-1 0,0 21 16,0-20-16,0-1 0,0 0 15,0 1-15,0-1 0,0 0 0,0-20 16,0 20-16,21-21 0,0 0 16,0-21-16,0 0 15,0 0-15,1 0 0,-1-21 16,21 0-16,-21 0 0,0 0 0,1-1 15,-1-20-15,0 21 0,0 0 16,-21-22-16,0 22 0,21-21 0,-21 0 16,0 20-16,0-20 0,0 0 15,0-1-15,-21 1 0,0 21 0,0-21 16,-22-1-16,22 22 0,-21-21 16,21 21-16,-22-1 0,22 22 15,-21 0-15,21 0 0,-22 0 16,22 0-16,0 0 0,42 0 31,22 0-15,-22 0-16,21 0 0,0-21 15,1 21-15,-1-21 0,0 0 0,1 0 16,-1 0-16,0-1 0,1 1 16,-1 0-16,-21 0 0,22 0 0,-22 21 15,0-21-15,0-1 0,0 22 16,-21-21-16,0 42 31,0 1-15,0-1-16,0 0 15,0 0-15,0 0 0,0 0 16,0 1-16,0-1 0,0 0 0,-21 0 16,21 0-16,0-42 46,0 0-30,0 0-16</inkml:trace>
  <inkml:trace contextRef="#ctx0" brushRef="#br1" timeOffset="112342.23">1291 6138 0,'-42'-21'31,"42"42"16,21-21-47,0 0 16,0 0-16,0 22 16,1-22-16</inkml:trace>
  <inkml:trace contextRef="#ctx0" brushRef="#br1" timeOffset="112794.45">1566 6350 0,'0'21'0,"0"64"31,0-64-31,0 0 0,0 0 0,0 1 16,0-1-16,0 0 15,0 0-15,0 0 16,0-42 31,0 0-47,0 0 16,0 0-16,0-1 0,21-20 15,1 21-15,-1-21 0,0 20 16,0 1-16,21 0 0,-20 0 15,20 0-15,-21 21 0,21 0 16,-20 0-16,20 0 0,-21 0 0,0 0 16,22 0-16,-22 0 0,0 21 15,-21 0-15,0 0 0,21 0 0,-21 1 16,0-1-16,0 0 0,0 21 16,0-21-16,-21 1 0,21-1 15,0 0-15,-21 0 0,0-21 16,21 21-16,-22 0 0,44-42 47,-1 21-47</inkml:trace>
  <inkml:trace contextRef="#ctx0" brushRef="#br1" timeOffset="113348.8">2561 6392 0,'0'0'0,"-21"0"15,0-21-15,0 21 0,-1 0 0,1 0 16,0 0-16,0 0 16,0 0-16,0 21 0,-1-21 0,1 22 15,0-1-15,-21 0 0,21 0 16,-1 0-16,22 0 0,-21 22 0,21-22 15,-21 0-15,21 0 0,0 0 16,0 1-16,0-1 0,0 0 16,0 0-16,21-21 15,0 0-15,1 0 0,-1 0 16,0 0-16,0 0 0,0 0 0,0 0 16,22-21-16,-22 21 0,21-21 15,-21 0-15,22-1 0,-22-20 0,0 21 16,21-21-16,-20-1 0,-1 22 15,21-21-15,-21-1 0,0 1 16,-21 0-16,22-1 0,-1 1 0,-21 21 16,0-21-16,0-1 0,0 22 0,0 0 15,0 0-15,0 0 0,-21 21 32,-1 21-32,1 0 15,0 0-15,0 0 0,0 22 0,21-1 16,0-21-16,0 21 0,0 22 15,0-22-15,0 1 0,0-1 0,0-21 16,21 21-16,-21 1 0,21-22 16,0 0-16,0 0 0,-21 0 0,22 1 15,-1-22-15,0 0 0,21 0 16,-21 0-16,1 0 0,-1 0 16,21 0-16,-21 0 0,22-22 0</inkml:trace>
  <inkml:trace contextRef="#ctx0" brushRef="#br1" timeOffset="114187.07">3302 6265 0,'0'0'0,"0"22"0,21-22 46,0 0-46,0 0 16,1 0-16,-1 0 0,0-22 16,0 1-16,0 21 0,0 0 15,-21-21-15,0 0 0,0 0 16,-21 0 0,0 21-16,0 0 0,-21 0 15,20 0-15,1 0 0,-21 0 16,21 0-16,0 0 0,-1 0 15,1 21-15,0 0 0,0 0 0,0-21 16,21 21-16,0 0 0,-21 1 16,21-1-16,0 0 0,21 0 15,0-21-15,0 21 16,0-21-16,0 0 0,1 0 0,-1 0 16,0 0-16,0 0 0,0 0 15,0 0-15,1 0 0,-22-21 16,-22 21-1,1 0 1,0 0-16,0 0 0,0 0 16,-22 0-16,22 21 0,0 0 0,0-21 15,0 22-15,0-1 0,-1 0 16,1 0-16,0 0 0,0 0 16,21 1-16,0-1 0,0 0 0,0 0 15,0 0-15,0 0 0,21 1 16,0-22-16,0 0 0,22 0 15,-22 0-15,0 0 0,21 0 16,-20 0-16,20 0 0,-21 0 0,21 0 16,1-22-16,-1 1 0,0 21 15,1-21-15</inkml:trace>
  <inkml:trace contextRef="#ctx0" brushRef="#br1" timeOffset="114474.44">4022 6033 0,'0'0'16,"-22"0"-16,1 0 0,0 0 15,0 0 1,21 21-16,-21-21 0,21 21 0,0 21 16,-21-21-16,21 1 0,0-1 15,0 21-15,0-21 0,0 22 16,0-1-16,0-21 0,0 21 0,0 1 15,0-22-15,0 21 0,0-21 16,0 1-16,0-1 0,0 0 0,0 0 16,0 0-1,21-21 1,-21-21-16,21 0 16,0 0-16</inkml:trace>
  <inkml:trace contextRef="#ctx0" brushRef="#br1" timeOffset="114838.87">4106 6414 0,'21'0'16,"1"0"-1,-1 0 1,0 0-16,0-22 0,0 1 15,0 0-15,-21 0 16,22 0-16,-22 0 16,-22 21-1,1 0 1,0 0-16,0 0 16,0 21-16,0-21 0,-1 21 15,22 0-15,-21 0 0,0 22 16,21-22-16,-21 0 0,21 0 0,0 0 15,0 0-15,0 1 0,0-1 16,0 0-16,0 0 0,21-21 16,0 0-16,0 0 0,1 0 15,-1 0-15,0 0 0,0 0 16,0 0-16,22 0 0,-22-21 0,0 0 16</inkml:trace>
  <inkml:trace contextRef="#ctx0" brushRef="#br1" timeOffset="115522.31">4635 6287 0,'0'0'0,"-21"0"0,0 0 16,21 21-16,0 0 16,0 0-16,0 0 15,-21 0-15,21 1 0,0-1 0,0 0 16,0 0-16,0 0 0,0 0 0,0 1 15,0-1-15,0 0 0,0 0 16,0 0-16,0 0 16,0-42 31,0 0-47,0 0 15,0 0-15,0 0 0,0-1 0,21 1 16,-21 0-16,21-21 0,0 21 15,-21-1-15,22 1 0,-1 0 0,0 0 16,0 0-16,0 0 0,0 21 0,1 0 16,-1 0-16,0 0 0,0 0 15,0 0-15,0 21 0,-21 0 0,22 21 16,-22-21-16,21 1 16,-21-1-16,0 21 0,0-21 15,0 0-15,21 1 0,-21 20 0,0-21 16,0 0-16,0 0 0,0 1 15,0-1 1,0-42 15,0-1-31,21 1 16,-21 0-16,0 0 0,21 0 16,0 0-16,1-22 0,-1 22 15,0-21-15,0 21 0,0-1 0,0 1 16,1 0-16,-1 0 0,0 0 15,0 21-15,0 0 0,0 0 16,1 0-16,-1 0 0,0 0 0,0 21 16,-21 0-16,0 0 0,21 0 0,-21 22 15,0-22-15,0 0 0,0 0 16,0 0-16,0 22 0,0-22 0,0 0 16,0 0-16,0 0 15,-21 1-15</inkml:trace>
  <inkml:trace contextRef="#ctx0" brushRef="#br1" timeOffset="115894.46">5546 6541 0,'42'0'16,"-21"-22"-16,0 22 0,0-21 16,1 0-16,-1 0 0,0 21 15,0-21-15,-21 0 16,0-1-16,0 1 0,0 0 0,0 0 16,-21 21-1,0 0-15,0 0 0,-1 0 16,1 21-16,0-21 0,0 21 0,0 0 15,0 1-15,-1-1 0,22 21 16,-21-21-16,21 0 0,-21 1 0,21-1 16,-21 21-16,21-21 0,0 0 0,0 1 15,21-1-15,0-21 16,0 0-16,1 21 0,-1-21 0,0 0 16,0 0-16,21 0 0,-20 0 15,20 0-15,0 0 0,1-21 16,-22 21-16,21-21 0,0-1 0,-20 22 15,-1-21-15,21 0 0</inkml:trace>
  <inkml:trace contextRef="#ctx0" brushRef="#br1" timeOffset="116334.29">6054 6371 0,'0'0'0,"0"21"47,0 1-47,0-1 0,0 0 16,0 0-16,0 0 0,0 0 15,0 1-15,0-1 0,0 0 16,0 0-16,-22 0 16,22 0-16,-21-21 0,21 22 15,-21-22-15,21-22 47,0 1-47,0 0 16,0 0-16,21 0 0,0 0 15,1-1-15,-1-20 0,0 21 0,0-21 16,0 20-16,0 1 0,22 0 16,-22 0-16,0 0 0,21 21 15,-20 0-15,-1 0 0,0 0 16,0 21-16,0 0 0,-21 0 16,0 0-16,0 1 0,0 20 15,0-21-15,0 0 0,0 0 16,0 1-16,-21-1 0,21 0 0,-21 0 15,21 0-15,0 0 0,0 1 16,0-1-16,0-42 47,0-1-47</inkml:trace>
  <inkml:trace contextRef="#ctx0" brushRef="#br1" timeOffset="116578.5">6625 6181 0,'0'21'32,"0"0"-32,0 0 0,0 0 15,0 1-15,-21-1 0,21 0 16,-21 0-16,21 21 0,-21-20 0,21-1 15,0 0-15,0 21 0,-22-21 16,22 1-16,-21-1 0,21 0 16,0 0-1,21-21 1</inkml:trace>
  <inkml:trace contextRef="#ctx0" brushRef="#br1" timeOffset="116982.46">6985 6371 0,'-42'0'32,"20"21"-32,1-21 0,0 22 15,0-22-15,0 21 0,0-21 0,21 21 16,0 0-16,0 0 15,0 0-15,21-21 16,-21 22-16,21-22 16,0 0-16,0 0 0,0 0 15,1 21-15,-1-21 0,0 0 16,0 21-16,0-21 16,-21 21-16,0 0 15,0 0 1,-21-21-16,0 0 15,0 0-15,0 22 0,-1-22 0,1 0 16,0 0-16,0 0 0,0 0 16,0 0-16,-1 0 0,1 0 0,0 0 15,0 0 1,21-22 0,0 1-1</inkml:trace>
  <inkml:trace contextRef="#ctx0" brushRef="#br1" timeOffset="117354.51">6371 6265 0,'-21'0'16,"42"0"0,0 0-16,0 0 15,1 0-15,20 0 0,-21-21 0,21 21 16,1 0-16,-1 0 16,0 0-16,1 0 0,-22 0 0,21 0 0,-21 0 15,1 0-15,20 0 16,-21 0-16,0 0 15</inkml:trace>
  <inkml:trace contextRef="#ctx0" brushRef="#br1" timeOffset="124286.49">8213 5376 0,'21'0'62,"0"0"-46,0 0-16,-21-21 0,21 21 0,0-21 15,1 21-15,-22-21 0,21 21 16,0-21-16,-21 0 16,0-1-16,-21 22 15,0 0 1,-1 0-16,1 0 0,0 0 0,0 0 16,-21 0-16,20 0 0,1 0 15,0 0-15,-21 22 0,21-22 16,-1 21-16,1 0 0,0-21 0,0 21 0,0-21 15,21 21-15,0 0 0,0 1 16,0-1-16,0 0 16,21-21-16,0 21 15,0-21-15,0 21 0,1-21 16,-1 21-16,0-21 0,0 22 0,21-22 16,-20 21-16,-1-21 0,0 21 15,0-21-15,-21 21 0,0 0 0,0 0 16,0 1-16,0-1 15,0 0-15,-21 0 0,0 0 16,-22-21-16,22 21 0,-21 1 16,21-22-16,-22 0 0,1 21 0,0-21 15,-1 0-15,22 0 0,-21 0 0,21 0 16,-22 0-16,22 0 0,0-21 16,0-1-16,21 1 0,0 0 15,-21 0-15,21 0 16,0 0-16,0-1 0,21 22 0,-21-21 15,21 21-15,21-21 0,-20 21 0,-1 0 16,21-21-16,-21 21 0</inkml:trace>
  <inkml:trace contextRef="#ctx0" brushRef="#br1" timeOffset="124650.51">8403 5630 0,'0'0'0,"21"0"0,22-21 16,-22 21-16,0-21 0,-21 0 15,21 0-15,-21 42 16,21-21-16,0-21 0,22 0 0,-22-1 16,-21 1-16,0 0 15,0 0-15,-21 21 0,21-21 16,-21 21-16,-1 0 15,1 0-15,0 0 0,0 0 16,0 21-16,0-21 0,21 21 16,-22 0-16,1 0 0,0 1 15,21-1-15,-21 0 0,21 0 16,0 0-16,0 0 0,0 1 0,0-1 16,0 0-16,0 0 0,21 0 15,0-21-15,0 0 16,1 0-16,-1 0 0,0 0 0,0 0 15,0 0-15,22 0 0,-22 0 16</inkml:trace>
  <inkml:trace contextRef="#ctx0" brushRef="#br1" timeOffset="125162.48">9144 5461 0,'-21'-63'16,"42"126"-16,-63-126 0,42 41 15,-22 1-15,-20 21 0,21 0 16,0 0-16,0 0 0,-22 0 16,22 21-16,0 1 0,-21-22 0,20 21 15,1 0-15,-21 0 0,21 0 0,0 0 16,-1 1-16,22-1 0,0 0 16,-21 0-16,21 0 0,0 0 15,0 1-15,0-1 0,0 0 16,0 0-16,21-21 15,1 0-15,-1 0 0,0 0 0,0 0 16,0 0-16,0 0 0,1 0 0,-1 0 16,0 0-16,0-21 0,21 0 15,-20 0-15,-1-1 0,0 1 16,0 0-16,0 0 0,-21 0 0,21 0 16,1-1-16,-22 1 0,0 0 15,21 0-15,-21 0 16,0 42-1,-21 0 1,21 0-16,0 0 16,0 1-16,-22-1 0,22 0 15,0 0-15,0 0 0,0 0 0,0 1 16,0-1-16,0 0 0,0 0 0,0 0 16,0 0-16,22-21 15,-1 0-15,0 22 16,0-22-16,0 0 0,0 0 15,1 0-15,-1-22 16,-21 1-16,21 21 0,-21-21 0</inkml:trace>
  <inkml:trace contextRef="#ctx0" brushRef="#br1" timeOffset="125602.42">9377 5461 0,'-21'0'0,"42"0"0,-64 0 0,86 0 0,-43-21 16,0 0 0,0 0-16,21 21 15,0 0 1,0 0-16,0 0 0,1 0 16,-1 21-16,0-21 0,-21 21 15,21-21-15,-21 21 0,0 0 16,21-21-16,0 21 0,-21 1 0,0-1 15,0 0-15,0 0 16,0 0-16,0 0 0,0 1 0,0-1 16,0 0-16,0 0 0,-21-21 0,0 0 15,21 21 1,21-21-16,0 0 0,-21-21 31,-21 0-31,21 0 16,0 0-16,0-1 0,0 1 15,0 0-15,0 0 16,21 21-16,-21-21 0,22 0 0,-22-1 16,21 22-16,0 0 0,0-21 15,0 0 1,0 21-16,1 0 0,-22-21 16,21 21-16,0 0 15</inkml:trace>
  <inkml:trace contextRef="#ctx0" brushRef="#br1" timeOffset="125915.47">10245 5376 0,'0'0'15,"0"-21"-15,-22 21 16,22-21-16,-21 21 0,0 0 0,0 0 15,0 0-15,0 0 16,-1 21-16,1-21 0,0 21 16,0 1-16,21-1 0,0 0 15,-21 0-15,0 0 0,21 0 0,0 1 16,0 20-16,0-21 0,0 0 0,0 0 16,0 1-16,0-1 0,0 0 15,0 0-15,21 0 0,21-21 16,-21 0-16,0 0 15,1 0-15,-1 0 0,0 0 0,21 0 16,-21 0-16,1 0 0,20-21 0,-21 0 16</inkml:trace>
  <inkml:trace contextRef="#ctx0" brushRef="#br1" timeOffset="126410.09">10668 5228 0,'0'0'0,"-21"0"32,21 21-17,0 1-15,-21-22 16,21 21-16,0 21 0,0-21 0,0 0 16,0 1-16,0-1 0,-22 0 15,22 0-15,0 0 0,0 0 0,0 22 16,0-22-16,0 0 0,-21-21 15,21 21-15,0 0 0,-21 1 0,21-1 16,0-42 31,0-1-31,0 1-16,21 0 15,-21 0-15,21 0 0,1 0 0,-1-1 16,0 1-16,-21 0 0,21 0 15,0 21-15,0-21 0,1 21 0,-1 0 16,0 0-16,0 0 0,0 21 16,0 0-1,-21 0-15,0 0 0,0 1 16,0-1-16,0 0 0,0 0 16,0 0-16,0 0 0,0 1 15,-21-1-15,0 0 16</inkml:trace>
  <inkml:trace contextRef="#ctx0" brushRef="#br1" timeOffset="127010.01">11705 5271 0,'0'-22'0,"0"-20"16,-21 21-1,0 21 1,21 21-1,0 0-15,0 0 16,-21 22-16,21-22 0,0 21 0,-22-21 16,22 22-16,0-22 0,0 21 15,0-21-15,-21 22 0,21-22 0,0 21 16,0-21-16,-21 1 0,21-1 16,0 0-16,0 0 0,0 0 15</inkml:trace>
  <inkml:trace contextRef="#ctx0" brushRef="#br1" timeOffset="127690.67">11303 5482 0,'0'0'0,"21"0"16,0 0-1,22 0-15,-22 0 0,21 0 16,0 0-16,1 0 0,-1 0 16,0 0-16,1-21 0,-1 0 0,0 21 15,22 0-15,-22-21 0,1 21 0,-22-21 16,21-1-16,-21 22 16,0-21-16,1 21 0,-1-21 0,-21 0 0,21 0 15,-21 0 1,0-1-16,0 1 0,0 0 0,-21 0 15,21 0-15,-21 21 16,-1 0-16,22-21 0,-21 21 16,0 0-16,0 21 15,21 0-15,0 0 0,0 21 16,0-20-16,0-1 0,0 21 16,0-21-16,0 22 0,0-22 0,0 0 15,0 21-15,0-21 0,0 22 16,0-22-16,0 21 0,0-21 0,0 1 15,0-1-15,-21 0 0,21 0 16,0 0-16,-21-21 0,21 21 16,0-42 15,0 0-31,0 0 16,0 0-16,0 0 0,0-1 15,0-20-15,21 21 0,0 0 0,0 0 16,0-1-16,0 1 0,1 0 15,20 0-15,-21 21 0,21-21 16,1 21-16,-22 0 0,21 0 0,-21 0 16,22 0-16,-22 0 0,0 21 15,0 0-15,0 0 0,1 0 0,-1 1 16,-21-1-16,0 0 0,0 0 16,0 0-16,0 0 0,0 1 0,0-1 15,0 0-15,-21-21 0,-1 21 16,22 0-16,-21-21 0,21 21 0,-21-21 15,21-21 17,21 21-17,-21-21-15</inkml:trace>
  <inkml:trace contextRef="#ctx0" brushRef="#br1" timeOffset="128106.56">12636 5503 0,'0'0'0,"0"22"31,22-22-31,-1 0 16,0 0-16,0 0 0,0 0 15,-21-22-15,21 22 16,1 0-16,-1-21 0,0 21 0,0-21 15,-21 0-15,21 21 16,-21-21-16,0 0 0,0-1 16,-21 22-1,0 0 1,0 0-16,0 0 0,-1 0 0,22 22 16,-21-1-16,0 0 0,0 0 15,0 0-15,21 22 0,0-22 0,0 0 16,-21 21-16,21-21 0,0 1 0,0-1 15,0 0-15,0 0 0,0 0 16,21-21-16,-21 21 0,21-21 0,0 0 16,0 0-16,0 0 0,1 0 15,20 0-15,-21 0 0,0 0 16,22-21-16,-22 21 0,0-21 0,21 0 16,-21 21-16,1-21 0,-1 0 15,0-1-15</inkml:trace>
  <inkml:trace contextRef="#ctx0" brushRef="#br1" timeOffset="129086.96">8213 6117 0,'0'0'0,"21"21"0,-21 1 16,21-22-1,0 0-15,0 0 16,0 0-16,1 0 0,-1 0 16,0 0-16,0-22 15,0 22-15,-21-21 0,21 21 16,1-21-16,-22 0 16,-22 21-1,1 0 1,0 0-16,0 0 0,0 0 0,0 0 15,-1 0-15,1 0 0,0 0 16,0 21-16,0-21 0,0 21 0,-1-21 16,1 21-16,21 1 0,0-1 15,0 0-15,0 0 16,21-21 0,1 0-16,-1 0 0,0 0 15,0 0-15,0 0 0,0 0 16,1 0-16,-1 0 15,-42 0 17,-1 0-32,-20 0 15,21 21-15,0-21 0,0 21 0,-22-21 16,22 22-16,0-22 0,-21 21 16,20 0-16,1 0 0,0 0 0,21 0 15,0 1-15,0-1 0,0 0 16,0 0-16,0 0 0,21 0 15,0-21-15,1 0 0,-1 0 16,21 0-16,-21 0 0,0 0 16,22 0-16,-1 0 0,-21 0 0,22-21 15,-22 0-15,21 0 0,-21 0 16,22 0-16,-1-1 0,0 1 16</inkml:trace>
  <inkml:trace contextRef="#ctx0" brushRef="#br1" timeOffset="129338.48">8826 6033 0,'0'-22'0,"0"44"0,0-65 0,0 22 0,-21 21 16,0 0-16,0 0 15,21 21-15,0 0 16,-21 1-16,21-1 16,0 21-16,-21-21 0,21 0 0,0 22 15,0-1-15,0-21 0,0 0 0,0 22 16,0-22-16,0 21 0,-22-21 0,22 1 15,0-1-15,0 0 0,0 0 0,0 0 16,0 0-16,0 1 16,22-22-1,-1 0-15,0 0 0,0-22 16,0 1-16,0 21 0,1-21 0,-1 0 16</inkml:trace>
  <inkml:trace contextRef="#ctx0" brushRef="#br1" timeOffset="129711.49">8953 6329 0,'-21'21'15,"42"-21"17,1 0-32,-1 0 0,21 0 15,-21 0-15,0-21 16,1 0-16,-1 21 0,0-21 0,0 21 15,-21-22-15,21 1 0,-21 0 16,0 0 0,-21 21-16,0 0 15,0 0-15,0 0 0,-1 0 16,1 0-16,0 0 0,0 0 16,0 21-16,0-21 0,-1 21 0,1 0 15,0 1-15,21-1 0,-21 0 0,21 0 16,0 0-16,0 0 0,0 1 15,0-1-15,0 0 0,0 0 0,21 0 16,0 0-16,0-21 0,1 22 0,-1-22 16,0 0-16,0 0 0,0 21 0,0-21 15,1 0-15,-1 0 0,0 0 16,0-21-16,21 21 0,-20-22 0</inkml:trace>
  <inkml:trace contextRef="#ctx0" brushRef="#br1" timeOffset="130398.74">9440 6160 0,'0'21'31,"0"0"-31,0 0 0,0 0 16,0 0-16,0 1 0,0-1 15,0 21-15,0-21 0,0 0 16,0 1-16,0-1 0,0 0 15,0 0-15,0 0 0,0 0 16,0 1 0,0-44 15,0 1-15,0 0-16,0 0 0,0 0 0,0 0 15,0-1-15,0 1 0,0-21 16,0 21-16,21 0 0,-21-1 0,22 1 15,-1 0-15,-21 0 0,21 0 16,0 21-16,0 0 0,0 0 0,1 0 16,-1 0-16,0 0 0,0 0 0,0 0 15,0 21-15,-21 0 0,22-21 16,-1 21-16,0 0 0,0 1 16,-21-1-16,0 0 0,0 0 0,0 0 15,0 0-15,0 1 0,0-1 16,0 0-16,0 0 15,0-42 17,0 0-32,0 0 15,0-1-15,0 1 0,0 0 16,21 0-16,0 0 0,1 0 16,-1-1-16,0 1 0,0 0 0,0 0 15,22 0-15,-22 0 0,21 21 16,-21 0-16,22 0 0,-22 0 0,21 0 15,-21 0-15,0 0 0,-21 21 16,22 0-16,-22 0 0,0 0 0,0 0 16,0 1-16,0-1 0,0 0 0,0 0 15,-22 0-15,22 0 0,-21 1 16,0-1-16,0 0 0,21 0 16,21-21 30,-21-21-46,0 0 0,21 21 16</inkml:trace>
  <inkml:trace contextRef="#ctx0" brushRef="#br1" timeOffset="130783.52">10456 6308 0,'21'0'15,"1"0"1,-1 0-16,0-21 16,0 21-16,-21-22 15,21 22-15,-21-21 0,21 0 16,-21 0-16,0 0 16,0 0-1,-21 21-15,0 0 16,0 0-16,0 21 15,0 0-15,21 0 16,-22 0-16,1 0 0,21 1 0,-21-22 16,21 21-16,0 0 0,0 0 15,0 0-15,0 0 0,0 1 0,0-1 16,0 0-16,21-21 0,0 21 16,1-21-16,-1 0 15,0 0-15,0 0 0,0 0 0,0 0 16,1 0-16,-1 0 0,0 0 15,0 0-15,21-21 0,-20 0 0,-1 21 16,0-21-16,0-1 0</inkml:trace>
  <inkml:trace contextRef="#ctx0" brushRef="#br1" timeOffset="131234.26">10943 6223 0,'0'21'31,"0"0"-16,0 1-15,-21-1 16,21 0-16,0 0 0,0 0 16,0 0-16,0 1 0,0-1 15,-21 0-15,21 0 0,0-42 63,0 0-63,0 0 15,0-1-15,0 1 16,21 0-16,0 0 0,0 0 0,0 0 16,1-1-16,-1 1 0,0 0 15,21 0-15,-21 21 0,22-21 16,-1 21-16,0 0 0,-20 0 0,20 0 16,-21 0-16,0 0 0,0 21 0,1 0 15,-22 0-15,21-21 0,-21 21 16,0 1-16,0 20 0,0-21 0,0 0 15,0 0-15,0 1 0,0-1 16,0 0-16,0 0 0,-21-21 0,21 21 16,0 0-16,0-42 47,21 0-32,0 0-15</inkml:trace>
  <inkml:trace contextRef="#ctx0" brushRef="#br1" timeOffset="131510.13">11747 6011 0,'0'43'31,"-21"-22"-31,21 0 0,-21 0 15,21 0-15,0 1 0,0-1 0,-21 0 16,21 0-16,0 21 0,-21-20 16,21-1-16,0 0 0,0 0 0,0 0 15,0 0-15,0 1 0,0-1 0,0 0 16,0 0-16,21-21 31,0-21-15,0 21-16,-21-21 0,21 0 15</inkml:trace>
  <inkml:trace contextRef="#ctx0" brushRef="#br1" timeOffset="131736.51">11557 6223 0,'0'0'0,"-21"0"16,42 0-1,0 0 1,0 0-16,0 0 0,1 0 0,-1 0 16,0 0-16,0 0 0,0 0 15,0 0-15,1 0 0,-1 0 16,0 0 0,0 0-1</inkml:trace>
  <inkml:trace contextRef="#ctx0" brushRef="#br1" timeOffset="132242.22">12615 6117 0,'0'21'31,"0"1"-31,-21-1 0,21 0 0,0 0 15,-21 0-15,21 0 0,0 1 16,0-1-16,0 0 16,0 0-16,0-42 62,0 0-62</inkml:trace>
  <inkml:trace contextRef="#ctx0" brushRef="#br1" timeOffset="132447.1">12573 6011 0,'0'0'0,"-21"0"16,0 0-1,21 22 16,0-1-15,21-21 0,0 0-16,0 0 15,0 0-15,0 0 0,1 0 16</inkml:trace>
  <inkml:trace contextRef="#ctx0" brushRef="#br1" timeOffset="132921.82">12954 6075 0,'-21'63'16,"21"-41"0,0-1-16,0 0 0,0 0 15,0 0-15,0 0 16,0 1-16,0-1 15,0 0 17,0-42 15,0 0-47,0-1 15,0 1-15,0 0 0,0 0 16,0 0-16,0 0 0,0-1 15,0 1-15,21 0 0,0 0 16,0 0-16,0 0 0,22 21 16,-22 0-16,0 0 0,21 0 0,-20 0 15,20 0-15,0 0 0,-21 21 16,1 0-16,20 0 0,-21 0 0,0 0 16,0 1-16,-21-1 0,0 0 0,0 0 15,0 0-15,0 0 16,0 1-16,0-1 0,0 0 0,0 0 15,-21-21-15,0 21 0,21 0 16,-21-21-16,0 0 0,0 22 0,-1-22 16,1 0-16,0 0 0</inkml:trace>
  <inkml:trace contextRef="#ctx0" brushRef="#br1" timeOffset="133622.43">7747 6668 0,'0'0'16,"21"0"-16,-21 21 31,0 0-15,0 0-16,0 0 0,0 0 15,0 1-15,0-1 0,0 21 0,0-21 16,-21 0-16,21 1 0,0-1 16,0 0-16,-21 0 0,21 0 15,-21 0-15,42-21 47,0 0-47,0-21 16,0 21-16</inkml:trace>
  <inkml:trace contextRef="#ctx0" brushRef="#br1" timeOffset="133854.29">8086 6668 0,'0'42'31,"0"-21"-15,0 0-16,0 0 0,0 1 0,0-1 15,0 0-15,0 0 0,0 0 0,0 0 16,0 1-16,0-1 16,-22 0-16,22 0 0,0 0 15</inkml:trace>
  <inkml:trace contextRef="#ctx0" brushRef="#br1" timeOffset="134059.18">7726 6858 0,'21'0'0,"0"0"16,0 0-16,0 0 0,1 0 15,20 0-15,-21 0 0,0 0 0,22 0 16,-1 0-16,0-21 16,-21 0-16,1 21 0,-1 0 0,0-21 15</inkml:trace>
  <inkml:trace contextRef="#ctx0" brushRef="#br1" timeOffset="134263.06">8255 6752 0,'21'0'16,"0"0"-16,0 0 0,1 0 16,-1 0-16,0 0 0,0 0 15,0 0-15,0 0 0,1 0 16,-1 0-16,0-21 15</inkml:trace>
  <inkml:trace contextRef="#ctx0" brushRef="#br1" timeOffset="134529.91">8467 6731 0,'-22'0'0,"22"21"0,-21-21 15,21 21-15,0 1 0,0-1 16,0 0-16,0 0 16,0 0-16,0 0 0,-21 1 0,21-1 15,0 0-15,0 0 16,0 0-16,-21-21 0,21 21 0,0 1 16,21-44 46,0 22-62</inkml:trace>
  <inkml:trace contextRef="#ctx0" brushRef="#br1" timeOffset="134762.78">8678 6773 0,'0'0'15,"0"22"-15,0-1 0,0 0 16,0 0-16,0 0 16,-21 0-16,21 1 0,0-1 0,0 0 15,-21-21-15,21 21 0,0 0 16,0 0-16,0 1 16,0-44 30</inkml:trace>
  <inkml:trace contextRef="#ctx0" brushRef="#br1" timeOffset="134970.65">8699 6795 0,'43'42'31,"-43"-21"-31,21-21 15,-21 21-15,0 0 0,21-21 16,-21 22-16,21-22 0,-21 21 0,21-21 16,-21 21-16,22-21 0,-1 0 15,0 0 1,0 0-16,0 0 0,0 0 16,1 0-16,-1 0 0</inkml:trace>
  <inkml:trace contextRef="#ctx0" brushRef="#br1" timeOffset="135166.54">9186 6816 0,'-21'0'0,"0"0"0,0 0 16,0 21-16,-1-21 0,1 21 0,-21-21 16,21 21-16,0-21 0,-1 0 0,1 21 15,0-21-15,21 22 16,-21-22-16,42 0 31,0 0-31,0 0 0,1 0 16</inkml:trace>
  <inkml:trace contextRef="#ctx0" brushRef="#br1" timeOffset="135395.41">9229 6795 0,'-22'0'31,"22"21"-31,-21-21 0,21 21 16,-21-21-16,21 21 0,0 0 0,0 0 15,-21 1-15,21-1 16,-21 0-16,21 0 16,0 0-16,0 0 15,21-21 16,0 0-31</inkml:trace>
  <inkml:trace contextRef="#ctx0" brushRef="#br1" timeOffset="135674.25">9504 6773 0,'0'0'0,"0"-21"16,0 42 15,0 1-31,-21-1 0,21 0 16,-22 0-16,22 0 0,0 0 15,-21 1-15,21-1 0,-21 0 16,21 0-16,-21 0 0,21 0 0,0 1 16,0-1-16,0 0 15,21-21-15,0 21 16,0-21-16,1 0 15,-1 0-15,0 0 0,0 0 16,0 0-16,0 0 0,1-21 0,-1 21 16,0-21-16,0 21 0</inkml:trace>
  <inkml:trace contextRef="#ctx0" brushRef="#br1" timeOffset="136150.49">10245 6816 0,'21'0'32,"0"0"-17,0 0-15,21 0 0,-20 0 0,-1 0 16,21 0-16,-21 0 0,22 0 16,-22 0-16,0 0 0,0 0 0,0 0 15,0 0-15,-42 0 31,0 0-31,0 0 16</inkml:trace>
  <inkml:trace contextRef="#ctx0" brushRef="#br1" timeOffset="136363.37">10393 6816 0,'0'0'0,"-21"0"31,21 21-31,0 0 0,0 0 15,0 0-15,0 1 16,0-1-16,0 0 0,0 0 16,0 0-16,0 0 0,0 1 15,0-1-15,-22-21 0,22 21 16,22-21 15,-1 0-31</inkml:trace>
  <inkml:trace contextRef="#ctx0" brushRef="#br1" timeOffset="136759.14">10604 7006 0,'0'-21'16,"0"0"-1,0 0-15,0 0 16,22 21-16,-1 0 15,0-22-15,0 22 0,0 0 0,22 0 16,-22 0-16,0 0 0,21 0 16,-21 0-16,1 22 0,-1-22 0,0 21 15,0 0-15,0 0 0,-21 0 16,0 0-16,0 1 16,0-1-16,0 0 0,0 0 15,-21-21-15,0 21 16,21-42 15,0 0-15,0 0-16,0 0 15,21 21-15,0-22 0,-21 1 16,21 21-16,1-21 0,-22 0 0,21 21 16,0-21-16,0 0 0,0 21 15,0-22-15,1 22 0,-1 0 16,0 0-16</inkml:trace>
  <inkml:trace contextRef="#ctx0" brushRef="#br1" timeOffset="137321.82">11282 7006 0,'21'0'16,"-42"0"-16,63 0 0,-21 0 15,0 0-15,1 0 0,-1 0 0,0 0 16,0-21-16,0 21 0,0 0 15,-21-21-15,22 0 0,-1 21 16,-21-21-16,21 21 0,-21-22 0,0 1 16,-21 21-1,0 0 1,-1 0-16,1 0 0,0 0 0,0 0 16,0 0-16,0 21 0,-1-21 15,1 22-15,0-1 0,0-21 0,0 21 16,0 0-16,-1 0 0,22 0 15,0 1-15,0-1 0,0 0 16,0 0-16,0 0 0,22-21 0,-1 21 16,0-21-16,0 0 0,21 22 15,-20-22-15,-1 0 0,21 0 0,0 0 16,-20 0-16,20 0 0,0 0 16,-21 0-16,22 0 0,-1-22 15,0 1-15,1 21 0,-22-21 0,21 21 16,-21-21-16,1 0 0,-1 0 15,0 21-15,0-22 0,0 1 0,-21 0 16,0 0-16,0 0 0,0 0 16,0-1-16,-21 22 15,0 0-15,0 0 0,0 0 16,-1 0-16,1 22 16,0-1-16,0 0 15,21 0-15,0 0 0,0 0 0,0 1 16,0-1-16,0 0 0,0 0 0,0 0 15,0 0-15,21 1 16,0-22-16,0 0 16,1 0-16,-1 0 0,0 0 15,0 0-15,0 0 0,22 0 0,-22 0 16</inkml:trace>
  <inkml:trace contextRef="#ctx0" brushRef="#br1" timeOffset="138014.42">12763 6879 0,'43'0'15,"-22"0"1,-21-21-16,21 0 0,0 21 16,-21-21-16,0 0 15,0-1-15,0 1 16,-21 0-16,0 21 16,0 0-16,0 0 0,-1 0 15,1 0-15,0 0 0,0 0 16,0 0-16,0 0 15,21 21-15,0 0 0,0 1 16,0-1-16,0 0 0,21 0 16,0-21-16,0 21 0,0 0 15,0 1-15,1-1 0,-1 0 16,0 0-16,0-21 0,0 21 0,0 0 16,1-21-16,-22 22 0,0-1 15,0 0-15,0 0 16,0 0-16,-43-21 15,1 0-15,21 0 0,-22 0 16,22 0-16,-21 0 0,21 0 0,-22 0 16,22 0-16,0 0 0,0-21 15,0 21-15,0-21 0,-1 21 0,1-21 16,21 0-16,0-1 0,0 1 16,0 0-1,0 0-15,21 21 0,1-21 0,-1 21 16,0-21-16,0 21 0,21-22 0,-20 1 15</inkml:trace>
  <inkml:trace contextRef="#ctx0" brushRef="#br1" timeOffset="138286.26">13293 6625 0,'-22'-21'0,"44"42"0,-65-42 16,43 0-16,-21 21 0,0 0 15,21 21-15,0 0 16,-21 0-16,21 1 0,0-1 16,-21 21-16,21-21 0,0 0 0,0 22 15,0-22-15,0 0 0,0 21 16,-22-20-16,22-1 0,0 0 16,0 0-16,0 0 0,0 0 0,0 1 15,0-1-15,0 0 16,22-21-1,-1 0-15,0 0 16,-21-21-16</inkml:trace>
  <inkml:trace contextRef="#ctx0" brushRef="#br1" timeOffset="138480.15">13060 6922 0,'-21'0'32,"42"0"-32,0 0 0,0 0 15,0 0-15,0 0 0,1 0 0,-1 0 16,21-22-16,-21 22 0,22 0 16,-22-21-16,0 21 0,0 0 0,0 0 15</inkml:trace>
  <inkml:trace contextRef="#ctx0" brushRef="#br1" timeOffset="138890.44">13441 6900 0,'0'0'0,"-21"0"0,21-21 46,21 21-46,0 0 16,0 0-16,0 0 0,0 0 16,1 0-16,-1 0 15,0 21-15,-21 1 0,21-22 16,-21 21-16,0 0 0,0 0 0,0 0 16,0 0-1,0 1-15,0-1 0,0 0 16,-21 0-16,0-21 15,21-21 32,0 0-47,0 0 16,21 21-16,-21-22 16,0 1-16,21 0 0,0 0 15,0 0-15,-21 0 0,22 21 16,-1-22-16,0 1 0,0 21 15</inkml:trace>
  <inkml:trace contextRef="#ctx0" brushRef="#br1" timeOffset="139331.19">13843 6837 0,'0'21'15,"0"0"-15,-21 0 16,21 1-16,0-1 15,0 0-15,0 0 0,0 0 16,0 0-16,0 1 16,0-1-16,0 0 15,0 0 1,21-21 0,0 0-16,0 0 15,0 0-15,1 0 0,-1 0 16,0-21-16,0 21 15,0-21-15,0 0 0,1 21 16,-22-22-16,21 1 0,-21 0 0,21 21 16,-21-21-16,21 0 0,-21 0 15,0-1-15,0 44 47,0-1-47,-21 0 0,21 0 16,0 0-1,0 0-15,-21 1 0,21-1 16,0 0-16,0 0 16,21-21-1,0 0 1,0 0-16</inkml:trace>
  <inkml:trace contextRef="#ctx0" brushRef="#br1" timeOffset="139598.45">14541 6879 0,'0'0'0,"-21"0"0,0 0 0,0 0 15,0-21-15,0 21 0,-1 0 16,1 0-16,-21 0 0,21 0 0,0 0 16,-1 21-16,1-21 0,0 21 15,0 1-15,21-1 0,-21 0 16,21 0-16,0 0 0,0 0 0,0 1 15,0-1-15,0 0 16,0 0-16,21 0 0,0-21 16,0 21-1,0-21-15,1 0 0,-1 0 16,0 0-16,0 0 0,0 0 0,0 0 16,1-21-16,-1 21 0</inkml:trace>
  <inkml:trace contextRef="#ctx0" brushRef="#br1" timeOffset="140110.01">14732 6604 0,'0'-21'0,"0"42"0,0-63 0,0 21 16,0-1-16,-21 22 31,0 0-31,21 22 0,-22-22 0,22 21 16,0 21-16,-21-21 0,0 22 15,21-22-15,-21 21 0,21-21 0,0 22 16,0-22-16,0 21 0,0-21 16,-21 22-16,21-22 0,0 0 0,0 0 15,0 0-15,0 0 0,0 1 0,0-1 16,0 0-16,21-21 16,0 0-1,0 0-15,0 0 16,1 0-16,-1 0 0,-21-21 15,21 0-15,0-1 16,-21 1 0,0 0-16,0 0 0,0 0 15,0 0 1,0 42 15,0 0-31,0 0 16,0 0-16,0 0 0,0 1 15,0-1-15,0 0 16,0 0 0,21-21 15,0 0-31,1 0 0,-1 0 0,0 0 16,0 0-16,-21-21 15,21 0-15</inkml:trace>
  <inkml:trace contextRef="#ctx0" brushRef="#br1" timeOffset="140662.51">14944 6900 0,'0'0'0,"-22"0"47,22 22-47,0-1 16,0 0-16,0 0 15,0 0-15,0 0 0,0 1 16,0-1-16,0 0 15,0 0 1,22-21 15,-1 0-15,-21-21-16,0 0 16,0 0-1,0-1-15,0 1 0,21 0 16,0 0-16,-21 0 15,21 0-15,0 21 16,-21-22-16,22 22 16,-1 0-16,0 0 15,-21 22-15,0-1 16,0 0-16,0 0 16,0 0-16,0 0 15,0 1-15,0-1 16,21-21-1,-21-21 32,0-1-31,21 1-16,-21 0 16,21 0-16,-21 0 15,0 0-15,22-1 0,-1 1 16,0 21 15</inkml:trace>
  <inkml:trace contextRef="#ctx0" brushRef="#br1" timeOffset="141034.44">15346 6964 0,'0'-21'0,"0"0"16,0-1 15,-21 44 0,-1-22-31,22 21 0,-21-21 16,21 21-16,0 0 16,0 0-16,0 0 0,0 1 15,0-1-15,0 0 16,21-21 0,1 0-1,-1 0 1,0 0-16,0 0 15,0-21 1,-21 0-16</inkml:trace>
  <inkml:trace contextRef="#ctx0" brushRef="#br1" timeOffset="141371.12">14499 6583 0,'0'0'0,"-21"0"16,21-21-16,21 21 15,0 0-15,0 0 16,1 0-16,20 0 0,-21-21 0,21 21 15,-20 0-15,20 0 0,-21 0 16,21 0-16,-20 0 0,20 0 0,-21 0 16,0 0-16,0 0 0,1 0 0,-44 0 62,1 0-62,0 0 16</inkml:trace>
  <inkml:trace contextRef="#ctx0" brushRef="#br1" timeOffset="143074.22">7620 7239 0,'0'0'0,"21"0"0,0 0 15,0 0-15,-42 21 47,0-21-47,0 21 0,0 1 16,0-1-16,-1 0 0,-20 0 16,21 0-16,-21 0 0,-1 22 15,1-22-15,0 0 0,-1 21 0,-20-20 16,20 20-16,-62 21 15,41-41-15,1 20 0,-1-21 0,1 21 16,20-20-16,-20 20 0,-1-21 16,1 21-16,-1-20 0,1 20 0,20-21 15,-20 21-15,-1 1 0,1-22 16,21 21-16,-22-21 0,22 1 0,-1-1 16,1 0-16,0 0 0,21 0 0,-1-21 15,1 21-15,0-21 0,0 0 16,0 0-16,0 0 0,21-21 47,0 0-47,0 0 15,0 0-15,0 0 0,21-1 16</inkml:trace>
  <inkml:trace contextRef="#ctx0" brushRef="#br1" timeOffset="143586.97">5990 7916 0,'0'-21'0,"21"21"0,0-21 31,1 21-31,-22-21 0,0 42 47,0 0-32,0 0-15,0 22 0,-22-22 0,1 0 16,0 21-16,21 1 0,-21-22 16,0 21-16,0-21 0,-1 22 0,1-22 15,0 0-15,0 21 0,0-20 16,0-1-16,-1-21 0,1 21 0,0-21 31,21-21 0,21 0-31,0-1 16,1 22-16,-1-21 16,0 21-16,0 0 0,0 0 15,22 0-15,-22 0 0,0 0 16,0 21-16,21-21 0,-20 22 0,-1-1 16,21-21-16,-21 21 0,0-21 0,22 21 15,-22-21-15,0 21 0,0-21 16,0 21-16,1-21 0,-1 22 15,0-22-15,0 0 16,-42 0 31,0-22-47,0 22 16</inkml:trace>
  <inkml:trace contextRef="#ctx0" brushRef="#br1" timeOffset="144602.82">3852 7578 0,'0'0'0,"0"-21"47,0-1-47,21 22 15,1 0-15,-1-21 0,0 21 16,0 0-16,0-21 0,0 21 16,-21 21-1,22 0-15,-22 1 0,0-1 16,0 0-16,0 0 0,0 21 15,0-20-15,0-1 0,0 0 0,0 0 16,0 0-16,0 0 0,0 1 16,0-1-16,0 0 0,21-21 15,0 0 1,0 0-16,0 0 16,0 0-16,1 0 15,-1-21-15,0 0 0,0-1 0,0 22 16,0-21-16,1 0 0,-1 0 15,-21 0-15,21 0 0,-21-1 0,21 1 16,-21 0-16,0 0 0,0 0 16,0 0-16,0 42 31,0 0-15,0 0-16,-21 0 0,21 0 15,0 1-15,-21 20 0,21-21 16,0 0-16,0 22 0,0-22 15,0 21-15,0-21 0,0 22 16,0-22-16,0 21 0,0 0 0,0-20 16,0 20-16,0-21 0,0 21 0,0-20 15,0-1-15,0 0 0,0 0 16,0 0-16,-21 0 0,-1-21 16,1 22-16,0-22 15,0 0-15,0 0 0,0 0 0,-1 0 16,1 0-16,-21 0 0,21 0 0,0 0 15,-22-22-15,22 22 16,0-21-16,0 21 0,0 0 0,-1-21 16,1 0-16,21 0 0,0 0 15,0-1 1,21 22-16,1-21 0,-22 0 0,21 0 16,21 21-16,-21-21 0,0 0 15</inkml:trace>
  <inkml:trace contextRef="#ctx0" brushRef="#br1" timeOffset="145370.49">4530 7768 0,'0'-21'16,"21"21"-16,0-21 15,-21 0-15,21 21 0,-21-21 16,21 21-16,-21-22 0,21 1 16,-21 0-16,0 0 15,-21 21 17,0 0-32,0 0 15,21 21 1,-21-21-16,0 21 0,21 0 15,0 1-15,-22-1 16,22 0-16,-21 0 0,21 0 0,-21-21 16,21 21-16,0 1 0,0-1 0,0 0 15,0 0-15,21-21 16,0 0 0,1 0-16,-1 0 0,0 0 15,0 0-15,0 0 0,0 0 0,1 0 16,-1 0-16,0-21 0,0 21 0,0-21 15,0 21-15,22-21 16,-22-1-16,0 22 0,0-21 0,0 0 16,1 0-16,-1 0 0,0 0 0,0-1 15,0 1-15,0 0 0,1 0 16,-22 0-16,21 21 0,-21-21 0,0-1 16,-21 22 15,-1 22-31,1-1 0,0-21 15,0 21-15,0 0 0,21 0 0,0 0 16,0 1-16,0-1 16,0 0-16,0 0 0,21 0 15,0 0 1,0-21-16,-21 22 0,21-22 16,-21 21-16,0 0 15,0 0 1,-21-21-16,0 0 15,0 0-15,0 0 16,0 0-16,-1 0 0,1 0 16,0 0-1,0 0-15</inkml:trace>
  <inkml:trace contextRef="#ctx0" brushRef="#br1" timeOffset="146889.48">1609 9292 0,'-22'0'0,"1"0"16,0 0-16,21-21 16,0 0-1,0 0 1,0 0-16,21 21 0,0-22 0,1 22 16,-22-21-16,21 21 0,0 0 15,0-21-15,0 21 0,0 0 16,1 0-16,-1 0 0,0 0 15,0 21-15,0 0 0,0 1 16,-21-1-16,22 0 0,-22 21 0,0-21 16,0 1-16,0 20 0,0-21 15,0 0-15,0 22 0,0-22 0,0 0 16,-22 0-16,1 0 0,21 0 16,0 1-16,-21-1 0,0-21 15,0 0 1,21-21-1,0-1-15,0 1 16,0 0-16,0 0 0,0 0 0,21 0 16,-21-22-16,0 22 0,21 0 15,0 0-15,0-22 0,1 22 0,-1 0 16,-21-21-16,21 21 0,0-1 16,0 1-16,0 0 0,1 0 15,-1 21-15,0 0 16,0 21-1,0-21-15,-21 21 0</inkml:trace>
  <inkml:trace contextRef="#ctx0" brushRef="#br1" timeOffset="147270.44">2201 9419 0,'0'0'16,"21"0"-16,1 0 0,-1 0 0,-21-21 15,21 21-15,0-21 0,-21 0 16,21 0-16,0 21 0,-21-22 0,22 22 16,-22-21-16,0 0 15,0 0-15,0 0 16,-22 21 0,1 0-16,0 0 0,0 0 15,0 21-15,0 0 0,21 0 16,-22 0-16,1 1 0,0-1 0,21 0 15,0 0-15,0 0 0,-21 0 16,21 1-16,0-1 0,0 0 0,0 0 16,21 0-16,0 0 0,0-21 15,22 0-15,-22 0 16,0 0-16,21 0 0,-20 0 0,20 0 16,-21 0-16,21-21 15,1 21-15,-1-21 0,0 0 0,1 0 16,-1 0-16,0-1 0,-20 1 15,20 0-15,0-21 0,-21 21 0</inkml:trace>
  <inkml:trace contextRef="#ctx0" brushRef="#br1" timeOffset="147511.47">3006 9081 0,'0'-22'15,"21"-20"-15,-85 233 0,107-318 0,-22 42 0,0 64 16,-21 0-16,0-1 0,0 1 0,0 0 16,0 42-1,0 0-15,0 22 16,-21-22-16,21 21 0,0 1 15,-21-1-15,21-21 0,0 21 16,-22 1-16,22-1 0,0-21 0,0 22 16,-21-1-16,21-21 0,-21 0 15,21 22-15,0-22 0,0 0 0,0 0 16,0 0-16,0 0 0,21-21 16,0 0-1,1 0-15,-1-21 16,0 0-16,-21 0 15</inkml:trace>
  <inkml:trace contextRef="#ctx0" brushRef="#br1" timeOffset="147706.38">2794 9271 0,'-21'0'0,"42"0"0,-21 0 15,21 0-15,0 0 16,0 0-16,1 0 0,-1 0 16,21 0-16,-21 0 0,0 0 0,22 0 0,-22 0 15,21 0-15,-21-21 0,1 21 16,-1-21-16,21 21 0</inkml:trace>
  <inkml:trace contextRef="#ctx0" brushRef="#br1" timeOffset="148226.21">3387 9208 0,'-22'0'32,"1"0"-32,21 21 0,0 0 15,0 0 1,0 0-16,-21 0 0,21 1 15,0-1-15,0 0 0,0 0 16,0 0-16,0 0 0,-21 1 16,21-1-16,0 0 0,0 0 15,0 0-15,21-21 16,0 0-16,0 0 16,1 0-16,-1 0 0,0 0 15,0 0-15,0-21 0,0 0 16,1 0-16,-1 21 0,0-21 0,0-1 15,0 1-15,0 21 0,-21-21 16,0 0-16,0 0 0,22 0 0,-22-1 16,0 1-16,0 0 15,0 0-15,0 42 32,0 0-17,0 0-15,-22 1 0,22-1 0,0 0 16,0 0-16,0 0 0,0 0 15,0 1-15,0 20 0,0-21 16,0 0-16,0 0 16,0 1-16,22-22 15,-1 0-15,0 0 16,0 0-16,0 0 0,0 0 0,1 0 16,-1 0-16,0-22 0,0 1 15</inkml:trace>
  <inkml:trace contextRef="#ctx0" brushRef="#br1" timeOffset="148602.38">3873 9335 0,'0'-22'16,"0"1"0,22 0-1,-1 21-15,0 0 0,0-21 16,0 21-16,0 0 0,1 0 0,-1 0 15,0 0-15,0 0 0,0 21 16,0 0-16,-21 0 16,0 1-16,0-1 0,0 0 15,0 0-15,0 0 0,0 0 16,0 1-16,0-1 0,-21-21 16,21 21-16,-21-21 0,21 21 15,0-42 16,0 0-15,0 0-16,0-1 16,0 1-16,0 0 0,0 0 15,21 0-15,-21 0 0,21-1 0,-21 1 16,0 0-16,22 0 16,-1 21-16,-21-21 0</inkml:trace>
  <inkml:trace contextRef="#ctx0" brushRef="#br1" timeOffset="149111.14">4530 9186 0,'-22'0'15,"-20"0"1,21 0-16,0 0 15,21 22-15,0-1 16,0 0-16,0 0 0,0 0 16,0 0-16,0 1 0,0-1 15,0 0-15,0 0 0,0 0 16,0 0-16,0 1 16,0-1-16,-21-21 46,-1-21-30,22-1 0,0 1-16,0 0 15,0 0-15,0 0 0,0 0 0,22-1 16,-1 1-16,0-21 0,0 21 16,0 0-16,22-1 0,-22 1 0,21 0 15,0 0-15,-20 0 0,20 21 16,0 0-16,-21 0 0,22 0 0,-22 21 15,0 0-15,0 0 0,0 0 16,1 1-16,-1 20 0,-21-21 0,0 0 16,0 22-16,0-22 0,0 0 15,0 0-15,-21 0 0,-1 0 0,1 1 16,0-1-16,0 0 0,0 0 16,0-21-16,-1 21 0,1-21 15,0 0-15</inkml:trace>
  <inkml:trace contextRef="#ctx0" brushRef="#br1" timeOffset="149734.44">1291 10033 0,'0'-21'0,"21"21"47,-21 21-31,0 0-16,0 0 15,0 1-15,0-1 0,0 21 0,0-21 16,0 64-16,0-64 15,0 21-15,0 1 0,0-22 16,0 21-16,0-21 0,0 1 0,-21-1 16,21 0-16,0 0 15,0-42 17,0 0-17,0 0-15,0-1 0</inkml:trace>
  <inkml:trace contextRef="#ctx0" brushRef="#br1" timeOffset="150342.18">1058 10224 0,'64'21'31,"-43"-21"-31,21 0 0,-21 0 16,22 0-16,-1 0 15,0-21-15,1 21 0,-1-22 0,0 22 16,1-21-16,-1 21 0,-21-21 16,22 21-16,-22-21 0,0 0 0,-21 0 15,0-1-15,0 1 16,0 0-16,0 0 0,-21 21 16,21-21-16,-21 21 0,-1 0 15,1 0 1,0 0-16,21 21 15,0 21-15,0-21 0,0 1 0,0-1 16,0 21-16,0-21 16,0 22-16,0-22 0,0 21 0,0 0 15,0-20-15,0 20 0,0-21 16,0 0-16,0 0 0,0 1 0,0-1 16,0 0-16,-21 0 0,21-42 46,0 0-46,0 0 0,0-1 16,0 1-16,21 0 0,-21-21 16,21 21-16,0-1 0,1 1 0,-1 0 15,21 0-15,-21 0 0,0 0 16,22 21-16,-22 0 0,0 0 0,0 0 16,0 0-16,1 0 15,-1 21-15,0 0 0,0 0 0,0-21 16,-21 42-16,0-20 0,0-1 15,0 0-15,0 0 0,0 0 0,0 0 16,0 1-16,0-1 0,0 0 16,0 0-16,0 0 0,0-42 31,0 0-15</inkml:trace>
  <inkml:trace contextRef="#ctx0" brushRef="#br1" timeOffset="150734.48">2117 10351 0,'0'0'0,"21"0"0,0 0 16,0 0-16,0 0 15,0 0-15,1 0 0,-1-22 0,0 22 16,21-21-16,-21 21 0,1-21 15,-1 21-15,0-21 0,0 0 0,0 21 16,-21-21-16,0-1 0,0 1 16,0 0-1,-21 21-15,0 0 16,0 0-16,-22 0 0,22 0 16,0 0-16,-21 21 0,21 0 0,-22 1 15,22-1-15,0 0 0,0 21 16,21-21-16,0 22 0,0-22 0,0 0 15,0 21-15,0-20 0,0-1 16,0 0-16,21-21 0,0 21 0,0-21 16,0 0-16,22 0 0,-22 0 15,0 0-15,0 0 0,22 0 0,-22-21 16,21 21-16,-21-21 0,22 0 0,-22 21 16,0-22-16,0 1 15,0 0-15,0 21 0</inkml:trace>
  <inkml:trace contextRef="#ctx0" brushRef="#br1" timeOffset="151462.56">2286 11070 0,'0'-42'31,"-21"21"-31,0 0 16,-1 21-16,22-22 0,-21 22 15,0 0-15,0-21 0,0 21 0,0 0 16,-1 0-16,1 0 0,0 0 15,0 0-15,0 0 0,0 21 16,-22 1-16,22-1 0,0-21 0,0 42 16,0-21-16,21 0 0,-22 1 15,22-1-15,-21 21 0,21-21 0,0 0 16,0 1-16,0-1 0,0 0 0,21 0 31,1-21-31,-1 0 0,0 0 0,0 0 16,0-21-16,0 21 0,22-21 15,-22 0-15,0-1 0,21 1 0,-20 0 16,-1 0-16,21 0 0,-21 0 16,0-1-16,1 1 0,-22 0 0,0 0 15,0 0-15,0 0 0,0-1 0,0 44 47,0-1-47,0 21 16,0-21-16,0 0 0,0 22 15,0-22-15,0 0 0,0 21 16,0-20-16,21-1 0,21 21 16,-21-21-16,0-21 0,1 21 0,-1-21 15,21 0-15,-21 0 0,22 0 16,-1 0-16,0 0 0,1-21 0,20 0 16</inkml:trace>
  <inkml:trace contextRef="#ctx0" brushRef="#br1" timeOffset="151947.43">3090 11007 0,'0'-21'0,"0"42"0,0-64 0,0 22 16,-21 0-16,0 0 0,0 21 15,0 0-15,-22-21 0,22 21 0,0 0 16,-21 0-16,20 0 0,-20 21 16,21-21-16,-21 21 0,20 0 0,1 0 15,-21 1-15,21-1 0,21 0 0,-21 0 16,21 0-16,0 0 0,0 22 15,0-22-15,0 0 0,0 0 0,21 0 16,0 1-16,0-22 16,21 0-16,-20 0 0,-1 0 15,21 0-15,-21 0 0,0 0 16,22 0-16,-22-22 0,21 1 0,-21 0 16,1 0-16,20 0 0,-21 0 0,0-1 15,0 1-15,1 0 0,-1-21 16,-21 21-16,0-22 0,21 22 0,-21-21 15,21 21-15,-21-22 0,0 22 16,0 0-16,0 0 0,0 0 0,0-1 16,0 1-16,-21 21 15,0 21-15,21 1 16,-21-1-16,21 21 0,0-21 0,0 0 16,0 22-16,0-22 0,0 21 15,0-21-15,0 1 0,0 20 0,0-21 16,0 0-16,0 0 0,0 22 15,0-22-15,0 0 0,0 0 16,21-21-16,0 21 0,0-21 0,0 0 16,0 0-16,1 0 0,-1 0 15,21 0-15,-21 0 0,22 0 0,-1 0 16</inkml:trace>
  <inkml:trace contextRef="#ctx0" brushRef="#br1" timeOffset="152438.07">3810 11007 0,'0'-21'15,"0"42"-15,21-64 0,-21 22 0,0 0 0,0 0 0,0 0 16,-21 21-16,0-21 0,0-1 16,-1 22-16,-20 0 15,21 0-15,0 0 0,0 0 0,-1 0 16,-20 22-16,21-1 0,0 0 16,0 0-16,-1 0 0,22 0 0,-21 1 15,0-1-15,21 0 0,0 0 16,0 21-16,0-20 0,0-1 0,0 0 15,0 0-15,0 0 0,0 0 16,21-21-16,0 0 0,1 0 16,-1 0-16,0 0 0,0 0 15,0 0-15,0 0 0,1-21 16,-1 0-16,0 21 0,0-21 0,0 0 16,0 0-16,1-22 0,-1 22 0,0 0 15,-21-21-15,21 20 0,0-20 16,-21 21-16,21-21 0,-21-1 0,0 22 15,22-21-15,-22 21 0,0-1 16,0-20-16,0 21 0,-22 21 31,22 21-31,-21 21 0,21-20 16,0-1-16,0 21 0,-21-21 0,21 22 16,0-22-16,-21 21 0,21-21 15,0 22-15,0-22 0,0 0 0,0 21 16,0-21-16,0 1 0,0-1 0,0 0 15,0 0-15,21-21 16,0 0-16,0 0 16,1 0-16,-1 0 0,0 0 15,0 0-15,0 0 0</inkml:trace>
  <inkml:trace contextRef="#ctx0" brushRef="#br1" timeOffset="152818.39">4106 11028 0,'0'0'16,"0"-21"-16,0 0 0,0-1 0,0 1 15,0 0-15,21 21 0,-21-21 16,22 0-16,-1 0 0,0-1 16,0 22-1,0-21-15,0 21 0,1 0 16,-1 0-16,0 21 0,0 1 16,0-1-16,-21 0 0,21 0 15,1 0-15,-22 0 0,0 1 0,21-22 16,-21 21-16,0 0 0,0 0 0,0 0 15,0 0-15,0 1 0,0-1 16,-21-21-16,21 21 0,0 0 16,-22-21-16,22-21 31,0 0-31,0 0 0,0-1 16,22 1-1,-22 0-15,0 0 0,21 0 0,0 0 16,0-1-16,-21 1 0,21 0 15,0 0-15,-21 0 0,22 21 16,-1 0-16,-21-21 0,21 21 16,0 0-16,0 0 0</inkml:trace>
  <inkml:trace contextRef="#ctx0" brushRef="#br1" timeOffset="153894.45">4741 10986 0,'21'0'0,"-42"0"0,64 0 0,-22 0 16,0 0-1,0-22-15,-21 1 16,21 0-16,0 21 0,-21-21 16,0 0-16,22 0 0,-22-1 15,21 1-15,-21 0 16,0 42 15,-21-21-31,21 21 16,-22 1-16,1-1 0,0 0 15,0 0-15,21 0 0,0 0 16,-21 1-16,21-1 0,-21 0 16,21 0-16,0 0 0,0 0 15,0 1-15,0-1 16,21-21-16,0 0 0,0 0 0,0 0 15,0 0-15,1 0 0,20 0 0,-21 0 16,21 0-16,1 0 0,-22-21 16,21-1-16,-21 22 0,22-21 15,-22 0-15,21 0 0,-21 21 16,1-21-16,-1 0 0,0-1 0,-21 1 16,0 0-16,21 0 0,-21 0 0,0 0 15,0-1-15,0 1 16,-21 21-16,0 0 0,0 0 15,-1 0-15,22 21 0,0 1 16,-21-22-16,21 21 0,0 0 16,0 0-16,0 0 0,0 0 15,0 1-15,21-1 16,-21 0-16,22 0 0,-1-21 16,-21 21-16,21 0 15,-42-21 32,0-21-31,-1 21-16,1-21 15,0 21-15,0 0 16,0 0-16,0 0 16,21 21 15,21-21-31,0 0 15,-21 21-15,21-21 0,0 0 0,0 22 16,1-22-16,-1 0 16,0 0-16,0 0 0,0 0 15,0 0-15,1 0 16,20 0-16,-21-22 0,0 22 0,0-21 16,1 21-16,20-21 0,-21 0 0,0 21 15,0-21-15,1 0 0,-1-1 16,0 1-16,0 0 0,0 0 0,-21 0 15,0 0-15,21-1 0,-21 1 0,0 0 16,0 0-16,-21 21 16,0 0-16,0 0 15,0 0-15,0 0 0,-1 21 16,22 0-16,-21 0 16,21 1-16,0-1 0,0 0 0,0 0 15,0 0-15,0 0 16,0 1-16,0-1 0,21 0 15,-21 0-15,22-21 0,-22 21 0,0 0 16,0 1 0,0-1-1,-22-21-15,1 0 16,0 0-16,0 0 16,0 0-16,0 0 15,-1 0-15,22-21 31</inkml:trace>
  <inkml:trace contextRef="#ctx0" brushRef="#br1" timeOffset="154074.44">5588 11113 0,'0'-22'94,"21"22"-79,-21-21 1</inkml:trace>
  <inkml:trace contextRef="#ctx0" brushRef="#br1" timeOffset="155450.1">11493 7430 0,'0'0'0,"0"-22"16,0 1-1,0 0-15,0 0 16,0 0-16,0 0 16,0-1-1,0 44 32,0-1-47,0 0 0,22 0 16,-22 21-16,0-20 0,0-1 15,21 0-15,0 21 0,0-21 16,-21 22-16,21-22 0,-21 21 16,21-21-16,1 22 0,-1-22 0,0 21 15,0 1-15,0-22 0,-21 21 0,21 0 16,1 1-16,-1-1 0,0 0 15,-21 1-15,0-1 0,0 0 0,21 1 16,-21-22-16,0 21 0,21-21 0,-21 22 16,0-22-16,0 0 0,0 0 15,0 0-15,0 1 0,21-1 0,-21 0 16,0 0-16,22 0 0,-22 0 0,0 1 16,0-1-1,0-42 48,0-1-48,-22 22 1,22-21-16</inkml:trace>
  <inkml:trace contextRef="#ctx0" brushRef="#br1" timeOffset="155778.41">11599 8446 0,'0'0'0,"0"-22"16,21 22 31,1 0-47,-1 0 15,0 22-15,0-22 0,0 21 16,0 0-16,1-21 0,-1 21 15,0-21-15,0 21 0,0 0 0,0-21 16,-21 22-16,22-22 0,-22 21 16,21-21-16,-21 21 0,0 0 15,0-42 48,21 0-63,-21 0 15,21 21-15,-21-22 0,21 1 16</inkml:trace>
  <inkml:trace contextRef="#ctx0" brushRef="#br1" timeOffset="156018.48">12150 8340 0,'0'0'0,"21"-21"0,-21-1 31,0 44-15,-21-22-1,-1 21-15,1 0 0,21 0 16,-21 0-16,0 0 0,21 1 0,-21-1 16,0 0-16,-1 0 0,1 0 0,0 0 15,0 1-15,0-1 16,0 0-16,-1 0 0,1-21 16,21 21-16,43-42 46,-22 21-46,0-21 0</inkml:trace>
  <inkml:trace contextRef="#ctx0" brushRef="#br1" timeOffset="156339.01">12700 8107 0,'0'0'0,"0"-21"0,0 0 0,0-1 16,0 1-16,0 42 31,-21 1-15,21 20-16,0-21 0,-21 0 15,21 22-15,-22-22 0,22 21 16,0-21-16,0 22 0,0-22 0,-21 0 15,21 0-15,-21 0 0,21 0 0,0 1 16,0-1-16,-21 0 16,21-42 31</inkml:trace>
  <inkml:trace contextRef="#ctx0" brushRef="#br1" timeOffset="156617.94">12658 8022 0,'0'0'0,"0"-21"15,21 21 1,-21 21-16,21-21 16,-21 21-16,21 1 0,0 20 15,0-21-15,-21 0 0,22 22 0,-1-22 16,0 0-16,0 21 0,0-21 0,0 1 15,-21-1-15,0 0 0,22 0 16,-22 0-16,21-21 0,-21 21 0,0 1 16,0-44 31,0 1-32,0 0-15,21 0 0,-21 0 16</inkml:trace>
  <inkml:trace contextRef="#ctx0" brushRef="#br1" timeOffset="156858.99">13166 7853 0,'0'-21'16,"0"42"-16,-22-42 31,22 42-31,-21 0 16,21 21-16,0-20 0,0 20 0,-21 0 15,21-21-15,-21 22 0,21-1 16,-21 0-16,21-20 0,0 20 0,0-21 16,-21 21-16,-1-20 0,22-1 0,-21 0 15,21 0-15,0 0 16</inkml:trace>
  <inkml:trace contextRef="#ctx0" brushRef="#br1" timeOffset="157302.57">13631 8086 0,'0'0'0,"-21"0"16,0 0-16,0 0 0,0 0 15,-1 21-15,1 0 0,0 0 16,21 0-16,-21 1 0,0 20 0,0-21 16,21 0-16,0 22 0,0-22 15,-22 0-15,22 0 0,0 0 16,0 0-16,0 1 0,0-1 0,22 0 16,-1-21-16,-21 21 0,21-21 15,21 0-15,-21 0 0,1 0 0,20 0 16,-21 0-16,21 0 0,-20 0 15,-1 0-15,21 0 0,-21 0 0,0-21 16,1 0-16,20 0 16,-21-1-16,-21 1 0,21 0 0,-21-21 15,0 21-15,0-22 0,0-41 16,-21 41-16,-21 1 16,21 42-16,-22-21 15,1 21-15,21 0 0,0 0 16,-22 21-16,22-21 0,-21 42 15,21-21-15,-1 1 0,1-1 16,0 0-16,21 0 16,0 0-16,-21 0 0</inkml:trace>
  <inkml:trace contextRef="#ctx0" brushRef="#br1" timeOffset="158216.06">10583 9694 0,'0'0'15,"-21"0"-15,0 0 0,0 0 0,0 0 0,21-21 32,21 21-1,21 0-31,-21 0 0,22-21 0,-1 21 16,0 0-16,1 0 0,-1 0 15,21 0-15,-20 0 0,-1-21 0,22 21 16,-22 0-16,-21 0 0,21 0 15,-20 0-15,-1-21 0,0 21 0,-42 0 47,0 0-47,-1 0 0,1 0 0,-21 0 16,21 0-16,0 0 16,-1 0-16</inkml:trace>
  <inkml:trace contextRef="#ctx0" brushRef="#br1" timeOffset="158475.63">10774 9631 0,'0'21'0,"0"0"16,0 0-16,0 1 15,0-1-15,-21 0 0,21 0 16,0 21-16,0 1 0,0-22 0,0 21 16,-22-21-16,22 22 0,-21-1 15,21-21-15,0 0 0,-21 22 16,0-22-16,0 0 0,21 0 0,-21 0 15,21 1-15,-22-1 0,1 0 16,21 0-16,-21 0 0,0 0 16,0-21-16,21 22 15,21-44 1,0 22 0,21-21-16,-20 21 0</inkml:trace>
  <inkml:trace contextRef="#ctx0" brushRef="#br1" timeOffset="158714.44">10985 10118 0,'0'0'16,"-21"21"15,0 0-31,21 0 16,-21 0-16,21 1 0,0-1 15,0 0-15,0 0 16,0 0-16,0 0 0,0 1 15,-21-22 32,21-22-47,0 1 16,0 0-16,0 0 16,0 0-16</inkml:trace>
  <inkml:trace contextRef="#ctx0" brushRef="#br1" timeOffset="158886.34">10985 9970 0,'0'0'0,"0"-22"16,-21 22-1,42 22 32,1-22-31,-1 0-16,-21 21 0,21-21 15</inkml:trace>
  <inkml:trace contextRef="#ctx0" brushRef="#br1" timeOffset="159610.43">11218 10097 0,'0'0'0,"-21"0"0,0 0 0,0 0 16,0 0-1,21 21-15,0 0 0,0 0 16,0 0 0,0 0-16,0 1 15,0-1-15,0 0 16,21-21-16,-21 21 0,0 0 16,0 0-16,0 1 15,-21-22 16,21-22 1,0 1-32,0 0 0,0 0 15,0 0-15,0 0 0,21-1 16,0 1-16,0 0 16,0 0-16,0 0 0,1 0 0,20-1 15,-21 22-15,0 0 0,22-21 0,-22 21 16,0 0-16,0 0 0,0 0 15,0 21-15,1 1 0,-22-1 16,21 0-16,-21 0 0,21 0 16,-21 0-16,0 1 0,0-1 0,0 0 15,0 0-15,0 0 0,0 0 16,0 1-16,0-1 16,0-42 30,0-1-46,0 1 0,0 0 16,0 0-16,0 0 16,0 0-16,0-1 0,21 1 0,0 0 15,0 0-15,-21 0 0,22 0 0,-1-1 16,0 22-16,0-21 0,21 21 16,-20 0-16,-1 0 0,0 0 0,21 21 15,-21 1-15,1-1 0,-1 0 16,0 0-16,0 0 0,-21 0 0,0 1 15,0 20-15,0-21 0,0 0 0,0 0 16,0 1-16,0-1 0,0 0 16,0 0-16,-21 0 15,0-21-15,0 0 16,21-21 0,0 0-1,21 21-15</inkml:trace>
  <inkml:trace contextRef="#ctx0" brushRef="#br1" timeOffset="159947.01">12001 10287 0,'22'0'0,"-1"0"16,0 0-16,21 0 16,-21 0-16,1-21 15,-1 21-15,21 0 0,-21-21 0,22 21 16,-22-21-16,21 21 0,-21-22 15,22 1-15,-22 21 0,-21-21 0,21 0 16,-21 0-16,0 0 0,-21 21 16,0 0-1,-1 0-15,1 0 0,0 0 0,-21 0 16,21 21-16,-22 0 0,22 0 0,-21 0 16,21 0-16,-1 1 0,1-1 15,0 0-15,0 0 0,21 0 16,0 0-16,0 1 0,0-1 15,0 0-15,21 0 0,0-21 16,22 0-16,-22 21 0,21-21 0,0 0 16,-20 0-16,20 0 0,0 0 15,1-21-15,-1 21 0,-21-21 0,21 21 16</inkml:trace>
  <inkml:trace contextRef="#ctx0" brushRef="#br1" timeOffset="160715.44">12806 9821 0,'0'0'0,"21"-21"0,-21 0 15,0 0-15,0 0 0,0 0 16,0-1-16,-21 22 16,0 0-16,-1 0 0,1 0 15,21 22-15,-21-1 0,0 0 0,0 0 16,0 21-16,-1-20 0,22 20 15,-21 0-15,0 1 0,0-1 16,21-21-16,-21 21 0,0 1 0,21-22 16,-22 21-16,22 1 0,0-22 0,0 21 15,0-21-15,0 22 0,0-22 16,22 0-16,-1 0 0,0 0 0,0-21 16,21 0-16,1 0 0,-22 0 15,21 0-15,1 0 0,-1 0 0,0 0 16,22-21-16,-22 0 0,22 0 0,-1 0 15,-21-1-15,1 1 0,-1 0 16,0-21-16,1 21 0,-22-1 0,0-20 16,0 0-16,-21 21 0,0-22 0,0 1 15,0 0-15,0-1 16,0-20-16,-21 20 0,0 1 0,-21 0 16,20-1-16,-20 1 0,0 21 15,-1-21-15,1 20 0,0 22 0,-1 0 16,1 0-16,0 0 0,-1 0 0,1 22 15,0-1-15,21 21 0,-22 0 16,22 1-16,0-1 0,21 0 0,0 1 16,0-1-16,0 0 0,0 1 15,0-1-15,0 0 0,21-20 0,0-1 16,0 0-16,1 0 0,-1 0 16,0 0-16</inkml:trace>
  <inkml:trace contextRef="#ctx0" brushRef="#br1" timeOffset="161001.97">13462 10075 0,'0'22'31,"0"-1"-31,0 0 15,0 0 1,21 0-16,-21 0 0,0 1 0,21-1 16,-21 0-16,21 0 0,-21 0 0,0 0 15,0 1-15,0-1 0,0 0 16,0 0-16,22 0 16,-1-21 15,-21-21-31,21 21 0</inkml:trace>
  <inkml:trace contextRef="#ctx0" brushRef="#br1" timeOffset="161234.45">13801 10118 0,'0'0'0,"21"0"0,-21-21 16,-21 21-1,-1 0 1,1 21-16,0 0 0,0-21 15,0 21-15,0 0 0,-1 0 0,1 1 16,0-1-16,0 0 0,21 0 16,-21 0-16,21 0 0,-21-21 0,21 22 15,0-1-15,0 0 0,0 0 16,21-21 0,0 0-1,0 0-15,0-21 0</inkml:trace>
  <inkml:trace contextRef="#ctx0" brushRef="#br1" timeOffset="161602.01">13864 10245 0,'21'0'15,"0"0"-15,1 0 16,-1 0-16,0-21 15,0 21-15,0 0 0,0-22 16,1 22-16,-22-21 0,21 21 0,0-21 16,-21 0-16,0 0 15,-21 21 1,0 0-16,-22 0 16,22 0-16,0 21 0,0 0 15,0-21-15,-1 21 0,22 0 16,-21 1-16,21-1 0,-21 0 0,21 0 15,-21 0-15,21 0 16,0 1-16,0-1 0,0 0 0,0 0 16,21-21-1,0 21-15,0-21 0,1 0 16,-1 0-16,0 0 0,0 0 16,0 0-16,0-21 0,1 0 15</inkml:trace>
  <inkml:trace contextRef="#ctx0" brushRef="#br1" timeOffset="162021.43">14203 10181 0,'0'0'15,"0"-21"-15,0 0 0,0 0 16,21 0 0,0 21-1,0 0-15,0 0 0,1 0 16,-1 0-16,0 0 15,0 21-15,0 0 0,0 0 16,-21 0-16,0 0 16,0 1-16,0-1 0,0 0 0,0 0 15,0 0-15,-21 0 0,21 1 16,-21-1-16,0-21 0,0 21 16,0-21-16,-1 0 15,22-21 16,0 0-31,0-1 16,22 1-16,-1 0 16,0 0-16,0 0 0,-21 0 15,21-1-15,0 1 0,1 0 0,-1 0 16,-21 0-16,21 21 0,0-21 16,0 21-16,0 0 15,-21-22-15,22 22 16,-1 0-1,-21 22-15</inkml:trace>
  <inkml:trace contextRef="#ctx0" brushRef="#br1" timeOffset="162243.16">14690 10287 0,'-22'0'32,"44"0"46</inkml:trace>
  <inkml:trace contextRef="#ctx0" brushRef="#br1" timeOffset="162421.65">14753 10287 0,'21'0'78,"0"0"-78</inkml:trace>
  <inkml:trace contextRef="#ctx0" brushRef="#br1" timeOffset="162621.53">14922 10308 0,'0'0'15,"22"0"79</inkml:trace>
  <inkml:trace contextRef="#ctx0" brushRef="#br1" timeOffset="163054.65">15325 10202 0,'0'0'16,"-22"-21"-16,1 21 0,0 0 15,0-21-15,0 0 0,0 21 16,-1-21-16,1 0 0,21-1 16,0 1-1,0 0-15,0 0 0,0 0 16,0 0-16,21-1 16,1 1-16,-1 0 0,0 0 0,21 0 15,-21 0-15,22-1 0,-22 1 16,21 21-16,-21 0 0,22 0 15,-22 0-15,21 0 0,-21 0 0,-21 21 16,22 1-16,-22-1 0,0 0 16,0 0-16,0 21 0,0-20 0,0 20 15,0-21-15,-22 21 0,1-20 16,0-1-16,0 21 0,0-21 0,-22 0 16,22 1-16,0-1 0,0 0 15,-21 0-15,42 0 0,-22-21 0,1 21 16,0 1-16,0-22 15,21 21-15,0 0 16,0 0 15</inkml:trace>
  <inkml:trace contextRef="#ctx0" brushRef="#br1" timeOffset="163811.82">15155 10753 0,'0'0'0,"0"21"0,0 0 16,21-21 0,1 0-1,-1 0-15,0 0 0,0 0 16,0 0-16,-21-21 0,21 21 15,-21-21-15,0 0 16,0-1-16,0 1 16,-21 21-1,0 0-15,0 0 16,0 0-16,0 0 0,-1 0 16,22 21-16,-21-21 15,21 22-15,-21-22 0,21 21 0,0 0 16,0 0-1,21-21 1,0 0-16,1 0 16,-1 0-16,0 0 15,0 0-15,0 0 16,-21-21-16,0 0 16,0 0-1,0-1-15,0 1 16,-21 21-1,0 0 1,0 0-16,21 21 16,-21-21-16,21 22 0,0-1 15,0 0 1,21-21 0,0 0-1,0 0-15,0 0 0,0 0 16,-21-21 15,0 0-31,0-1 16,-21 22-1,21-21-15,-21 21 0,0 0 16,0 0 0,0 0-1,21 21-15,0 1 0,-22-22 16,22 21-1,-21-21-15</inkml:trace>
  <inkml:trace contextRef="#ctx0" brushRef="#br1" timeOffset="171414.34">11684 11176 0,'0'-21'0,"0"0"16,0 0 0,21 21-16,-21-22 15,0 1 1,0 42 46,0 1-62,0-1 0,0 0 16,0 0-16,-21 0 0,21 22 0,-21-22 16,21 21-16,0 22 15,-21-22-15,-1 43 0,22-64 16,-21 21-16,21 0 0,-21 1 0,21-1 15,0 0-15,-21 1 0,21-1 16,-21 0-16,21 22 0,-21-22 0,21 22 16,0-1-16,-22-20 0,22 20 15,-21 1-15,0-22 0,21 21 0,-21-20 16,0 20-16,21-20 0,-21-1 16,-1 21-16,22-20 0,-21 20 0,0-20 15,21 20-15,-21-21 0,0 1 16,21-1-16,-21 22 0,21-22 0,-22-21 15,1 21-15,21 1 0,0-22 16,0 21-16,-21-21 0,21 1 0,0-1 16,-21 0-16,21 0 0,0 0 0,0 0 15,0-42 48,0 0-48,-21 0-15,21 0 16,-21 21-16,21-21 0</inkml:trace>
  <inkml:trace contextRef="#ctx0" brushRef="#br1" timeOffset="171811.44">10880 13018 0,'0'0'0,"-22"-22"16,22 1-16,22 21 46,-1 21-46,0-21 0,0 22 16,0-1-16,0 0 0,22 0 16,-22 0-16,0 0 0,0 1 15,22-22-15,-22 21 0,0 0 0,0 0 0,-21 0 16,21 0-16,-21 1 16,21-1-16,-21 0 15,22-21 32,-22-21-47,21 21 0,-21-21 16,21-1-16,0 22 15,-21-21-15</inkml:trace>
  <inkml:trace contextRef="#ctx0" brushRef="#br1" timeOffset="172066.64">11663 12933 0,'-21'21'31,"21"0"-31,-22-21 0,1 21 16,0 1-16,-21-1 0,21 0 16,-1-21-16,1 21 0,0 0 0,-21 0 15,21 1-15,-1-1 0,1 0 16,-21 0-16,21-21 0,0 21 0,-1 0 15,1-21-15,0 22 0,0-22 16,21-22 15</inkml:trace>
  <inkml:trace contextRef="#ctx0" brushRef="#br1" timeOffset="173182.41">12107 11938 0,'0'0'0,"-21"0"31,21-21-15,0 0 0,0 0-16,21-1 15,0 1-15,1 21 16,-1-21-16,0 21 0,0 0 15,0-21-15,0 21 0,1 0 0,-1 0 16,0 0-16,0 0 16,0 0-16,-21 21 15,0 0-15,0 0 16,0 1-16,0-1 0,0 21 16,0-21-16,0 22 0,0-22 0,-21 21 15,21-21-15,-21 0 0,21 22 16,0-22-16,0 0 0,0 0 15,21-21 1,0 0 0,0 0-16,1 0 0,-1 0 0,21-21 15,-21 0-15,22 0 0,-22 0 16,0-1-16,21 1 0,-21 0 0,1 0 16,-1-21-16,0 20 0,0 1 0,-21 0 15,21 0-15,-21 0 0,21 0 16,-21-1-16,22 22 0,-22-21 0,0 0 15,0 42 17,0 0-32,-22 1 15,22-1-15,-21 21 16,21-21-16,0 0 0,-21 22 0,21-22 16,0 21-16,0-21 0,0 22 0,0-22 15,0 21-15,0-21 0,0 22 16,0-22-16,0 21 0,0-21 0,0 1 15,0-1-15,0 21 0,-21-21 16,21 0-16,-21-21 0,0 22 16,21-1-16,-22 0 0,1-21 0,0 21 15,0-21-15,0 0 0,0 0 16,-1 0-16,1 0 0,0 0 16,0 0-16,0 0 0,0 0 0,-1 0 15,-20-21-15,21 0 16,0 21-16,21-21 0,0-1 0,0 1 15,0 0-15,0 0 16,21 0-16,-21 0 0,21-1 16,21 1-16,-20 0 0,-1 0 15,21 0-15</inkml:trace>
  <inkml:trace contextRef="#ctx0" brushRef="#br1" timeOffset="173945.41">12975 12086 0,'0'-21'15,"0"0"1,21 21-16,-21-21 16,21 21-16,1-21 0,-1-1 15,0 22-15,-21-21 0,21 0 0,0 0 16,-21 0-1,0 0-15,-21 21 32,0 0-17,0 0-15,0 0 16,-1 21-16,1 0 0,0 0 16,0 0-16,21 0 0,-21 22 15,0-22-15,21 0 0,0 0 0,0 0 16,0 1-16,0-1 0,0 0 15,0 0-15,0 0 0,0 0 16,0 1-16,21-22 0,0 21 16,0-21-16,0 0 15,0 0-15,1 0 0,-1 0 0,0 0 16,21 0-16,-21 0 0,1-21 0,-1 21 16,21-22-16,-21 1 0,22 0 15,-22 0-15,21 0 0,0 0 0,-20-22 16,20 22-16,-21 0 0,21-21 15,-20 20-15,-1 1 0,0 0 0,-21 0 16,0 0-16,0 0 0,0-1 0,-21 22 31,0 0-31,-1 0 0,1 0 16,0 22-16,0-1 0,0 0 16,21 0-16,0 0 15,0 0-15,0 1 0,0-1 0,0 0 16,0 21-16,0-21 0,21 1 15,-21-1-15,21 0 0,0 0 16,-21 0-16,0 0 0,21 1 16,-21-1-16,22-21 0,-22 21 15,0 0 1,-22-21 0,1 0-16,0 0 15,0 0-15,0 0 0,0 0 16,-1 0-1,22-21-15,-21 21 0,21-21 16,0 0 15</inkml:trace>
  <inkml:trace contextRef="#ctx0" brushRef="#br1" timeOffset="174970.33">7408 13970 0,'-21'0'16,"0"0"-1,21 21-15,-21-21 0,21 21 0,0 1 16,0-1-16,-21 21 0,21-21 0,-22 0 16,22 22-16,-21-22 0,21 21 15,-21 1-15,0-1 0,21-21 16,-21 21-16,0 1 0,-1-22 0,22 21 15,-21-21-15,0 1 0,21-1 16,-21 0-16,21 0 0,0 0 16,0-42 15,0 0-31,0 0 0,21 0 16,0-1-16,-21 1 0</inkml:trace>
  <inkml:trace contextRef="#ctx0" brushRef="#br1" timeOffset="175223.43">7324 14034 0,'0'0'0,"0"-22"0,0 1 16,0 0-16,21 21 15,0 0 1,-21 21-16,21 0 16,0 1-16,-21-1 0,21 21 0,1-21 15,-22 22-15,21-22 0,-21 21 16,21-21-16,-21 22 0,0-22 0,21 21 15,-21-21-15,21 22 0,-21-22 0,0 0 16,0 0-16,0 0 0,0 0 16,0 1-16,0-1 15,21-21-15,1-21 16,-1-1 0,-21 1-16,21 0 0,0 0 0</inkml:trace>
  <inkml:trace contextRef="#ctx0" brushRef="#br1" timeOffset="175462.24">7832 13970 0,'0'0'0,"0"-21"0,0 0 15,-22 21-15,1 0 0,0 0 16,0 21-16,0 0 16,0 0-16,21 0 0,-22 1 0,22-1 15,-21 0-15,21 0 0,0 21 16,-21-20-16,21-1 0,-21 21 0,21-21 15,-21 0-15,21 22 0,-21-22 16,21 0-16,0 0 0,0 22 16,0-22-16,0 0 0,0 0 15,21-21 1,0-21-16,0 21 16</inkml:trace>
  <inkml:trace contextRef="#ctx0" brushRef="#br1" timeOffset="175849.63">7853 14266 0,'-21'43'31,"21"-22"-15,-22 0-16,22 0 0,0 0 16,-21 1-16,21-1 0,0 0 0,0 0 15,0 0-15,0 0 16,21 1-16,1-22 0,-1 21 15,0-21-15,0 0 0,0 0 16,22 0-16,-22 0 0,0-21 16,0-1-16,0 22 0,0-21 15,1 0-15,-1 0 0,0 0 0,0 0 16,-21-22-16,0 22 0,0 0 16,0 0-16,0-22 0,0 22 15,0 0-15,0 0 0,0 0 0,0 0 16,-21 21-16,0 0 0,0-22 0,-1 22 15,1 0-15,0 0 16,0 0-16,0 22 0,0-22 0,-1 21 16,1-21-16,0 21 0,21 0 15,-21 0-15,21 0 16,0 1-16,21-22 16,21 0-16</inkml:trace>
  <inkml:trace contextRef="#ctx0" brushRef="#br1" timeOffset="176883.15">8699 14012 0,'0'0'0,"22"-21"15,-44 21 1,1 0-16,0 0 15,0 0-15,0 0 16,0 0-16,-1 0 0,1 21 0,0-21 0,0 22 16,0-1-16,0-21 0,-1 21 15,1 0-15,21 0 16,0 0-16,0 1 16,0-1-16,21-21 15,1 21-15,-22 0 0,21-21 0,0 21 16,21 0-16,-21 1 0,1-22 15,-1 21-15,-21 0 0,0 0 16,21 0-16,-21 0 0,0 1 0,0-1 16,0 0-16,0 0 15,-21-21-15,0 21 0,-1 0 0,1-21 16,0 22-16,0-22 0,0 0 16,0 0-16,-1 0 0,1 0 0,0 0 15,0 0-15,0 0 0,0-22 16,21 1-16,-22 21 15,22-21-15,0 0 0,0 0 0,0 0 16,0-1-16,0 1 0,0 0 16,0 0-16,0 0 0,0 42 31,0 0-31,0 0 16,22 0-16,-22 1 0,21-1 0,-21 0 15,0 0-15,0 0 0,21 0 16,0 1-16,-21-1 0,21 0 15,0-21-15,1 0 16,-1 0-16,0 0 16,0 0-16,0 0 0,0 0 0,1-21 15,-1 0-15,21 21 0,-21-22 16,0 1-16,1 0 0,-1 0 0,0 0 16,-21 0-16,21-1 0,0 1 15,-21 0-15,0-21 0,21 21 16,-21-1-16,0 44 47,-21-1-47,21 0 0,0 0 15,0 0-15,-21 0 0,21 1 16,-21-1-16,21 21 0,0-21 0,0 0 16,0 1-16,0-1 15,21 0-15,0 0 0,0-21 16,1 0-16,20 0 0,-21 0 0,21 0 15,-20 0-15,20 0 0,0 0 16,1-21-16,-1 21 0,-21-21 0,21 0 16,-20 21-16,20-22 0,-21 1 15,0 0-15,-21 0 0,0 0 0,21 0 16,-21-1-16,0 1 0,0 0 16,0 0-16,-21 21 15,0 21 1,0 0-16,0 0 15,21 1-15,0-1 0,-21 0 0,21 21 16,-22-21-16,22 1 0,0-1 0,0 0 16,0 0-16,0 0 15,0 0-15,22-21 0,-1 22 16,0-22-16,0 0 16,0 0-16,0 0 0,1 0 15,20-22-15,-21 22 0,0-21 0,0 0 16,1 21-16,-1-21 0</inkml:trace>
  <inkml:trace contextRef="#ctx0" brushRef="#br1" timeOffset="177127.41">9715 14266 0,'0'-21'16,"0"42"-16,-21-42 16,0 21-16,0 0 0,0 21 15,0 1-15,-1-22 0,22 21 16,0 0-16,-21 21 0,21-21 15,-21 1-15,21-1 0,-21 21 16,21-21-16,0 0 0,0 1 16,0-1-16,0 0 0,21 0 15,0-21-15,0 0 16,1 0-16,-1 0 0,0 0 16,0 0-16,21 0 0,-20 0 0,20-21 15,0 21-15,1-21 0,-22 0 0,21-1 16,-21 1-16</inkml:trace>
  <inkml:trace contextRef="#ctx0" brushRef="#br1" timeOffset="177549.53">10139 14161 0,'0'21'0,"0"-42"0,0-22 0,0 22 15,0 0-15,0 0 0,-21 21 16,-1 0-16,1 0 16,21 21-1,-21 0-15,21 0 0,0 0 16,-21 1-16,21 20 0,0-21 0,0 21 15,-21-20-15,21-1 0,0 21 0,0-21 16,0 22-16,0-22 0,0 0 16,0 0-16,-21 0 0,21 0 0,0 1 15,-22-1-15,22 0 16,0-42 15,0 0-15,0-1-16,0 1 0,22 0 0,-22 0 15,21-21-15,0 20 0,21 1 16,-21-21-16,1 21 0,-1 0 16,21 21-16,-21-22 0,0 1 0,1 21 15,-1 0-15,0 0 0,0 0 16,0 21-16,0 1 0,1-22 0,-22 21 16,0 21-16,0-21 0,0 0 0,0 1 15,0-1-15,0 0 0,0 0 16,0 0-16,0 0 0,-22 1 0,1-1 15,0-21-15,21 21 0,-21-21 16,0 0-16,0 0 16</inkml:trace>
  <inkml:trace contextRef="#ctx0" brushRef="#br1" timeOffset="178405.86">11028 14161 0,'0'0'16,"-21"0"-16,-1 0 0,1 0 0,42 0 47,1 0-47,-1 0 16,0 0-16,21 0 0,1 0 0,-1 0 15,0-22-15,-21 22 0,22-21 16,-1 21-16,0-21 0,-20 0 0,-1 21 15,0-21-15,0 21 0,-21-21 0,21-1 16,-21 1-16,0 0 16,-21 21-16,0 0 15,0 0-15,-22-21 0,22 21 16,0 0-16,0 0 0,-21 0 0,20 0 16,-20 21-16,21 0 0,0-21 0,-22 21 15,22 1-15,0-1 0,0 0 16,0 0-16,21 0 0,-21 0 0,21 1 15,0-1-15,0 0 0,21-21 16,0 21-16,-21 0 0,42-21 0,-21 0 16,1 21-16,-1-21 0,0 0 0,0 0 15,0 0-15,0 0 0,-21-21 32,-21 21-17,0 0-15,0 0 0,-21 0 16,20 0-16,-20 0 0,0 0 0,21 0 15,-22 0-15,1 21 0,21 1 16,-22-22-16,22 21 0,0 21 0,0-21 16,0 0-16,0 1 0,21-1 15,0 21-15,0-21 0,0 0 0,0 1 16,0-1-16,21-21 0,0 21 0,0 0 16,21-21-16,1 0 0,-1 0 15,0 0-15,1 0 0,20 0 0,1 0 16,-1 0-16,-20-21 0,20 0 15,1 21-15,-22-21 0,0-1 16,22-20-16,-22 21 0</inkml:trace>
  <inkml:trace contextRef="#ctx0" brushRef="#br1" timeOffset="178646.72">11832 13949 0,'0'-42'15,"0"84"-15,0-106 0,-21 43 0,0 21 16,0 0-1,21 21-15,-22 1 0,22-1 16,0 21-16,-21-21 0,0 22 0,21-1 16,-21 0-16,21 1 0,0-22 15,-21 21-15,0 0 0,21 1 0,-22-1 16,22 22-16,0-43 0,-21 21 16,21-21-16,0 0 0,0 1 15,0-1-15,21-21 16,1 0-16,-1 0 15,0-21-15,0 21 0</inkml:trace>
  <inkml:trace contextRef="#ctx0" brushRef="#br1" timeOffset="179007.3">11874 14372 0,'0'0'0,"-21"0"16,21 21-1,21-21 1,1 0-16,-1 0 16,0 0-16,0 0 0,21-21 15,-20 21-15,20-21 0,-21 21 0,0-21 16,0 21-16,1-21 0,-22 0 16,0-1-16,-22 22 31,1 0-31,0 0 0,-21 0 15,21 0-15,-1 0 0,1 0 16,0 22-16,0-1 0,0 0 0,0 0 16,-1 0-16,22 0 15,0 1-15,0-1 0,0 0 0,0 0 16,22 0-16,-1-21 16,0 0-16,0 0 0,0 0 0,22 0 15,-22 0-15,21 0 0,0 0 0,-20 0 16,20-21-16,0 0 0</inkml:trace>
  <inkml:trace contextRef="#ctx0" brushRef="#br1" timeOffset="179638.38">12488 14245 0,'0'0'0,"-21"0"16,0 0-16,21 21 15,-21-21-15,21 22 0,0-1 0,0 0 16,0 0-16,-21 0 0,21 0 15,0 1-15,0-1 0,0 0 0,0 0 16,0 0-16,0 0 0,0 1 16,-22-22-16,22 21 0,0-42 47,0-1-47,0 1 15,22 0 1,-1 0-16,-21 0 0,21 0 0,-21-1 15,21-20-15,0 21 0,0 0 0,-21 0 16,22 21-16,-1-22 0,0 1 16,0 21-16,0 0 15,0 0 1,1 21-16,-22 1 0,0-1 16,0 0-16,0 0 0,0 0 15,0 0-15,0 1 0,0-1 0,0 0 16,0 0-16,0 0 0,0-42 62,21 21-62,0-21 16,-21 0-16,21 0 0,0-1 0,-21 1 16,21 0-16,1 0 0,-1 0 15,0 0-15,0 21 0,0-22 16,0 1-16,1 21 0,-1 0 15,-21 21 1,0 1-16,0-1 0,0 0 16,0 0-16,0 0 15,-21 0-15,21 1 0,-22-1 0,22 0 16,0 0-16,0 0 16,22-21 30,-1 0-46</inkml:trace>
  <inkml:trace contextRef="#ctx0" brushRef="#br1" timeOffset="180590.96">13039 14372 0,'0'-21'0,"0"0"16,21 0-1,-21 0 1,21 21-1,-21-22-15,0 1 0,-21 21 47,0 21-47,-1 1 16,22-1-16,-21 0 0,21 0 16,0 0-16,0 0 0,0 1 0,0-1 15,0 0-15,0 0 0,0 0 16,0 0-1,21-21-15,1 0 16,-1 0-16,0 0 16,0 0-16,0 0 0,0-21 15,1 0-15,-1 21 0,0-21 0,0 21 16,0-21-16,0 0 0,1-1 16,-22 1-16,21 0 0,0 0 15,-21 0 1,0 42-1,0 0 1,0 0-16,-21 0 0,0 1 16,21-1-16,-22-21 0,22 21 15,0 0-15,0 0 0,-21-21 16,21 21 0,21-21 15,-21-21-31,22 21 0,-22-21 15,21 21-15,-21-21 0,0 0 16,21 21-16,-21-21 0,21 21 0,0-22 16,-21 44 15,0-1-15,0 0-1,21 0 1,1-21-16,-1 0 15,0 21-15,0-21 0,0 0 16,22 0-16,-22 0 0,0 0 0,0 0 16,0 0-16,-21-21 15,21 0-15,-21 0 16,0 0-16,0-1 0,22-20 16,-22 21-16,0-21 0,0 20 0,0-20 15,0 21-15,21-21 0,-21-1 16,21 22-16,-21-21 0,21 21 0,-21-22 15,0 22-15,0 0 0,21 21 16,-21-21-16,0 42 16,0 0-1,-21 0-15,0 0 16,21 22-16,-21-22 0,0 0 0,21 21 16,0-20-16,0 20 0,-22-21 15,22 21-15,0-20 0,0-1 0,0 21 16,0-21-16,-21 0 0,21 1 0,0-1 15,0 0-15,0 0 0,0 0 16,21-21 0,1 0-1,-22-21-15,21 0 16,0 21-16,-21-21 0,21 0 16,-21-1-16</inkml:trace>
  <inkml:trace contextRef="#ctx0" brushRef="#br1" timeOffset="180846.39">13525 14097 0,'0'0'0,"-21"0"0,21 21 16,21 0 0,1-21-1,-1 0-15,0 0 0,0 0 0,21 0 16,-20 0-16,-1 0 0,0 0 15,0 0-15,21 0 0,-20 0 0,-1 0 16,0 0-16,0 0 0,21 0 16,-20 0-16,-1 0 0,0 0 0,-21-21 15,21 21-15,0 0 16</inkml:trace>
  <inkml:trace contextRef="#ctx0" brushRef="#br1" timeOffset="181626.36">10647 14859 0,'21'0'31,"0"0"-15,0 0-16,0 0 0,1-21 16,-1 21-16,0-21 0,0 21 15,0 0-15,0 0 0,-21-21 16,22 21-16,-22-22 15,-22 22-15,-20 0 16,21 0-16,0 0 0,0 0 0,-22 0 16,22 22-16,-21-22 0,21 21 0,-1 0 15,-20 0-15,21 0 0,21 0 16,-21-21-16,21 22 0,-21-1 0,21 0 16,0 0-16,0 0 0,0 0 15,0 1-15,21-22 0,0 21 16,0-21-16,21 0 0,-20 0 0,-1 0 15,21 0-15,-21 0 16,0 0-16,1 0 0,-1 0 16,-21-21-1,-21 21-15,-1 0 16,1 0-16,0 0 0,0-22 0,0 22 16,-22 0-16,22 0 0,0 0 15,-21 0-15,21 0 0,-1 22 0,1-1 16,0-21-16,0 21 0,0 0 15,0 0-15,21 0 0,0 1 0,0-1 16,0 0-16,0 0 0,0 0 16,0 0-16,21-21 15,0 22-15,0-22 0,0 0 0,0 21 16,1-21-16,-1 0 0,21 0 0,-21 0 16,22 0-16,-22 0 0,21 0 15,0-21-15,-20 21 0,20-22 0,-21 22 16,21-21-16,-20 0 0</inkml:trace>
  <inkml:trace contextRef="#ctx0" brushRef="#br1" timeOffset="181850.29">11028 15050 0,'0'21'47,"0"0"-47,0 0 0,0 0 16,21 0-16,0-21 0,-21 22 15,21-1-15,-21 0 0,21-21 0,-21 21 16,22 0-16,-1-21 0,0 21 16,0-21-16,0 0 15,0 0-15,1 0 0,-1 0 16,0 0-16,0 0 16,0-21-16,-21 0 0,21 21 15</inkml:trace>
  <inkml:trace contextRef="#ctx0" brushRef="#br1" timeOffset="182046.1">11451 15092 0,'-21'63'16,"42"-126"-16,-21 42 0,-21 21 16,0 0-16,0 0 0,-1 0 0,1 0 15,0 0-15,0 0 0,0 21 0,-22 0 16,22-21-16,0 21 0,0 0 16,-21 1-16,20-1 0,1 0 0,0-21 15,0 21-15,21 0 0,-21 0 16,0 1-16,21-1 15,21-21-15,0 0 16,0 0-16,0 0 0,22 0 16,-22 0-16</inkml:trace>
  <inkml:trace contextRef="#ctx0" brushRef="#br1" timeOffset="182407.08">11557 15155 0,'0'0'0,"0"22"47,0-1-32,0 0-15,0 0 0,0 0 0,0 0 16,0 1-16,-21 20 0,21 0 16,0-21-16,-21 22 0,21-1 15,0 0-15,0 1 0,-22-1 0,1 22 16,0-1-16,21 1 0,-21-1 15,0 22-15,0-22 0,-1 22 0,-20-22 16,21 22-16,-21-21 0,20-1 0,1 1 16,0-22-16,-21 21 0,21-20 15,21-1-15,-22 0 0,1-20 0,21 20 16,0-21-16,0 0 0,0-42 31,0 0-31,0 0 16,0 0-16,21-1 0,1 1 0,-1-21 15,0 0-15,0 20 16,21-20-16,-20-21 0</inkml:trace>
  <inkml:trace contextRef="#ctx0" brushRef="#br1" timeOffset="182769.9">11663 15452 0,'0'0'0,"0"-43"0,0 22 16,0-21-16,0 21 0,-21-22 15,21 22-15,0-21 0,0 21 0,0 0 16,0-1-16,0 1 0,0 0 16,0 0-16,21 0 0,0 0 15,21 21-15,-21 0 0,22-22 0,-22 22 16,21 0-16,1 0 0,-1 0 16,0 0-16,1 22 0,-22-1 0,21 0 15,-21 0-15,0 0 0,-21 0 0,0 22 16,0-22-16,0 21 0,0-21 15,-21 1-15,-42 41 0,42-42 16,-22 0-16,1-21 0,21 22 16,-22-1-16,1-21 0,21 0 0,0 21 15,-22-21-15,22 0 0,0 0 16,0 0-16,0 0 16,0 0-1,42 0 16</inkml:trace>
  <inkml:trace contextRef="#ctx0" brushRef="#br1" timeOffset="182913.82">11874 15515 0,'0'0'0,"0"21"0</inkml:trace>
  <inkml:trace contextRef="#ctx0" brushRef="#br1" timeOffset="184726.32">15833 10329 0,'0'0'0,"-22"0"0,1 0 0,0 22 0,0-22 16,0 0-16,21 21 15,-21-21-15,42 0 47,0 0-31,0 0-16,0 0 0,0 0 15,1 0-15,20 0 0,0 0 0,1 21 16,-1-21-16,21 0 0,1 0 16,-1 0-16,22 0 0,-21 0 0,20 0 15,1 0-15,0 0 0,-1 0 0,-20 0 16,20 0-16,1 0 0,0 0 15,21 0-15,-22 0 0,22 0 0,0 0 16,0-21-16,-22 21 16,22 0-16,0 0 0,0 0 0,0 0 15,0 0-15,-1 0 0,1 0 0,0 0 16,-21 0-16,21 0 0,-22 0 16,-20-21-16,20 21 0,-20 0 0,-22 0 15,1 0-15,-1 0 0,0 0 16,-21 0-16,1 0 0,-1 0 0,0 0 15,-42 0 17,0 0-17,-1 0-15,1-22 16,0 22-16,0 0 0,0-21 16,21 0-16,-21 21 0,-1-21 15</inkml:trace>
  <inkml:trace contextRef="#ctx0" brushRef="#br1" timeOffset="185582.39">18881 8276 0,'0'-21'0,"42"-85"32,-42 85-32,0 0 0,0-21 15,21 42-15,-21-22 0,0 1 16,0 0-16,0 0 0,0 0 15,0 0 1,0-1-16,0 44 47,0-1-47,0 21 0,0-21 16,0 22-16,0 20 0,0-21 15,0 22-15,0-22 0,0 22 16,0-1-16,0 1 0,0-1 0,0 1 15,0-1-15,0 22 0,0-22 16,0 1-16,0 21 0,0-22 0,0 1 16,0-1-16,0 1 0,0-22 15,0 21-15,-21-20 0,21 20 0,0-20 16,0-1-16,0 0 0,0 1 0,-21-1 16,21 0-16,0 1 0,0-22 15,0 21-15,0-21 0,0 0 0,0 1 16,0-1-16,0 0 0,0 0 15,0-42 32,0 0-47,0 0 16,0-1-16,0-20 0</inkml:trace>
  <inkml:trace contextRef="#ctx0" brushRef="#br1" timeOffset="186478.41">18965 7938 0,'21'-22'16,"-21"1"31,-21 42-31,0-21-16,0 22 15,21-1-15,-21 0 0,0 0 16,-22 0-16,22 22 0,0-22 0,0 0 15,-22 0-15,22 0 0,0 0 16,0 1-16,0-1 0,0 0 0,-1 0 16,44-21 31,-1 0-47,-21-21 0,21 0 15,0 21-15,0-21 0,0-1 0,1 1 16,-1 0-16,0 0 0,0 0 15,0 0-15,0-1 0,1-20 0,-1 21 16,0 0-16,-21 0 0,21-1 16,-21 1-16,21 0 0,-21 0 15,21 21 1,1 0 0,-22 21-16,0 0 0,0 0 15,21 22-15,0-22 0,0 21 16,-21 1-16,21-22 0,0 21 15,1 0-15,-22 1 0,21-22 0,0 21 16,-21-21-16,0 1 0,0-1 16,21 0-16,-21 0 0,0 0 0,0 0 15,0 1 1,21-22 15</inkml:trace>
  <inkml:trace contextRef="#ctx0" brushRef="#br1" timeOffset="186978.54">19770 9123 0,'0'21'47,"0"0"-47,0 0 0,0 22 16,0-22-16,-22 0 0,22 21 15,0-20-15,-21 20 0,21-21 0,0 21 16,0-20-16,-21 20 0,21-21 0,-21 0 15,0 0-15,21 1 16,-21-1-16,21 0 0,0 0 0,-22 0 16,22-42 15,0 0-31,0 0 16,0 0-16,0-1 15</inkml:trace>
  <inkml:trace contextRef="#ctx0" brushRef="#br1" timeOffset="187230.38">19685 9208 0,'21'-22'16,"-42"44"-16,63-44 0,-21 22 15,1 0-15,-1 0 16,0 22-16,-21-1 0,21 0 0,-21 0 16,21 0-16,-21 22 0,21-22 15,1 0-15,-22 21 0,21-21 0,-21 22 16,42 41-16,-42-62 15,0-1-15,0 0 0,0 0 16,21-21-16,-21 21 0,0 0 0,21-21 31,-21-21-15,0 0-16,0 0 16,0 0-16,0 0 15,0-1-15</inkml:trace>
  <inkml:trace contextRef="#ctx0" brushRef="#br1" timeOffset="187494.3">20235 9059 0,'0'0'0,"0"-21"15,21 0-15,-42 42 32,21 0-32,0 1 15,-21-1-15,0 21 0,0 0 0,21-20 16,0 20-16,-21-21 0,21 21 15,-22 1-15,1-22 0,21 0 16,0 21-16,-21-20 0,21-1 0,-21 0 16,21 0-16,-21 0 0,21 0 15,0 1-15,0-1 0,0 0 16,21-21 0,0-21-1,0 0-15,0 21 0,1-22 16</inkml:trace>
  <inkml:trace contextRef="#ctx0" brushRef="#br1" timeOffset="187874.27">20447 9398 0,'0'21'32,"-21"0"-32,21 1 15,-21-22-15,-1 21 0,22 0 0,0 0 16,-21-21-16,21 21 0,0 0 0,-21 1 15,21-1-15,0 0 0,0 0 16,0 0-16,21-21 0,0 0 16,1 21-16,-1-21 0,0 0 15,0 0-15,0 0 0,22 0 0,-22 0 16,0 0-16,21-21 0,-21 0 0,1 21 16,-1-21-16,0 0 15,0 0-15,0-1 0,-21 1 0,0 0 16,0 0-16,0-21 0,0 20 0,0 1 15,0 0-15,-21 0 0,0 21 16,0-21-16,0 21 0,-1 0 0,1 0 16,0 0-16,-21 0 0,21 0 0,-1 0 15,1 0-15,0 21 0,0-21 16,0 21-16,0-21 0,-1 0 0,22 21 16</inkml:trace>
  <inkml:trace contextRef="#ctx0" brushRef="#br1" timeOffset="188915.33">14076 6075 0,'21'21'32,"0"-21"-32,0 0 0,0 0 15,22 0-15,-1 0 0,22 21 16,-1-21-16,1 0 0,-1 0 0,1 21 15,20-21-15,1 0 0,105 22 16,-84-22-16,0 0 0,0 0 16,0 21-16,-22-21 0,22 0 0,-21 0 15,0 21-15,-22-21 0,1 0 16,-1 0-16,-21 0 0,1 0 0,-1 0 16,-21 0-16,0 0 0,-42 0 31,0 0-16,0 0-15,0 0 16,0 0-16,-1 0 0,1 0 16</inkml:trace>
  <inkml:trace contextRef="#ctx0" brushRef="#br1" timeOffset="189498.03">14436 5779 0,'0'0'0,"-22"21"0,-20-21 0,0 21 16,-1-21-16,22 0 0,-21 21 0,21-21 16,-22 0-16,22 0 0,0 0 15,0 0-15,42 0 47,0 21-47,0 0 16,22-21-16,-22 22 0,21-1 0,1 0 0,-22 0 15,21 0-15,0 0 0,1 1 16,-1-1-16,0 21 0,-20-42 16,20 21-16,0 0 0,-21 1 0,22-1 15,-22 0-15,0-21 0,21 21 16,-20 0-16,-1-21 0,-21 21 16</inkml:trace>
  <inkml:trace contextRef="#ctx0" brushRef="#br1" timeOffset="192050.11">19706 11832 0,'0'-21'16,"0"0"0,0 0-1,0 0-15,21 21 16,0-22-16,-21 44 47,0-1-47,0 0 0,-21 0 0,0 0 15,0 22-15,21-22 0,-21 21 16,0-21-16,-1 22 0,22-1 0,-21-21 16,0 21-16,0 1 0,21-22 15,0 21-15,0-21 0,-21 1 16,21-1-16,0 0 0,0 0 0,0 0 15,0 0-15,21-21 0,0 0 0,0 22 16,0-22-16,1 0 0,-1 0 16,0 0-16,21 0 0,-21 0 0,1-22 15,20 22-15,-21-21 0,0 0 0,0 0 16,1 0-16,-1 0 0,0-1 16,0 1-16,0-21 0,0 21 0,-21-22 15,0 1-15,0 0 0,22 21 16,-22-22-16,0 1 0,0 0 0,0-1 15,0 22-15,0 0 0,0-21 16,0 20-16,0 1 0,0 0 16,-22 21-16,1 0 15,0 0-15,0 21 0,0 0 16,0-21-16,-1 43 0,1-22 16,0 0-16,0 21 0,21-20 0,-21 20 15,0-21-15,-1 21 0,22-20 0,0 20 16,-21-21-16,21 0 0,-21 22 15,21-22-15,0 0 16,0 0-16,21-21 16,0 0-16</inkml:trace>
  <inkml:trace contextRef="#ctx0" brushRef="#br1" timeOffset="192391.53">20172 12065 0,'0'21'32,"0"0"-17,21-21 17,0 0-32,0 0 15,0-21 1,-21 0-1,0 0-15,0 0 0,-21 21 16,0 0-16,21-21 16,-21 21-16,0 0 0,0 0 15,-1 21 1,1 0-16,21 0 16,0 0-16,21-21 31,1 0-31,-1 0 0,0 0 15,0 0-15,0 0 0</inkml:trace>
  <inkml:trace contextRef="#ctx0" brushRef="#br1" timeOffset="192634.39">20659 11811 0,'0'0'0,"0"-21"16,0 0-1,0 0 1,21 21-16,21 0 16,-21 0-16,0 0 0,22 0 15,-22 0-15,21 0 0,-21 0 0,1 0 16,20 0-16,-21 0 0,0 0 16,0 0-16,-42 0 31,0 0-31,0 0 15</inkml:trace>
  <inkml:trace contextRef="#ctx0" brushRef="#br1" timeOffset="193114.46">20637 11748 0,'-42'21'16,"211"-42"-16,-296 21 0,64 42 0,42-21 15,0-21-15,21 21 16,-22-21-16,22 21 0,0 1 15,-21-1-15,0 0 16,0 0-16,21 0 16,21-21 31,0 0-47,-21-21 15,21 21-15,1 0 0,-1 0 0,0-21 16,0 21-16,21 0 0,-20 0 15,-1 0-15,21 0 0,-21 0 16,0 0-16,22 0 0,-22 0 0,21 21 16,-21 0-16,1-21 0,-1 21 15,-21 1-15,21-1 0,-21 0 0,0 0 16,0 0-16,0 0 0,0 1 0,0-1 16,-21 0-16,0 0 15,-1-21-15,1 21 0,-21 0 0,21 1 16,0-22-16,-1 21 0,-20-21 0,21 0 15,0 0-15,0 0 0,-1 0 0,1 0 16,0 0-16,0 0 0,0 0 16,0 0-16,-1 0 15,1-21 1,21-1 0,0 1-16,21 21 15,-21-21-15,22 21 0,-1-21 0</inkml:trace>
  <inkml:trace contextRef="#ctx0" brushRef="#br1" timeOffset="193766.83">21484 11853 0,'21'0'16,"0"-21"-1,1 21-15,-1 0 0,0-21 16,0 21-16,21 0 0,-20-21 0,-1 21 15,0-21-15,0 21 16,-21-21-16,0-1 16,-21 22-1,0 0-15,0-21 0,-1 21 0,1 0 16,-21 0-16,21 0 0,0 0 16,-22 0-16,22 0 0,0 21 15,0-21-15,0 22 0,-1-22 0,1 21 16,21 0-16,0 0 0,0 0 15,0 0-15,0 1 0,0-1 16,21 0-16,1 0 0,-1-21 16,0 21-16,0 0 0,0 1 15,22-1-15,-22 0 0,0 0 0,0 0 16,0 0-16,-21 1 16,21-1-16,-21 0 0,0 0 15,0 0-15,-42-21 0,21 0 16,0 0-16,0 21 0,-1-21 15,1 0-15,-21 0 0,21 0 0,0 0 16,-1 0-16,1 0 0,-21 0 0,21-21 16,0 0-16,-1 0 15,1 0-15,21 0 16,0-1-16,0 1 0,21 0 16,1 21-1,-1 0-15,0 0 0,0-21 16,0 21-16,22 0 0,-22-21 0,21 21 15,0 0-15</inkml:trace>
  <inkml:trace contextRef="#ctx0" brushRef="#br1" timeOffset="194571.18">21780 12044 0,'0'21'31,"0"-63"-31,0 63 0,22 0 16,-1-21-16,0 0 0,0 0 0,0 0 15,0 0-15,1-21 0,-1 21 16,0-21-16,0 21 0,0-21 0,0 21 16,-21-22-16,22-20 0,-1 21 15,-21 0-15,0 0 16,0-1-16,0 1 0,-21 21 16,-1 0-16,1 0 15,0 0-15,0 0 16,0 21-16,0 1 0,-1-1 0,1 0 15,21 0-15,-21 21 0,21-20 16,-21-1-16,21 0 0,0 21 16,0-21-16,0 1 0,0-1 0,0 0 15,21 0-15,0-21 16,0 0-16,-21 21 0,22-21 0,-1 0 16,0 0-16,0 0 0,0 0 0,0 0 15,1 0-15,-1-21 0,0 21 16,0-21-16,0 0 0,0 0 0,1-1 15,20-20-15,-21 21 0,0 0 16,22-22-16,-22 22 0,0 0 0,21 0 16,-21 0-16,1 0 0,-1 21 15,0-22-15,0 22 16,0 0 93,-21-21-109,0 0 16,0 0 0,-21 21 15,0 0-31,0 0 15,0 21-15,21 0 0,-22 0 16,1 1-16,0-1 0,0 0 16,21 0-16,-21 0 0,21 22 0,-21-22 15,21 0-15,0 0 0,0 0 0,0 0 16,0 1-16,0-1 0,0 0 16,0 0-16,21 0 0,0-21 15,0 0-15,0 0 0,0 21 0,1-21 16,-1 0-16,21 0 0,-21 0 15,0 0-15,1-21 0,-1 21 16,0-21-16,0 21 0,-21-21 0,0 0 16,21 21-16,-21-21 0,0-1 15,0 1-15,0 0 0,0 0 16</inkml:trace>
  <inkml:trace contextRef="#ctx0" brushRef="#br1" timeOffset="195666.45">16827 6604 0,'0'0'0,"0"-21"15,0 0-15,0 42 31,0 0-15,0 0-16,0 0 0,0 1 0,0 20 16,0-21-16,0 21 0,0-20 15,0 20-15,0-21 0,0 0 16,0 22-16,0-22 0,-21 0 0,21 0 16,0 0-16,0 0 0,0 1 15,0-1-15,0 0 0,0 0 16,0-42 15,0 0-15</inkml:trace>
  <inkml:trace contextRef="#ctx0" brushRef="#br1" timeOffset="195978.44">16743 6773 0,'0'-42'0,"0"84"0,-21-105 0,21 42 16,0 0-16,0-1 0,0 1 0,0 0 15,0 0-15,0 0 0,21 0 16,0-1-16,0 1 0,0 21 0,0-21 16,22 0-16,-1 21 0,-21 0 15,22 0-15,-1 0 0,0 0 0,1 0 16,-1 21-16,-21 0 0,0 0 16,22 22-16,-43-22 0,0 0 0,0 21 15,0-20-15,0-1 0,-22 21 16,1-21-16,0 0 0,-21-21 0,21 22 15,-22-1-15,22-21 0,-21 21 16,21-21-16,-1 0 0,1 0 16,0 0-16,21 21 0,21-21 47,0 0-47,1 0 15</inkml:trace>
  <inkml:trace contextRef="#ctx0" brushRef="#br1" timeOffset="196378.53">17272 6837 0,'0'42'16,"-21"-21"0,21 1-16,0-1 0,-21-21 15,21 21-15,-22 0 0,22 0 16,-21-21-16,21 21 0,0 1 0,0-1 15,0 0-15,21-21 16,1 0-16,-1 0 0,0 0 16,0 0-16,0 0 0,22 0 0,-22 0 15,21 0-15,-21 0 0,22 0 16,-22-21-16,21 21 0,0-21 0,-20-1 16,20 22-16,-21-21 0,0 0 15,0 0-15,1 0 0,-22 0 16,0-1-16,0 1 0,0 0 0,0 0 15,-22 0-15,1 0 0,0-1 16,0 1-16,-21 21 0,20 0 0,-20-21 16,0 21-16,21 0 0,-22 0 0,1 0 15,21 21-15,-22 0 0,22-21 16,0 22-16,0-1 0,0 0 0,0 0 16,21 0-16,0 0 15,0 1-15,21-22 16,0 21-16,21-21 0</inkml:trace>
  <inkml:trace contextRef="#ctx0" brushRef="#br1" timeOffset="196674.64">18013 6541 0,'0'0'0,"0"-22"0,0 1 16,-21 42 15,21 1-31,-22-1 0,22 21 16,-21-21-16,21 22 0,0-1 15,0-21-15,0 21 0,-21-20 16,21 20-16,0-21 0,-21 21 0,21-20 16,0-1-16,0 21 0,0-21 0,0 0 15,0 1-15,0-1 16,0 0-16,21-21 15,0 0-15,0 0 16,1 0-16,-22-21 0,21 21 0,0-21 16,0-1-16,0 22 0</inkml:trace>
  <inkml:trace contextRef="#ctx0" brushRef="#br1" timeOffset="197122.53">18330 6604 0,'0'0'0,"0"-21"0,21 0 0,-42 42 31,21 0-15,-21 21-16,21-20 0,0-1 15,-21 21-15,0-21 0,21 22 0,-21-22 16,21 21-16,0-21 0,0 0 0,-22 22 16,22-22-16,-21 0 0,21 0 15,0 0-15,0 1 0,0-1 16,0 0-1,21-21-15,1 0 0,-1 0 16,0 0-16,21 0 0,-21-21 16,1 21-16,20-21 0,-21-1 15,0 22-15,0-21 0,1 0 0,-1 0 16,0 21-16,0-21 0,0 0 16,-21-1-16,0 1 0,0 42 46,0 1-46,0-1 0,0 0 16,0 0-16,-21-21 0,21 21 16,0 0-16,-21-21 0,21 22 15,0-1 1,21-21 15,-21-21-31,21 21 0,-21-22 16</inkml:trace>
  <inkml:trace contextRef="#ctx0" brushRef="#br1" timeOffset="197283.57">18796 6731 0,'-21'0'16,"21"106"-16,-21-212 0,63 106 15,-106 0-15,43 0 0,0 0 0,21 21 16,0 0-16,0 1 15,0-1 1</inkml:trace>
  <inkml:trace contextRef="#ctx0" brushRef="#br1" timeOffset="197742.46">18986 6837 0,'-21'0'32,"0"21"-32,21 0 0,0 0 15,-21 1-15,21-1 16,0 0-16,0 0 0,0 0 16,0 0-16,-21 1 0,21-1 15,0 0 16,0-42 1,0 0-32,0-1 15,0 1-15,21 0 16,-21 0-16,21 0 0,0-22 0,0 22 16,1 0-16,-1 0 0,0 0 15,0 0-15,0 21 0,0 0 0,1 0 16,-1 0-16,0 0 0,0 0 0,0 21 15,0 0-15,-21 0 16,0 0-16,0 0 0,0 1 0,0-1 16,0 0-16,0 0 0,0 0 15,-21-21-15,21 21 0,-21 1 0,0-22 16,21 21-16,0 0 16,-21-21-16,42 0 31</inkml:trace>
  <inkml:trace contextRef="#ctx0" brushRef="#br1" timeOffset="198291.4">19727 6858 0,'0'-21'16,"-21"0"-1,0 21-15,0 0 16,0 0-16,-1 0 0,1 0 0,0 21 15,-21 0-15,21-21 16,-1 21-16,1 0 0,0 1 0,0-1 16,0-21-16,0 21 0,21 0 15,0 0-15,0 0 0,21-21 16,0 0-16,0 0 16,0 0-16,0 0 0,1 0 15,20 0-15,-21 0 0,0 0 0,22 0 16,-22-21-16,0 0 0,0 21 15,0-21-15,-21 0 0,21 21 16,-21-21-16,22 21 0,-22-22 16,-22 44 31,22-1-47,-21 0 0,21 0 15,-21 0-15,21 0 0,-21 1 16,21 20-16,0-21 0,0 0 15,-21 22-15,21-1 0,0-21 0,0 21 16,0 1-16,0-1 0,0-21 16,0 22-16,0-1 0,0-21 0,0 21 15,0-20-15,0-1 0,0 0 0,-21 0 16,-1 0-16,22 0 0,-21-21 16,0 22-16,0-22 0,0 0 15,0 0-15,-1 0 0,1 0 16,0 0-16,0 0 0,0-22 15,0 22-15,-1-21 0,1 0 0,21 0 16,0-21-16,0 20 0,0 1 16</inkml:trace>
  <inkml:trace contextRef="#ctx0" brushRef="#br1" timeOffset="198784.4">20426 6752 0,'0'0'16,"0"-21"-16,0 0 0,0 0 0,0 0 15,0-1-15,0 1 16,-21 21-1,21 21-15,0 1 0,0-1 16,-22 0-16,22 0 0,-21 21 16,21-20-16,-21 20 0,21-21 0,0 21 15,0-20-15,-21 20 0,21-21 0,-21 0 16,21 0-16,0 1 16,0-1-16,0 0 0,0 0 0,0 0 15,0 0 1,0-42-1,0 0 1</inkml:trace>
  <inkml:trace contextRef="#ctx0" brushRef="#br1" timeOffset="199071.24">20362 6816 0,'0'-275'47,"0"550"-47,21-572 0,-21 276 15,22 21-15,-1-21 16,0 21-16,21 0 0,1 0 0,-22 0 16,21 0-16,0 21 0,1 0 15,-1 1-15,-21-1 0,0 21 0,1-21 16,-22 22-16,0-22 0,0 21 16,0-21-16,-22 0 0,1 1 0,-21-1 15,21 0-15,-22 0 0,1 0 0,0 0 16,21-21-16,-22 22 0,22-22 15,0 0-15,0 0 0,0 21 16,42-21 0,0 0-1,0 0-15,0 0 0,0 0 16</inkml:trace>
  <inkml:trace contextRef="#ctx0" brushRef="#br1" timeOffset="199742.02">20616 7006 0,'-21'-42'16,"63"84"-16,-63-42 16,64 0-16,-22 0 0,21 0 0,-21 0 15,0 0-15,22 0 0,-22 0 16,0 0-16,21-21 0,-20 21 0,-1-21 16,0 21-16,-21-21 0,0 0 15,21 21-15,-21-22 0,0 1 16,-21 21-1,0 0-15,0 0 0,-1 0 16,1 0-16,0 21 0,0-21 0,0 22 16,0-1-16,-1 0 0,1-21 0,0 21 15,21 0-15,0 0 0,0 1 16,0-1-16,0 0 0,0 0 16,21 0-16,0-21 0,1 0 15,-1 21-15,0-21 0,21 0 0,-21 0 16,1 0-16,-1 0 0,21 0 15,-21 0-15,0 0 0,1 0 16,-1 0-16,-21-21 0,21 0 0,0 0 16,-21 0-16,0 0 15,0-1-15,0 1 0,0 0 16,0 0-16,0 0 16,21 0-16,-21-1 0,21 1 0,-21 0 15,22 0-15,-1 21 16,0 0-16,0 0 15,0 0-15,0 21 0,1-21 0,-22 21 16,21 0-16,0 1 0,0-1 16,-21 0-16,0 0 0,0 0 0,0 0 15,0 1-15,0-1 16,0 0-16,0 0 16,0 0-16,0-42 46,0 0-46,0 0 16,0 0-16,0-1 0,0 1 16,0 0-16,21 0 0,0 0 15,-21 0-15,22 21 16,-22-22-16,21 22 0,0 0 16,0-21-16,0 21 15,0 0-15</inkml:trace>
  <inkml:trace contextRef="#ctx0" brushRef="#br1" timeOffset="200298.04">21717 6879 0,'-64'21'31,"43"1"-31,0-22 0,0 21 16,0 0-16,21 0 15,-21-21-15,21 21 0,0 0 0,0 1 32,21-1-32,0-21 15,0 0-15,0 0 0,0 0 16,1 0-16,-1 0 0,0 0 0,0 0 16,0 0-16,-21-21 0,21-1 15,-21 1-15,0 0 16,0 0-16,0 0 15,-21 0-15,0 21 0,21-22 0,-21 22 16,0 0-16,0-21 0,-1 0 16,1 21-1,42 0 17,1 0-32,-1 0 0,21 0 15,-21 0-15,0 0 0,1 0 16,-1 0-16,21 0 0,-21 0 0,0 0 15,1 0-15,-1 0 0,0 21 16,-21 0-16,21 1 0,-21-1 16,0 21-16,0-21 15,0 0 1,0 1-16,0-1 0,-21 0 31,0-21 16,21-21-31,0 0-16</inkml:trace>
  <inkml:trace contextRef="#ctx0" brushRef="#br1" timeOffset="200472.45">22034 6752 0,'-21'127'0,"42"-254"0,-42 127 15,0 0 1,21 21 31,21-21-47,0 0 16,1 22-16</inkml:trace>
  <inkml:trace contextRef="#ctx0" brushRef="#br1" timeOffset="201082.22">22479 6922 0,'0'-22'0,"-21"22"0,0 0 16,21-21-16,-22 21 0,22-21 0,-21 21 15,0 0-15,0 0 16,0 0-16,0 0 0,-1 0 16,1 0-16,0 21 0,0-21 0,0 21 15,0 1-15,21-1 16,-22-21-16,1 21 0,0 0 0,21 0 0,0 0 16,-21 1-1,21-1-15,0 0 0,0 0 16,21-21-16,0 0 15,0 21-15,1-21 0,-1 0 0,0 0 16,0 0-16,0 0 0,0-21 0,22 0 16,-22 21-16,0-21 0,0 0 15,22-1-15,-22 1 0,0 0 0,0 0 16,0 0-16,0-22 0,1 1 16,-1 21-16,0-21 0,-21-1 0,21 1 15,-21 0-15,21-1 0,-21 22 16,0-21-16,0-1 0,0 22 0,0 0 15,0 0-15,-21 21 16,0 0-16,0 21 16,0 21-16,-1-20 0,22 20 15,-21 0-15,21 1 0,-21-1 16,21 0-16,0 1 0,0-1 0,0-21 16,0 21-16,0-20 0,0 20 15,0-21-15,0 21 16,21-20-16,0-22 0,1 21 0,-1-21 0,0 21 15,0-21-15,0 0 16,0 0-16,1 0 0,-1 0 0,0 0 0,0 0 16,0 0-16,0 0 15,1-21-15,-22 0 16</inkml:trace>
  <inkml:trace contextRef="#ctx0" brushRef="#br1" timeOffset="-196170.72">20447 12615 0,'-42'0'31,"42"22"31</inkml:trace>
  <inkml:trace contextRef="#ctx0" brushRef="#br1" timeOffset="-195942.83">20320 12785 0,'0'-21'32</inkml:trace>
  <inkml:trace contextRef="#ctx0" brushRef="#br1" timeOffset="-194030.45">20235 12848 0,'0'21'0,"0"-42"78,21 0-78,1 21 16,-22-21-16,21 0 0,0 0 0,0-1 16,0 1-16,0 0 15,-21 0-15,22 0 0,-1 21 0,0-21 16,-21-1-16,21 22 0,0 0 15,-21-21-15,0 42 63,0 1-63,0-1 0,0 0 16,0 0-16,0 0 0,0 0 0,-21 1 15,21-1-15,0 21 0,0-21 16,-21 0-16,21 22 0,-21-22 0,21 0 15,0 0-15,0 0 0,0 1 0,0-1 16,-21 21-16,-1-21 16,1 0-16,21 1 0,-21-1 15,0-21 1,0 0-16,0 21 16,-1-21-16,1 0 15,0 0-15,0 0 0,0 0 0,0 0 16,21-21-16,-22 21 0,1 0 15,0 0-15,0 0 0,0-21 0,0 21 16,-1 0-16,44 0 47,-1 0-47,0 0 0,0 0 0,0 0 16,22 0-16,-1 0 0,0 0 15,1 0-15,-1 0 0,0 0 0,1 0 16,-1 0-16,-21 0 0,21 0 15,-20 21-15,-1-21 0,0 0 16,0 0-16,0 0 0,-21-21 47,21 21-31</inkml:trace>
  <inkml:trace contextRef="#ctx0" brushRef="#br1" timeOffset="-193406.4">21421 12827 0,'0'-21'15,"21"21"-15,-21-21 16,21 21-16,-21-21 0,21-1 16,0 22-16,-21-21 0,0 0 15,0 0 1,0 0 0,-42 21-16,21 0 15,0 0-15,-1 0 0,1 0 0,0 0 16,-21 0-16,21 0 0,-1 0 15,-20 21-15,21-21 0,0 21 0,0-21 16,-1 21-16,22 0 0,0 1 16,0-1-16,0 0 0,0 0 15,0 0-15,0 0 0,22-21 16,-1 22-16,0-1 0,0 0 16,0-21-16,22 21 0,-22 0 0,0 0 15,0-21-15,0 22 0,0-22 16,1 21-16,-1 0 0,0 0 15,-21 0 1,-21 0 0,0-21-16,-1 0 0,1 0 0,0 0 15,0 0-15,-21 0 0,20 0 0,1 0 16,-21 0-16,21 0 0,-22 0 16,22-21-16,0 21 0,0-21 0,0 21 15,-22-21-15,22 21 0,0-21 16,0 21-16,21-21 15,21 21 17,0 0-32,0 0 15,1 0-15,-1 0 0,0 0 16,0 0-16,0 0 0,0 0 16,1 0-16</inkml:trace>
  <inkml:trace contextRef="#ctx0" brushRef="#br1" timeOffset="-192526.66">21548 13060 0,'0'0'0,"21"0"16,0 0-16,0 0 16,-21-21-16,21 0 0,0 21 15,-21-22-15,22 22 0,-1-21 16,0 0-16,-21 0 0,21 0 0,0 21 15,0-21-15,-21-1 0,0 1 0,22 0 16,-1 0-16,-21 0 16,-21 21 15,-1 21-15,1-21-16,0 21 0,21 0 0,-21 0 15,0 1-15,21-1 0,-21 0 16,21 0-16,-22 21 0,22-20 0,-21-1 15,21 0-15,0 0 16,0 0-16,0 0 0,21 1 16,1-22-16,-22 21 0,21-21 15,0 21-15,0-21 0,21 0 16,-20 0-16,-1 0 0,21 0 0,-21 0 16,0 0-16,1 0 0,20 0 0,-21 0 15,0-21-15,22 0 0,-22-1 16,0 1-16,0 0 0,0 0 0,0 0 15,1-22-15,-1 22 0,0 0 16,0 0-16,0 0 0,0 0 0,1-1 16,-22 44 31,0-1-47,0 0 31,0-42 16,0 0-32,0-1-15,0 1 16,0 0 0,0 0-16,-22 21 15,1 0 1,0 0-16,0 21 0,0 0 15,0 0-15,-1 1 16,22-1-16,-21 0 0,0 0 0,0 0 16,21 0-16,0 1 0,0-1 15,0 0-15,0 0 0,0 0 0,0 0 16,0 1-16,21-22 0,-21 21 16,21-21-16,0 21 0,1-21 15,-1 0-15,0 0 0,0 0 16,0 0-16,0 0 0,1 0 0,-1 0 15,0-21 1,0 21-16,-21-21 0,21-1 16,-21 1-16,21 21 0,-21-21 0,0 0 15,0 0 1,0 0-16,0-1 16</inkml:trace>
  <inkml:trace contextRef="#ctx0" brushRef="#br1" timeOffset="-189185.41">19833 13547 0,'0'0'0,"0"21"15,0-42 48,21 0-63,0 21 0,1-22 16,-22 1-16,21 21 0,0-21 15,-21 0-15,21 0 16,-21 0-16,21 21 0,-21-22 0,0 1 31,21 21-31,-21 21 31,0 1-31,0-1 0,-21 0 16,21 0-16,0 0 0,0 22 16,-21-22-16,21 0 0,-21 0 15,21 21-15,-21-20 0,21-1 0,-21 0 16,21 21-16,0-21 0,0 1 0,-22-1 15,22 0-15,-21 0 0,0 0 16,21 0-16,0 1 0,-21-22 16,21 21-16,-21-21 0,0 0 0,21 21 15,-22-21-15,1 0 0,0 0 16,0 0-16,0 0 16,0 0-16,-1 0 0,1-21 15,0 21-15,0 0 0,0 0 16,21-21-16,-21 21 15,42 0 17,0 0-32,0 0 0,0 0 15,0 0-15,22 0 0,-22 21 0,21-21 16,-21 0-16,22 0 0,-22 0 16,0 21-16,21-21 0,-20 0 15,-1 0-15,0 0 0,0 0 16,0-21 46</inkml:trace>
  <inkml:trace contextRef="#ctx0" brushRef="#br1" timeOffset="-188954.69">20320 13801 0,'0'0'16,"0"-21"-16,0-1 31,-21 22-15,42 0 30,0 0-30,0 0-16</inkml:trace>
  <inkml:trace contextRef="#ctx0" brushRef="#br1" timeOffset="-188686.26">20764 13547 0,'0'-21'31,"22"21"-15,-1-22-16,0 22 0,0 0 16,21 0-16,-20 0 0,-1 0 0,21 0 15,0 0-15,-20 0 0,-1 0 16,21 0-16,-21 0 0,0 0 0,1 22 15,-44-22 17,1 0-32,0 0 15,0 0-15</inkml:trace>
  <inkml:trace contextRef="#ctx0" brushRef="#br1" timeOffset="-188222.42">20849 13483 0,'-21'0'0,"-64"21"31,85 1-31,-21-22 0,21 21 16,-21-21-16,21 21 0,-21 0 0,0 0 15,21 0-15,0 1 16,-22-1-16,22 0 16,22-21-1,-1 0 1,0 0-16,0 0 15,0 0-15,0 0 0,1 0 0,-1 0 16,0 0-16,0 0 0,0 0 16,0 0-16,1 0 0,-1 21 0,0-21 15,0 0-15,-21 21 0,21-21 16,0 21-16,-21 1 16,22-1-16,-22 0 0,0 0 15,0 0-15,0 0 0,-22 1 16,1-22-16,0 21 0,0-21 15,-21 21-15,20-21 0,-20 0 0,21 0 16,-21 0-16,20 21 0,-20-21 0,21 0 16,0 0-16,-22 0 0,22 0 15,0 0-15,0 0 0,0 0 0,0 0 16,21-21-16,-22 21 16,22-21 15,22 0-16,-1 21-15,21 0 16</inkml:trace>
  <inkml:trace contextRef="#ctx0" brushRef="#br1" timeOffset="-186790.62">21632 13631 0,'64'0'15,"-64"-21"-15,21 21 0,0-21 16,0 21-16,0-21 0,1 0 16,-1 0-16,-21-1 0,0 1 15,0 0-15,0 0 16,-21 0-1,-1 21-15,1 0 0,0 0 0,0 0 16,-21 0-16,20 0 0,1 0 16,-21 0-16,21 0 0,0 21 0,-1-21 15,22 21-15,0 0 0,0 0 0,0 1 16,0-1-16,0 0 16,0 0-16,0 0 0,22 0 0,-22 1 15,21-1-15,0 21 0,0-21 0,0 0 16,0 1-16,1-1 0,-1 0 15,0 0-15,-21 0 0,0 0 0,0 1 16,0-1-16,0 0 0,-21-21 16,0 0-1,-1 21-15,1-21 0,0 0 0,0 0 16,0 0-16,0 0 0,-1-21 0,1 0 16,0 0-16,0-1 15,21 1-15,0 0 16,0 0-16,0 42 47,0 0-32,0 0-15,21-21 16,0 22-16,0-22 0,-21 21 0,22-21 16,-1 21-16,0-21 0,21 0 0,-21 21 15,1-21-15,20 0 0,0 0 16,-21 0-16,22 0 0,-1 0 0,-21 0 15,22 0-15,-22 0 0,21 0 16,-21 0-16,0-21 0,1 21 0,20-21 16,-42 0-16,21 21 0,0-22 15,0 1-15,-21 0 0,0 0 16,0 0-16,0 0 0,0-1 0,0 1 16,0 0-16,0 0 0,-21 21 31,0 0-31,21 21 0,0 0 15,-21 0-15,21 1 0,-21-1 16,21 0-16,0 0 0,0 0 0,0 0 16,0 1-16,0-1 0,21 0 15,0 0-15,0-21 16,0 0-16,-21 21 0,22-21 0,-1 0 0,0 0 16,0 0-16,0 0 0,0 0 15,1 0-15,-1 0 16,0-21-16,0 0 0,0 21 0,0-21 15,1 0-15,-1-1 0,0 1 0,0 0 16,0 0-16,0 0 0,1 0 16,-1-1-16,0 1 0,0 21 0,21-21 15,-20 21-15,-1 0 0,-21 21 63,0-42-1,0 0-46,0 0 0,-21 21-1,-1 0-15,1 0 16,0 21-16,0-21 0,21 21 15,-21 0-15,0 0 0,-1 1 0,1-1 16,0 21-16,21-21 0,0 0 16,-21 1-16,21-1 0,0 0 0,0 0 15,0 0-15,0 0 16,21 1-16,0-1 16,0-21-16,1 0 0,-1 0 0,0 0 15,0 0-15,21 0 0,-20 0 0,-1 0 16,21 0-16,-21 0 0,0 0 15,1 0-15,-1-21 0,0-1 0,0 22 16,0-21-16,-21 0 0,21 21 16,-21-21-16,-21 21 15,0 0 1,0 0-16,0 0 0</inkml:trace>
  <inkml:trace contextRef="#ctx0" brushRef="#br1" timeOffset="-185774.3">19960 14774 0,'0'-21'62,"0"0"-46,0 0 0,21 21-16,0-21 15,1 21-15,-1 0 0,0 0 16,21 0-16,-21 0 0,1 0 15,-1 21-15,0-21 0,0 21 16,0 0-16,0 0 0,-21 22 0,0-22 16,0 0-16,0 21 0,0-20 15,0-1-15,-21 21 0,-21-21 0,21 22 16,-22-22-16,22 0 0,-42 0 16,20 0-16,1 0 0,0 1 0,-22-1 15,22 0-15,0-21 0,-1 0 0,1 0 16,21 0-16,0 0 0,-1 0 0,1 0 15,21-21-15,0 0 16,0-1-16,0 1 0,0-21 16,0 21-16,21 0 0,1-1 15,-1 1-15,21-21 16,0 21-16,-20 21 0,-1-21 0,0 21 16,0 0-16,0 0 0,22 0 15,-22 21-15,0-21 0,-21 21 16,21 0-16,0 0 0,-21 0 0,0 1 15,0-1-15,21 0 0,-21 0 0,22 0 16,-22 0-16,0 1 0,21 20 16,-21-21-16,21-21 0,0 0 15,-21 21-15,21-21 0,0 0 16,1 0-16,-1 0 0,0 0 16,0-21-16,21 0 0,-20 21 0</inkml:trace>
  <inkml:trace contextRef="#ctx0" brushRef="#br1" timeOffset="-185305.93">20955 14880 0,'0'0'0,"21"0"0,0-21 0,0 0 15,-21 0 1,22 21-16,-22-21 16,0-1-1,21 22-15,-21-21 16,21 21-16,-42 0 31,-22 21-31,22-21 16,0 22-16,0-22 0,0 21 0,-22 0 15,22 0-15,0-21 16,21 21-16,0 0 0,0 1 16,21-1-1,0 0-15,1-21 16,-1 21-16,0-21 0,0 21 0,0-21 15,0 21-15,1 1 0,-1-22 0,-21 21 16,21-21-16,-21 21 16,0 0-16,-21 0 15,0-21-15,-1 0 16,-20 0-16,21 0 16,0 0-16,-22 0 0,22 0 0,-21 0 15,21-21-15,0 21 0,-22 0 0,22-21 16,0 0-16,21 0 15,0-1 1,21 22-16,0-21 0,0 21 16,1 0-16,20-21 0,-21 21 15,21 0-15,-20 0 0</inkml:trace>
  <inkml:trace contextRef="#ctx0" brushRef="#br1" timeOffset="-184518.48">21103 15028 0,'-21'-21'0,"42"42"0,0-21 31,0 0-31,1 0 0,-1 0 16,0 0-16,0 0 0,21 0 0,-20 0 15,20 0-15,-21 0 0,21 0 0,-20 0 16,-1-21-16,21 21 0,-21-21 16,0 0-16,1 21 0,-22-21 0,0 0 15,0-1-15,0 1 0,0 0 16,-22 21-1,1-21-15,0 21 0,0 0 16,0 0-16,0 0 0,-1 0 0,1 21 16,0 0-16,0 0 0,0-21 15,0 22-15,21-1 0,0 0 0,0 0 16,0 0-16,0 0 0,0 1 0,0-1 16,21 0-16,0 0 15,0 0-15,0-21 0,0 0 0,1 21 16,-1-21-16,0 0 0,0 0 0,0 0 15,22 0-15,-22 0 0,21-21 16,0 21-16,22-42 16,-43 21-16,21 0 0,-20-1 0,20 1 15,-21 0-15,21 0 0,-20-21 16,20 20-16,-21 1 0,21 0 0,-20 0 16,-1 0-16,0 21 0,0-21 0,0 21 15,0 0-15,-21 21 31,0 0-15,-21-21 0,0 0 15,21-21 0,0 0-15,-21 21-1,0 0-15,0 0 16,-1 0-16,1 0 16,0 21-16,0 0 0,21 0 0,-21 0 15,0 0-15,-1 1 0,22-1 16,-21 0-16,21 0 16,0 0-16,0 0 0,0 1 0,0-1 0,0 0 15,21-21-15,1 21 0,-1 0 16,0-21-16,0 0 0,0 21 15,22-21-15,-22 0 0,21 0 0,0 0 16,1 0-16,-22 0 0,21 0 16,1 0-16,-22-21 0,0 21 0,0-21 15,0 0-15,0 21 0,-21-21 0,0 0 16,0-1 0,-21 22-16,0 0 15</inkml:trace>
  <inkml:trace contextRef="#ctx0" brushRef="#br1" timeOffset="-183606.37">18902 15452 0,'0'0'0,"-21"0"0,-1 21 16,22 0-1,-21-21 1,21 21 0,0-42 31,21 21-47,1 0 15,-1-21-15,0 21 0,0-21 16,0 0-16,0 21 0,1 0 0,-1 0 15,0 0-15,0 0 16,0 0-16,0 21 16,1 0-16,-22 0 0,0 0 15,0 0-15,0 22 0,0-22 16,0 21-16,0-21 0,-22 1 0,1 20 16,0-21-16,0 0 0,-21 0 0,20 1 15,-20-1-15,0 0 0,-1 0 16,1-21-16,21 21 0,-21 0 0,-1-21 15,22 0-15,-21 0 0,21 0 0,-1 0 16,1 0 0,21-21-16,0 0 0,0 0 15,0 0-15,0 0 0,21 21 0,1-22 16,-1 1-16,0 0 0,0 0 16,0 0-16,0 21 0,1 0 15,-1-21-15,0 21 0,0 0 0,0 0 16,0 0-16,1 21 0,-22 0 15,21 0-15,-21 0 0,21-21 16,-21 21-16,0 1 0,0-1 0,0 0 16,21 0-16,-21 0 15,0 0-15,21 1 0,-21-1 16,21 0-16,1-21 16,-1 0-1,0 0-15,0 0 0,0 0 16,0 0-16,1-21 0,-1 21 15,0-21-15</inkml:trace>
  <inkml:trace contextRef="#ctx0" brushRef="#br1" timeOffset="-183419.44">19516 15748 0,'-22'0'16,"1"0"-16,0 0 15,42 0 17,0 0-32,1 0 15,-1 0-15,0 0 16,0 0-16</inkml:trace>
  <inkml:trace contextRef="#ctx0" brushRef="#br1" timeOffset="-183150.42">19960 15579 0,'0'0'0,"21"0"15,0 0 1,1 0-16,-1 0 0,0 0 0,0 0 15,0 0-15,0 0 0,1 0 16,-1 0-16,0 0 0,21 0 0,-21 0 16,1 0-16,20 0 0,-21 0 15</inkml:trace>
  <inkml:trace contextRef="#ctx0" brushRef="#br1" timeOffset="-182718.66">20129 15558 0,'149'0'0,"-319"0"0,191 0 0,-63 0 16,21 0-16,0 21 0,0-21 15,-1 21-15,1-21 0,21 21 0,-21-21 16,0 21-16,0-21 0,21 21 16,-21-21-16,-1 22 0,1-22 15,21 21-15,21-21 31,1 0-15,-1 0-16,0 0 0,0 0 16,0 0-16,0 0 15,1 0-15,-1 0 0,0 0 16,0 0-16,0 0 0,0 21 0,1-21 16,-1 21-16,0-21 0,0 21 15,0-21-15,0 21 0,1 1 0,-1-22 16,-21 21-16,21 0 0,-21 0 0,0 0 15,0 0-15,-21 1 16,0-22-16,-1 21 0,1 0 0,0-21 16,-21 0-16,21 0 0,-22 21 0,22-21 15,0 0-15,-21 0 0,20 0 16,-20 0-16,21 0 0,0 0 0,0 0 16,-1 0-16,1 0 0,21-21 15,0 0 1,0 0-1,21 21-15,-21-22 16,22 22-16</inkml:trace>
  <inkml:trace contextRef="#ctx0" brushRef="#br1" timeOffset="-181342.52">21103 15600 0,'0'0'15,"-21"0"-15,42 0 31,0 0-15,0 0-16,1-21 16,-1 21-16,0 0 0,0-21 0,0 21 15,-21-22-15,0 1 16,0 0-16,0 0 16,-21 21-16,0 0 0,0-21 15,0 21-15,-1 0 0,1 0 0,-21 0 16,21 0-16,0 0 15,-1 0-15,22 21 0,0 0 16,0 0-16,0 0 0,0 1 16,0-1-16,22 0 0,-1 0 15,0 0-15,-21 0 0,21 1 0,0-1 16,-21 0-16,21 0 0,1 0 0,-22 0 16,0 1-16,21-1 15,-21 0-15,0 0 0,0 0 16,-21-21-1,-1 0-15,1 0 0,0 0 16,0 0-16,0 0 0,0 0 0,-22 0 16,22-21-16,0 21 0,0-21 0,0 0 15,-1 21-15,22-21 0,0-1 16,-21 22-16,21-21 0,-21 0 0,21 0 16,0 0-1,0 42 16,0 0-31,21 0 0,-21 0 16,0 1-16,21-1 16,1-21-16,-1 21 0,-21 0 0,21 0 15,0-21-15,0 21 0,0-21 0,1 22 16,-1-22-16,21 0 0,-21 0 16,22 21-16,-22-21 0,21 0 0,0 0 15,-20 0-15,20 0 0,0 0 0,-21-21 16,22 21-16,-22-22 0,21 1 15,-21 0-15,22 0 0,-22 0 16,0 0-16,0-1 0,0 1 0,-21 0 0,0 0 16,0 0-16,0 0 0,0-1 15,0 1 1,-21 21-16,0 0 16,0 0-16,0 0 0,0 21 0,21 1 15,-22-22-15,22 21 0,-21 0 16,21 0-16,0 0 0,0 0 15,0 1-15,0-1 0,21 0 16,1-21-16,-1 21 0,0-21 16,0 0-16,0 0 0,0 0 0,1 0 15,-1 0-15,0 0 0,0 0 0,0 0 16,0 0-16,22-21 0,-22 0 16,0 21-16,21-21 0,-20-1 15,-1 1-15,21 0 0,-21 0 0,0 0 16,22-22-16,-1 22 15,-21 0-15,-21 0 0,21 21 0,1 0 16,-1-21-16,0 21 16,-21 21-1,0 0 17,0 0-32,0-42 62,0 0-62,0 0 16,-21 21 15,0 0-31,-1 0 0,1 0 16,21 21-16,-21 0 0,0 0 15,0 0-15,0 1 0,-1-1 0,1 0 16,21 0-16,-21 0 0,21 0 15,0 1-15,0-1 0,0 0 0,21 0 16,0 0-16,1-21 0,-1 21 0,0-21 16,0 0-16,21 22 15,-20-22-15,20 0 0,-21 0 0,21 0 16,-20 0-16,-1 0 0,21-22 0,-21 22 16,0-21-16,1 0 15,-22 0-15,21 21 0,-21-21 0,0 0 16,0-1-16,-21 22 31,-1 0-31</inkml:trace>
  <inkml:trace contextRef="#ctx0" brushRef="#br1" timeOffset="-180570.43">19897 16298 0,'0'-42'31,"0"21"-31,0 0 31,21 21-31,0 0 0,0 0 16,0 0-16,0 0 0,1 0 15,-22 21-15,21 0 0,0 0 16,0-21-16,-21 21 0,0 1 0,0-1 16,0 0-16,0 0 15,0 0-15,-21 0 16,0 1-16,0-22 0,-22 21 0,22-21 16,-21 0-16,-1 21 0,22-21 0,0 0 15,-21 0-15,21 0 0,-1 0 16,1 0-16,42 0 31,1 0-15,-1 0-16,0 0 0,0 0 0,0 0 15,0 0-15,1 0 0,-1 0 0,0 0 16,0 0-16,0 21 0,0-21 16,1 21-16,-1-21 0,0 21 15,0 1-15,0-22 0,-21 21 0,0 0 16,21 0-16,-21 0 0,0 0 15,0 22-15,-21-22 16,0 0-16,0-21 0,0 21 0,-22-21 16,22 0-16,0 21 0,-21-21 15,21 0-15,-1 0 0,-20 0 0,21 0 16,0 0-16,0 0 0,-1 0 16,1 0-16,0-21 15,0 0-15,21 0 16,0 0-16,-21 21 0,21-21 0,0-1 31,0 1-31,0 0 16,21 21-16,0 0 0,0 0 0</inkml:trace>
  <inkml:trace contextRef="#ctx0" brushRef="#br1" timeOffset="-179977.83">20913 16489 0,'-22'0'0,"44"0"0,-65-21 15,43 0 1,0-1-1,21 22-15,1-21 16,-1 21-16,0 0 0,-21-21 16,21 21-16,-21-21 31,-21 21-31,0 0 0,0 0 16,-1 0-16,1 0 0,0 0 15,-21 0-15,21 0 0,-1 21 16,1-21-16,0 21 0,0 0 15,21 1-15,-21-22 0,21 21 16,0 0-16,0 0 0,0 0 16,0 0-16,21-21 0,0 22 15,0-1-15,0 0 0,1 0 16,-1 0-16,0-21 0,-21 21 16,0 1-16,21-22 0,-21 21 0,0 0 15,-21-21 1,0 0-16,0 0 15,-1 0-15,1 0 0,0 0 0,0 0 16,0 0-16,0 0 0,-1 0 16,1-21-16,0 21 0,0 0 0,21-21 15,-21 21-15,21-22 0,0 1 32,21 21-17,-21-21-15,21 21 0,0-21 16,0 21-16,1 0 0,-1 0 15,21 0-15,-21-21 0</inkml:trace>
  <inkml:trace contextRef="#ctx0" brushRef="#br1" timeOffset="-179158.42">21082 16658 0,'21'21'0,"0"-21"0,-105-42 0,126 63 16,21 0-16,-63 1 0,22-22 0,-1 0 15,0 0-15,0 0 0,0 0 16,0 0-16,1 0 0,-1 0 0,0 0 15,21 0-15,-21 0 0,1-22 16,-1 22-16,0-21 0,0 21 0,-21-21 16,0 0-16,0 0 0,0 0 15,0-1-15,0 1 16,-21 21-16,0 0 16,0 0-16,-1 0 0,1 0 0,0 0 15,0 0-15,0 0 0,0 21 16,-1 1-16,1-1 0,21 0 15,0 0-15,0 0 0,0 0 0,0 1 16,0-1-16,0 0 0,0 0 16,0 0-16,21 0 0,1-21 15,-1 22-15,0-22 0,0 21 16,0-21-16,0 0 0,22 0 0,-22 0 16,0 0-16,0 0 0,0 0 0,1 0 15,20-21-15,-21-1 0,0 22 16,0-21-16,1 0 0,20 0 15,-21 0-15,0 0 0,22-1 0,-22 1 16,21 0-16,-21 0 0,0 0 16,22 0-16,-22-1 0,0 1 0,0 21 15,-21-21-15,0 42 32,0 0-17,0 1 1,21-22 31,-21-22-47,0 1 15,22 21-15,-22-21 16,0 0-16,-22 21 31,1 0-15,0 0-16,21 21 0,-21-21 0,0 21 15,0 0-15,-1 1 0,1-1 16,0 0-16,0 0 0,21 0 0,-21 22 16,21-22-16,0 0 15,0 0-15,0 0 0,21-21 16,0 21-16,0-21 0,0 0 16,1 22-16,-1-22 0,21 0 0,-21 0 15,22 0-15,-22 0 0,21 0 16,-21 0-16,22 0 0,-22 0 0,0-22 15,21 22-15,-21-21 0,1 0 16,-1 21-16,-21-21 0,21 21 0,-21-21 16,21 21-16,-21-21 0,0-1 15,-21 1 17</inkml:trace>
  <inkml:trace contextRef="#ctx0" brushRef="#br1" timeOffset="-106082.04">23939 17082 0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2:40:35.2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5948 804 0</inkml:trace>
  <inkml:trace contextRef="#ctx0" brushRef="#br0" timeOffset="6077.48">741 466 0,'-43'-64'16,"43"43"-1,-21 21-15,21-21 16,-21 21-16,0 0 0,0 0 31,21 21-31,0 0 16,0 0-16,0 1 0,0-1 0,0 0 15,0 21-15,0-21 0,0 1 16,0-1-16,0 0 0,21 0 16,0 0-16,0 0 0,0 1 0,1-22 15,-1 0-15,0 21 0,0-21 16,0 0-16,0 0 0,1 0 0,20 0 15,-21-21-15,0-1 0,0 1 16,1 21-16,-1-21 0,0 0 16,0 0-16,0 0 0,0-1 0,-21-20 15,0 21-15,0 0 0,0 0 16,0-1-16,0 1 0,0 0 16,0 0-1,0 42 1,0 0-16,-21 0 0,21 1 15,-21 20-15,21-21 0,0 21 16,0-20-16,0 20 0,-21 0 16,21 1-16,0-1 0,0 0 0,0 1 15,-21 20-15,21-21 0,0 1 16,0 20-16,0-20 0,0-1 16,0-21-16,0 21 0,0-20 0,0-1 15,0 21-15,0-21 16,0 0-1,0-42 1,-21 21 0,-1-21-16,1 0 0,0 0 15,0 0-15,0-1 0,0 1 16,-1-21-16,1 21 0,0 0 0,0 21 16,21-22-16,-21 22 15,0 0-15,21 22 16,0-1-1,0 0-15,0 0 0,0 0 16,0 0-16,0 1 0,0-1 16,0 0-16,21-21 0,0 21 15,0 0-15,0 0 0,0-21 0,1 0 16,-1 0-16,0 0 0,21 0 16,-21 0-16,22 0 0,-22 0 15,21 0-15,1-21 0,-1 0 0,-21 0 16,21 0-16,-20 0 0,20-1 15,-21 1-15,0-21 0,0 21 16,1-22-16,-22 1 0,0 21 0,0-21 16,21-22-1,-21 22-15,0 21 16,0-1-16,0 44 16,0-1-1,0 0-15,0 0 0,0 21 16,0 1-16,0-22 0,0 21 0,0 1 15,0-1-15,0-21 0,0 21 16,0-20-16,0 20 0,0-21 0,0 0 16,0 0-16,0 1 15,0-1-15,0-42 47,0-1-47,0 1 16,0 0-16,0-21 0,21 21 0,-21-22 15,21 1-15,0 0 16,0 20-16,1-20 0,-1 0 0,0 21 16,0-22-16,0 22 0,0 0 15,1 21-15,20 0 0,-21 0 16,0 0-16,0 0 0,1 21 16,-22 0-16,21 0 0,-21 22 0,21-22 15,-21 21-15,0 1 0,0-22 16,0 21-16,0-21 0,0 22 0,0-22 15,0 0-15,0 0 0,0 0 16,0 0-16,0 1 16,0-44 15,0 1-31,21 0 0,-21 0 16,21 0-16,0-22 0,1 1 15,-22 21-15,21-21 0,0-1 0,0 1 16,0 0-16,0-1 0,1 22 15,-1 0-15,0 0 0,0 21 16,0 0-16,0 21 0,-21 0 16,22 0-16,-22 22 0,0-22 15,0 21-15,0 0 0,0-20 16,0 20-16,0-21 0,0 21 0,0-20 16,0-1-16,0 0 15,0 0-15,0 0 0,0 0 0,0 1 16,0-44 31,0 1-32,0 0-15,0 0 0</inkml:trace>
  <inkml:trace contextRef="#ctx0" brushRef="#br0" timeOffset="6446.62">2582 868 0,'0'0'0,"-21"0"0,0 0 15,0 0-15,21 21 16,-21 0-16,21 0 0,-22 1 16,1 20-16,21-21 0,0 21 0,0 1 15,0-1-15,-21 0 0,21 1 16,0-1-16,-21 22 0,21-22 0,0 21 15,0 1-15,0 21 0,0-22 16,0 22-16,0-1 0,-21 1 16,21-21-16,-21 20 0,21 1 15,-22-22-15,22 22 0,0-21 0,0 20 16,-21-20-16,21-22 0,-21 22 16,21-22-16,0 0 0,0-21 15,-21 22-15,21-22 0,0 0 0,0 0 16,0-42-1,0 0 1,0 0-16,0 0 0,0-1 16,21-20-16,0-21 0,0 20 0,1-20 15,-1-1-15</inkml:trace>
  <inkml:trace contextRef="#ctx0" brushRef="#br0" timeOffset="6784.19">2561 1207 0,'-21'-64'0,"42"128"0,-63-170 16,21 63-16,-1 1 0,1 0 0,21-1 16,0 22-16,0-21 0,0 21 15,0-22-15,0 22 0,21 0 0,1 0 16,-1 21-16,0-21 0,21 21 16,1 0-16,-1 0 0,0 0 15,1 21-15,-22 0 0,21 21 16,-21-20-16,0 20 0,1 0 0,-22 1 15,0-22-15,0 21 0,0 0 16,-22 1-16,1-22 0,-21 21 16,0-21-16,-1 1 0,1-1 0,0 0 15,-1 0-15,1 0 0,0-21 16,-1 0-16,22 0 0,0 21 0,0-21 16,0 0-16,-1 0 15,22-21 1,0 0-16,22 21 0,-1-21 15,21 0-15,-21 0 16,22-1-16</inkml:trace>
  <inkml:trace contextRef="#ctx0" brushRef="#br0" timeOffset="7280.7">3133 529 0,'0'0'0,"0"-21"0,0 42 47,0 0-47,-22 22 0,22-22 15,0 21-15,-21 1 0,21-1 16,0 21-16,0-20 0,0 20 16,-21-20-16,21-1 0,0 21 0,-21-20 15,21-1-15,0 0 0,0-20 16,0-1-16,0 0 0,0 0 15,0 0-15,21 0 0,0-21 16,0 0-16,1 0 0,-1 0 16,0-21-16,21 0 0,-21 0 0,1 0 15,20 0-15,-21-22 0,0 22 16,0-21-16,1 21 0,-1-22 16,0 22-16,0-21 0,-21 21 15,0-1-15,0 1 0,0 42 31,0 1-31,0-1 16,0 0-16,0 21 0,0-21 0,0 1 16,0 20-16,0-21 0,0 0 15,0 0-15,0 1 0,0-1 0,0 0 16,0 0-16,0 0 16,21-42 15,0 0-16,-21 0-15,0 0 0</inkml:trace>
  <inkml:trace contextRef="#ctx0" brushRef="#br0" timeOffset="7464.81">3683 762 0,'0'0'0,"-21"0"0,0 0 16,-1-21-16,1 21 15,0 0-15,21 21 47,21-21-47,-21 21 16,21-21-16,1 21 0</inkml:trace>
  <inkml:trace contextRef="#ctx0" brushRef="#br0" timeOffset="9172.23">4000 762 0,'0'-21'0,"0"42"0,0-63 16,-21 42 15,0 0-31,0 0 16,0 21-16,21 0 0,-21 21 15,21-20-15,-43 41 16,22-21-16,21 1 0,0-1 16,-21 0-16,21-20 0,0 20 15,0-21-15,0 21 0,0-20 0,0-1 16,0 0-16,21-21 0,0 21 16,0-21-16,1 0 0,-1 0 0,0 0 15,21 0-15,-21 0 0,1-21 16,20 0-16,-21 21 0,0-21 15,0-1-15,22 1 0,-43 0 16,21-21-16,0 21 0,0-1 0,0-20 16,-21 21-16,22-21 0,-1 20 15,-21-20-15,0 21 0,0 0 16,21 21-16,-21-21 0,0 42 31,0 0-31,0 0 0,0 21 16,0-20-16,0-1 0,0 21 15,0-21-15,0 22 0,-21-22 16,21 0-16,0 21 0,0-21 0,0 1 16,0-1-16,0 0 15,21-21-15,0 0 0,0 21 0,0-21 16,1 0-16,-1 0 0,0 0 16,21 0-16,-21 0 0,22 0 15,-22-21-15,21 0 0,1 0 16,-22-1-16,21 1 0,-21 0 0,0-21 15,22-1-15,-22 1 0,0 0 16,0-1-16,0-20 0,1 21 0,-22-1 16,0-20-16,21 20 0,-21 1 15,0 0-15,0-1 0,0 22 0,0-21 16,0 21-16,0 0 0,0-1 16,0 1-16,0 42 31,0 1-31,-21-1 0,21 0 15,0 21-15,0-21 0,0 22 16,0-1-16,-22 0 0,22 1 0,0-1 16,0 22-16,0-22 0,0 0 15,0 1-15,0-1 0,0 0 16,0-21-16,0 22 0,0-22 0,0 0 16,0 0-16,22 0 0,-1 1 15,0-22-15,0 0 0,21 0 16,-20 0-16,-1 0 0,0 0 15,0 0-15,0 0 0,22-22 16,-22 1-16,0 0 0,0 0 0,0 0 16,0 0-16,-21-22 0,22 1 15,-1-22-15,0 22 0,-21-21 16,0-1-16,21 22 0,-21-22 0,21 1 16,-21 20-16,0-20 0,0 21 15,0-1-15,0 22 0,0-21 0,0 21 16,0-1-16,0 44 31,0-1-31,0 0 0,0 21 16,-21-21-16,21 22 0,0-1 0,-21 0 15,21 1-15,0-1 0,0 0 16,0 1-16,0-1 0,0 0 16,0 1-16,-21-1 0,21 0 15,0 1-15,0-1 0,0 0 0,21 1 16,-21-22-16,21 0 0,0 21 15,0-20-15,1-22 0,-1 21 0,0 0 16,0-21-16,0 0 0,22 0 16,-22 0-16,21 0 0,-21 0 0,22-21 15,-22 0-15,21 21 0,-21-22 16,22-20-16,-22 21 0,21-21 16,-21 20-16,0-20 0,1 0 0,-1-1 15,0 1-15,0 21 0,-21-21 16,0 20-16,21 22 0,-21-21 15,0 42 1,0 1 0,0 20-16,-21-21 0,21 0 15,-21 22-15,21-22 0,0 21 0,0-21 16,0 0-16,0 22 0,0-22 16,0 0-16,0 0 0,0 0 0,0 1 15,21-1-15,21 0 16,-20-21-16,-1 0 0,0 0 0,21 0 15,-21 0-15,1 0 0,20 0 16,-21-21-16,0 21 0,0-21 0,22-1 16,-22 1-16,0-21 15,-21 21-15,21-22 0,0 1 0,-21 0 16,22 21-16,-22-22 0,0 1 16,0 21-16,21 0 0,-21-1 0,0 1 15,0 0-15,0 0 0,0 42 47,-21-21-47,21 21 0,-22 22 0,22-22 16,0 21-16,0 0 0,-21 1 15,21-1-15,0 0 0,0 1 0,0 20 16,0-20-16,0-1 16,-21 21-16,21-20 0,0 20 0,0-20 15,0 20-15,0 1 0,-21-1 0,21 1 16,0 20-16,0-20 0,0-1 15,0 1-15,-21 20 0,21-20 0,0-1 16,0 22-16,0-21 0,0 20 16,0-20-16,0-1 0,0 1 0,0-1 15,0-20-15,0 20 0,0-21 16,0-20-16,0 20 0,0-21 0,0 0 16,0 0-16,0-42 31,0 0-31,0 0 0,0 0 15,0 0-15,0-22 0,0 22 0,0-42 16,-21 20-16,-1-20 0,22-1 16</inkml:trace>
  <inkml:trace contextRef="#ctx0" brushRef="#br0" timeOffset="9476.6">4932 656 0,'21'0'15,"0"0"-15,0 0 0,22 0 16,-22 0-16,0 0 0,21 0 0,-21 0 15,22 0-15,-22 0 0,21-21 16,-21 21-16,22 0 0,-22 0 0,0 0 16,0 0-16,0 0 0,1 0 15,-22-21 1,-22 21 0,1-21-16</inkml:trace>
  <inkml:trace contextRef="#ctx0" brushRef="#br0" timeOffset="9677.62">4593 508 0,'0'0'0,"-21"0"0,0 0 15,42 21 32,0-21-47,0 0 0,0 0 0,22 0 16,-22 0-16</inkml:trace>
  <inkml:trace contextRef="#ctx0" brushRef="#br0" timeOffset="10248.43">8255 550 0,'0'0'0,"0"-21"0,0 0 16,0 0-16,0 0 0,0 0 15,0-1-15,-21 22 16,21 22 0,-21-1-16,21 0 0,0 21 0,0 1 15,0-1-15,0 0 0,0 22 16,-22-22-16,22 22 0,0-1 0,-21 1 15,21-1-15,0-21 16,0 1-16,-21-1 0,21 0 0,-21 1 16,21-22-16,0 0 0,0 0 15,0 0-15,0-42 32,21 0-32,0 0 0,0 0 15,22 0-15,-22-22 0</inkml:trace>
  <inkml:trace contextRef="#ctx0" brushRef="#br0" timeOffset="10673.52">8636 741 0,'0'0'0,"-21"0"16,0 21-16,-1 0 0,1 0 16,0 1-16,-21 20 0,21-21 0,-22 21 15,22-20-15,-21 20 0,21-21 16,-22 21-16,22-20 0,0-1 0,0 0 15,0 0-15,-1 0 0,22 0 16,0-42 15,22 21-31,-1-21 0,0 0 16,-21 0-16,21 0 0,0-1 16,0-20-16,1 21 0,-1-21 15,0 20-15,0-20 0,0 21 16,22 0-16,-22 0 0,0-1 0,0 22 15,0 0-15,0 0 16,-21 22-16,22-1 0,-22 0 0,0 0 16,21 21-16,-21-20 0,21 20 15,-21 0-15,0-21 0,0 1 0,21 20 16,0-21-16,-21 0 0,21 0 16,1 1-16,-1-22 0,0 0 15,0 0-15,0 0 0,0 0 16,1 0-16,-1-22 15,0 1-15,21 21 0,-21-42 16,1 21-16,-1 0 0,0-22 0,0 1 16</inkml:trace>
  <inkml:trace contextRef="#ctx0" brushRef="#br0" timeOffset="10900.6">9144 614 0,'0'0'0,"0"-42"0,0-1 16,0 22-16,0-21 0,0 21 0,0-1 15,-21 22 1,0 22-16,21-1 15,-22 0-15,1 21 0,21 1 0,-21-1 16,21 0-16,0 22 0,-21-22 16,21 22-16,-21-22 0,21 21 15,0-20-15,0-1 0,-21 0 0,21 1 16,-22-1-16,22-21 0,-21 22 16,21-22-16,0 0 0,0 0 15,21-21 1,1 0-16,20 0 0,-21 0 0,0-21 15,22 0-15</inkml:trace>
  <inkml:trace contextRef="#ctx0" brushRef="#br0" timeOffset="11608.77">9758 762 0,'0'-21'0,"0"42"0,0-63 16,0 21-16,0-22 0,0 22 15,-21 0-15,-1 21 0,1 0 16,0 0-16,0 0 0,0 0 0,0 0 16,-22 0-16,22 21 0,0 21 15,0-20-15,-22 20 0,22 0 0,0 22 16,0-22-16,0 0 0,0 22 16,-1-22-16,22 1 0,0-1 15,-21 0-15,21-21 0,0 22 0,0-22 16,0 0-16,0 0 0,0 0 15,21-21-15,1 0 0,-1 0 0,21 0 16,-21 0-16,0-21 16,1 21-16,-1-21 0,21 0 0,-21 0 15,0 0-15,22-22 0,-22 1 16,0 0-16,0-1 0,22 1 0,-43 0 16,21-1-16,0 1 0,-21 0 15,0 20-15,0 1 0,0 0 0,0 42 31,0 22-15,-21-22-16,21 21 16,0-21-16,0 22 0,-21-1 0,21 0 15,0 1-15,0-22 0,0 21 16,0-21-16,0 0 0,21 1 0,0-1 16,0 0-16,0-21 0,0 21 15,1-21-15,-1 0 0,0 0 0,21 0 16,-21 0-16,22 0 0,-22 0 15,21-21-15,-21 21 0,22-21 0,-22 0 16,21-1-16,-21 1 0,22 0 16,-22-21-16,0 21 0,0-22 0,0 1 15,1 21-15,-1-22 0,-21 22 16,21 0-16,-21 0 0,0 42 31,0 21-31,0-20 16,0-1-16,0 21 0,0-21 15,0 0-15,0 22 0,0-22 0,0 0 16,0 0-16,0 0 0,0 1 16,21-22 15,0 0-31,0-22 16,1 1-16,-22 0 0</inkml:trace>
  <inkml:trace contextRef="#ctx0" brushRef="#br0" timeOffset="11937">10626 529 0,'0'0'0,"-22"-21"0,1 21 0,0 0 16,0 0-16,0 0 0,0 21 0,-1 0 16,1-21-16,21 22 0,0-1 15,-21 0-15,21 0 0,0 0 0,0 0 16,0 1-16,21-1 15,0 0-15,1-21 0,-1 0 16,0 0-16,0 0 16,0 0-16,0 0 0,1-21 0,-1 0 15,0 21-15,0-22 0,-21 1 16,0 0-16,0 0 0,0 0 0,0 0 16,0-22-16,0 22 0,0 0 15,-21 0-15,0 0 0,0 21 0,-1 0 16,1 0-16,0 0 15,0 0-15,0 0 0,0 21 0,-1 0 16,22 0-16,0 0 0,0 0 16,0 1-16,0-1 0</inkml:trace>
  <inkml:trace contextRef="#ctx0" brushRef="#br0" timeOffset="12240.78">11218 423 0,'0'0'16,"0"-21"-16,0-21 15,-21 42 1,0 0-16,21 21 0,-21 21 0,0-20 16,21 20-16,-22 0 0,1 1 15,21-1-15,0 0 0,-21 22 0,0-1 16,0-20-16,21 20 15,0-21-15,0 22 0,-21-22 0,21 1 16,0-1-16,0-21 0,0 21 16,0-20-16,0-1 0,0 0 0,21-21 15,-21 21-15,21-21 0,0 0 16,0 0-16,0 0 0,1 0 0,-1 0 16,0-21-16,21 0 0,-21 0 15,1-1-15</inkml:trace>
  <inkml:trace contextRef="#ctx0" brushRef="#br0" timeOffset="12456.46">11007 826 0,'0'0'15,"-22"0"-15,1 0 0,64 0 31,-22 0-31,0 0 0,21 0 16,1 0-16,-22 0 0,21 0 0,0-22 16,-20 22-16,20 0 0,-21 0 15,0-21-15,0 21 0,1 0 0,-1-21 16</inkml:trace>
  <inkml:trace contextRef="#ctx0" brushRef="#br0" timeOffset="14065.57">13081 699 0,'0'-22'15,"0"1"1,21 0-16,0 0 0,0 21 15,-21-21-15,22 0 0,-1-1 16,0 1-16,0 0 0,0-21 0,-21 21 16,21-1-16,-21 1 0,0 0 15,0 0-15,-21 21 0,0 0 0,-21-21 16,-1 21-16,1 0 0,0 0 16,-22 21-16,22 0 0,-22 0 15,22-21-15,0 21 0,-1 22 16,1-22-16,0 0 0,21 0 15,-1 0-15,1 1 0,21-1 0,0 21 16,0-21-16,0 0 0,21 1 0,1 20 16,-1-21-16,21 0 0,-21 22 15,22-22-15,-1 21 0,0-21 0,-21 22 16,22-22-16,-1 21 0,-21 0 16,22-20-16,-22 20 0,-21-21 0,0 0 15,0 22-15,0-22 16,0 0-16,-21 0 0,-1 0 0,1 0 0,-21-21 15,21 0-15,-22 22 16,1-22-16,0 0 0,-1 0 0,22-22 16,-21 22-16,21-21 0,-22 0 15,22 0-15,0-21 0,0 20 0,0-20 16,0 0-16,-1 21 0,1-22 16,0 1-16,21 0 0,0 20 0,0 1 15,0-21-15,0 21 16,0 42-1,0 0-15,0 0 16,21 22-16,-21-22 0,21 21 16,1-21-16,-22 22 0,21-22 15,0 0-15,0 21 0,-21-21 0,21 1 16,0-1-16,1 0 0,20-21 16,-21 21-16,0-21 0,0 0 0,64 0 15,-64 0-15,22 0 16,20 0-16,-21-21 0,1 0 0,-1 0 15,22 21-15,-22-43 0,0 22 16,-21 0-16,22 0 0,-22 0 0,0-22 16,0 22-16,0 0 0,-21 0 15,0 0-15,22-1 0,-22 44 47,0-1-47,-22 0 0,22 0 16,0 0-16,0 22 0,0-22 15,0 0-15,0 0 0,0 0 0,0 0 16,0 1-16,0-1 0,22 0 16,-1-21-16,0 21 0,21-21 15,-21 0-15,1 0 0,20 0 16,-21 0-16,21-21 0,-20 21 0,20-21 16,0 0-16,-21-1 15,22-20-15,-22 21 0,0 0 0,0 0 0,0-22 16,1 22-16,-22 0 15,0-21-15,0 20 0,0 1 0,0 0 16,0 0-16,0 0 0,0 0 16,0 42 15,-22 0-31,22 0 0,0 21 16,0-20-16,-21 20 0,21 0 15,0 1-15,0-1 0,0 0 0,0 22 16,0-22-16,-21 0 0,21 22 15,0-1-15,0 1 0,0-1 16,0 22-16,0-21 0,0 20 0,0 1 16,0 0-16,0-1 0,0-20 0,0 20 15,0 1-15,0-21 0,0 20 16,0-20-16,0-1 0,0 1 16,0-1-16,21 1 0,-21-22 0,0 0 15,0-20-15,0 20 0,0-21 0,0 0 16,0 0-16,-21 1 15,-21-22-15,21 0 0,-1 0 0,-20 0 16,0 0-16,-1 0 0,1-22 0,-21 1 16,-1 0-16,1 0 0,-1 0 15,1-22-15,-1 1 0,1 0 0,-1-22 16,1 22-16,20-22 0,1 22 16,21-21-16,0 20 0,-1 1 15,22-22-15,0-20 0,0 41 16,22 1-16,-1 0 0,21-1 15,0 1-15,-20 0 0,20-22 0,21 22 16,-20 0-16,-1-1 0,22-20 16,-22 20-16,21 1 0,-20-21 15,20 20-15</inkml:trace>
  <inkml:trace contextRef="#ctx0" brushRef="#br0" timeOffset="14564.63">14224 783 0,'0'0'0,"0"-21"0,-21 21 16,0 0-16,-1 0 15,1 0-15,21 21 16,-21 0-16,21 22 0,-21-22 16,21 21-16,-21-21 0,21 22 0,0-1 15,0-21-15,0 22 0,0-22 16,0 0-16,0 21 15,0-21-15,0 1 0,0-1 16,0-42 15,0-1-15,0 1-16,0 0 0,0 0 16,0 0-16,0-22 0,21 22 0,0-21 15,0 0-15,-21 20 0,43-20 16,-22 0-16,0 21 0,21-1 0,1 1 15,-1 0-15,0 0 0,1 0 16,-1 21-16,0 0 0,-21 0 0,22 0 16,-22 21-16,0 0 0,0 0 0,0 0 15,-21 22-15,22-22 0,-22 21 16,0 1-16,0-1 0,0-21 0,0 21 16,-22-20-16,1 20 15,0-21-15,21 0 0,-21 0 0,21 1 16,-21-1-16,21 0 15,0-42 17,21 21-32,0-21 0,0-1 15</inkml:trace>
  <inkml:trace contextRef="#ctx0" brushRef="#br0" timeOffset="14832.59">15261 720 0,'0'0'0,"0"-21"0,-63-1 16,41 22-1,1 0-15,0 0 0,0 22 16,0-1-16,0 21 0,-1-21 0,1 22 16,0-1-16,0 0 0,0 1 15,0-1-15,21-21 0,0 21 0,-22-20 16,22-1-16,0 21 0,0-21 15,0 0-15,22-21 0,-1 0 16,21 0-16,-21 0 0,22 0 16,-1 0-16,0 0 0,1 0 15,-1 0-15,0-21 0,1 0 16,-1 0-16</inkml:trace>
  <inkml:trace contextRef="#ctx0" brushRef="#br0" timeOffset="15296.26">15706 572 0,'0'0'0,"0"-22"0,0 1 0,-22 21 0,22-21 16,-21 21-16,0 0 0,0 0 15,21 21 1,-21 0-16,21 1 0,-21 20 16,21-21-16,0 21 0,0 1 15,0-1-15,0 0 0,0 1 0,0-1 16,0 22-16,0-22 0,0-21 15,0 21-15,0 1 0,0-22 0,0 0 16,0 0-16,-22 0 0,22 1 16,-21-22-1,21-22 1,0 1-16,0 0 16,21 0-16,1-21 15,-22 20-15,21 1 0,0-21 0,0 0 16,21 20-16,-20-20 15,-1 0-15,21 21 0,-21-1 0,22 1 16,-22 21-16,0 0 0,0 0 16,0 0-16,0 21 0,-21 1 0,22 20 15,-22-21-15,0 21 0,0-20 16,0 20-16,0-21 0,0 21 0,-22-20 16,22-1-16,-21 0 0,21 0 15,-21 0-15,21 0 0,0 1 0,0-1 16,21-42 31</inkml:trace>
  <inkml:trace contextRef="#ctx0" brushRef="#br0" timeOffset="15712.58">16214 910 0,'0'0'0,"-43"-84"16,43 62-16,0 1 16,0 0-16,0 0 0,21 21 15,1-21-15,-1 0 0,0 21 16,0 0-16,0 0 0,22 0 0,-22 0 16,21 0-16,-21 0 0,0 21 0,1 0 15,-1 0-15,0 0 16,0 22-16,-21-22 0,0 21 0,0 0 15,0-20-15,0 20 0,0-21 16,0 21-16,-21-20 0,0-1 0,0 0 16,-1 0-16,22 0 0,-21-21 15,0 0-15,0 0 0,21-21 32,0 0-32,0 0 15,0 0-15,21-22 0,0 22 16,-21 0-16,21-21 0,1-1 15,-1 22-15,0-21 0,0 21 0,0-1 16,-21 1-16,21 0 0,1 0 16,-1 21-16,-21-21 0,21 21 15,0 0 1,0 0-16</inkml:trace>
  <inkml:trace contextRef="#ctx0" brushRef="#br0" timeOffset="16132.83">17081 699 0,'-42'-22'15,"21"22"1,0 0-16,0 0 0,-1 22 16,1-1-16,0 0 0,21 0 15,-21 0-15,0 0 0,21 22 0,-21-1 16,21 0-16,0-20 0,0 20 15,0-21-15,0 21 0,0-20 16,0-1-16,0 0 0,21 0 0,-21 0 16,21-21-16,0 0 0,0 21 15,0-21-15,1 0 0,-1 0 0,0 0 16,0 0-16,21-21 0,-20 21 16,-1-21-16,0 0 0,0 0 15,0 0-15,0-1 0,-21-20 0,0 21 16,0-21-16,0-1 0,0 1 15,0 0-15,0 20 0,-21-20 16,0 21-16,0 0 0,0 0 0,0-1 16,-1 22-16,1 0 0,-21 0 15,21 0-15,0 0 0,-22 43 16,22-1-16,0-21 0,21 0 16,-21 22-16,21-1 0,0-21 0,0 0 15,0 1-15,0-1 0,0 0 16,21 0-16</inkml:trace>
  <inkml:trace contextRef="#ctx0" brushRef="#br0" timeOffset="16648.8">17611 804 0,'0'-21'0,"0"42"0,0-63 0,0 21 16,-22 42-1,1 0-15,21 0 16,-21 1-16,21 20 0,0-21 16,0 21-16,0 1 0,-21-22 15,21 21-15,0 1 0,0-22 16,-21 21-16,21-21 0,0 0 0,0 1 16,0-1-16,0 0 15,0-42 16,0 0-15,0-1-16,21 1 16,0 0-16,0-21 0,0 21 0,-21-22 15,43 1-15,-22 0 0,0-1 16,21 22-16,-20-21 0,20 21 0,0-22 16,-21 22-16,1 21 15,20-21-15,0 21 0,-21 0 16,1 21-16,-1 0 0,-21 0 15,0 1-15,21 20 0,-21-21 0,0 21 16,0 1-16,0-22 0,0 21 16,0-21-16,0 1 0,0 20 0,-21-21 15,21 0-15,-21 0 0,21 1 16,0-1 0,0-42 15,21-1-16,0 22-15,0-21 0</inkml:trace>
  <inkml:trace contextRef="#ctx0" brushRef="#br0" timeOffset="16880.5">18415 804 0,'0'0'16,"0"-21"-16,0 42 31,0 1-31,0-1 0,0 0 15,0 0-15,0 0 0,0 0 16,0 1-16,0 20 0,0-21 16,0 0-16,0 0 0,0 1 15,0-1-15,0 0 0,0 0 16,0 0 0,0-42-1,0 0 1</inkml:trace>
  <inkml:trace contextRef="#ctx0" brushRef="#br0" timeOffset="17061.56">18415 656 0,'-21'-21'0,"42"42"0,-63-63 0,20 42 46,1 21-14</inkml:trace>
  <inkml:trace contextRef="#ctx0" brushRef="#br0" timeOffset="17993.18">18881 868 0,'0'0'0,"0"-21"15,0 0-15,0-1 16,0 1-16,21 0 16,-21 0-1,42 21-15,-21-21 0,0 21 0,1 0 16,20 0-16,-21 0 0,21 0 15,-20 0-15,-1 0 0,0 0 0,0 21 16,0 0-16,-21 0 0,0 0 16,0 1-16,0 20 0,0-21 0,-21 21 15,0 1-15,0-22 0,0 21 16,-1-21-16,-20 22 0,21-22 0,0 0 16,-22 0-16,22 0 0,0 1 15,0-22-15,0 0 0,21 21 0,0-42 47,21 21-31,0 0-16,0-22 15,0 22-15,1 0 0,-1 0 16,0 0-16,21 0 0,-21 22 0,22-22 16,-1 21-16,-21-21 0,22 21 15,-1 0-15,-21 21 0,21-20 0,-20-1 16,-1 21-16,0-21 0,-21 22 15,0-1-15,0 0 0,0 1 16,0 20-16,0-21 0,0 22 0,-21-22 16,0 22-16,-1-22 0,-20 0 15,21 1-15,-21-1 0,-1-21 0,1 22 16,0-22-16,-1 0 0,1 0 16,0-21-16,-22 21 0,22-21 0,-22 0 15,22 0-15,-22 0 0,22 0 16,-21-21-16,20 0 0,-20 0 0,20 21 15,1-43-15,21 22 0,-21 0 16,42 0-16,-22 0 0,22-22 0,0 22 16,0 0-16,0 0 0,0 0 15,22-22-15,-1 22 0,0 0 0,21 0 16,-21 0-16,22 0 0,-1-1 0,0 1 16,22-21-16,-22 21 15,1 0-15,20-22 0</inkml:trace>
  <inkml:trace contextRef="#ctx0" brushRef="#br0" timeOffset="18688.48">19621 1058 0,'-21'-21'16,"21"0"-1,0 0-15,0 0 16,0 0-16,21-1 15,1 22-15,-1-21 0,0 0 16,0 0-16,0 0 0,0 0 16,-21-1-16,22 22 0,-22-21 15,-22 42 17,1 1-32,0-1 0,0 0 15,0 0-15,0 21 0,-1-20 0,1 20 16,0 0-16,0-21 0,0 22 15,0-22-15,21 42 16,0-41-16,0-1 0,0 0 16,0 0-16,0 0 0,21-21 15,0 0-15,0 0 0,0 0 16,22 0-16,-22 0 0,21 0 0,0 0 16,-20-21-16,20 21 0,0-21 15,1 0-15,-1 0 0,-21-1 0,21-20 16,1 21-16,-22-21 0,21 20 15,-21-20-15,1 0 0,-1-1 0,-21 1 16,0 21-16,0 0 0,0 0 16,0-1-16,0 1 0,-21 21 15,-1 0-15,1 0 16,0 0-16,0 0 0,21 21 0,-21 1 16,0-1-16,21 21 15,0-21-15,0 0 0,0 22 0,0-22 16,0 0-16,0 21 0,0-20 15,0-1-15,0 0 0,21 0 0,0 0 16,0 0-16,0 1 0,0-1 16,1 0-16,-1 0 0,0-21 0,-21 21 15,0 0 1,-21-21 0,0 0-16,-1 0 15,1 0-15,0 0 0,0 0 0,0 0 16,0 0-16,-1 0 15,1 0-15,21-21 32,0 0-17</inkml:trace>
  <inkml:trace contextRef="#ctx0" brushRef="#br0" timeOffset="20698.37">21675 529 0,'0'0'0,"21"-42"15,-21 21 1,21 0-16,-21-1 0,0 1 15,0 0 1,-21 21 0,0 21-16,-1 0 0,1 1 15,0-1-15,-21 21 0,21-21 0,-1 22 16,1-1-16,0-21 0,0 43 16,-21-22-16,42 0 0,-22 1 0,1 20 15,21-21-15,0 22 0,0-22 16,0 1-16,0-22 0,0 21 15,21-21-15,1 0 0,20-21 0,0 0 16,1 0-16,-1 0 0,0 0 16,22 0-16,-1-21 0,-20 0 0,20 0 15,-21 0-15,1 0 0,20-22 16,-20 1-16,-22 21 0,21-22 16,-21-20-16,0 21 0,1-1 0,-22 1 15,0 0-15,0-1 0,0 1 16,0-22-16,-22 22 0,1 0 0,0-1 15,0 1-15,0 0 0,-22-1 16,1 22-16,0 0 0,-1 21 0,1 0 16,0 0-16,-22 0 15,22 21-15,-22 0 0,22 22 0,-21-1 16,20 0-16,1 1 0,0-1 16,20 22-16,1-22 0,0 21 0,21-20 15,0 20-15,0-20 0,21 20 16,0-21-16,1 1 0,20-22 0,0 21 15,1-21-15,-1 1 0,21-22 16,-20 0-16,20 0 0,1 0 0,-1 0 16,-20 0-16,20-22 0,-21 1 15,22 0-15,-22 0 0,1-21 0,-1 20 16,0-20-16,1 21 0,-22 0 16,21-22-16,-21 22 0,-21 0 15,0 0-15,21 21 0,-21-21 16,0 42-1,-21 0 1,0 21-16,21-20 0,0-1 16,-21 0-16,21 21 0,-21-21 15,21 1-15,-21 20 0,21-21 0,0 0 16,0 0-16,0 1 0,0-1 16,0-42 15,21-1-31,-21 1 15,21 0-15,0 0 0,0 0 16,0 0-16,1-1 0,-1-20 16,0 21-16,-21 0 0,21 0 15,0-1-15,-21 1 0,21 21 16,1 0 0,-22 21-16,0 1 0,0-1 0,0 0 15,0 21-15,21-21 0,-21 1 16,0 20-16,21-21 0,-21 0 0,21 0 15,-21 1-15,21-22 0,0 21 16,-21 0-16,22-21 0,-1 0 0,0 0 16,0 0-16,21 0 15,-20 0-15,-1-21 0,21 0 0,-21 21 16,0-22-16,1 1 0,-1-21 16,0 21-16,0-22 0,0 22 0,0-21 15,-21 0-15,0-1 0,0 1 16,22 0-16,-22-1 0,0-20 0,0 20 15,0 1-15,0 21 0,0-21 16,0-1-16,0 22 0,0 42 31,0 0-31,-22 1 0,22-1 16,0 21-16,-21 0 0,0 1 16,21-1-16,-21 0 0,21 1 15,-21-1-15,21 0 0,0 1 16,0-1-16,0 0 0,0 1 0,0-22 15,0 0-15,21 0 0,0 0 16,0 1-16,0-22 0,22 0 16,-22 0-16,21 0 0,-21 0 15,22 0-15,-1 0 0,0-22 0,-20 1 16,20 21-16,-21-21 0,0 0 0,22 0 16,-22-22-16,0 22 0,-21 0 15,21 0-15,-21 0 0,21 0 16,-21-1-16,0 44 31,-21-22-31,21 21 0,-21 21 16,0-21-16,21 0 0,0 1 15,0-1-15,0 0 0,0 0 0,0 0 16,0 0-16,0 1 0,0-1 16,21-21-16,21 0 15,-21 0-15,22 0 0,-1 0 16,0 0-16,1-21 0,-1-1 0,0 22 15,-20-21-15,20 0 16,-21 0-16,0 0 0,-21 0 0,21-22 16,-21 22-16,22-21 0,-22 21 15,0-1-15,0 1 0,0 0 0,0 0 16,0 0 0,0 42-1,0 0-15,0 0 16,0 0-16,0 1 0,0 20 0,0 0 15,-22 1-15,22-1 0,-21 0 16,21 1-16,0-1 0,0 21 0,0-20 16,0 20-16,0-20 0,0 20 15,21 1-15,-21-22 0,0 21 16,0 22-16,22-21 0,-1 20 0,-21-20 16,21 20-16,-21-20 0,0-1 15,0 22-15,0-21 0,0 20 0,0-20 16,0-1-16,0-20 0,-21 20 15,0-21-15,-1 1 0,1-22 16,0 0-16,-42 0 0,41-21 0,-20 0 16,21 0-16,-21 0 0,20-42 15,-20 21-15,21-22 0,-21-41 16,20 41-16,1-20 0,21-1 16,0-20-16,0 20 0,0-20 15,21-22-15,1 21 0,20-21 0,0 22 16,1-1-16,-1 0 0,21 22 15,-20-22-15,-1 43 0,22-22 16,-22 22-16,0 21 0,-21-22 0,22 22 16,-22 0-16,0 0 0,0 0 0,22 0 15,-22-1-15</inkml:trace>
  <inkml:trace contextRef="#ctx0" brushRef="#br0" timeOffset="21685.17">25823 804 0,'0'0'0,"-21"22"15,-21-22-15,21 21 0,-1-21 16,22 21-16,-21 0 16,21 0-16,21-21 15,1 0-15,-1 0 16,21 0-16,-21 0 0,22 0 0,-22-21 16,21 0-16,0 0 15,-20 0-15,20-22 0,-21 22 0,21 0 16,-20 0-16,-1-22 0,0 22 0,0-21 15,-21 21-15,0-22 0,0 22 16,0-21-16,0 21 0,0-22 16,0 22-16,0 0 0,0 0 0,-21 21 15,0 0 1,0 0-16,-1 21 0,22 0 0,-21 0 16,0 22-16,0-1 15,0 0-15,0 22 0,-1-1 0,1 1 16,0 21-16,0-22 0,0 22 0,21-1 15,-21 1-15,-1 0 0,22 21 16,0-22-16,0 22 0,-21 0 0,0 21 16,21-21-16,-21 0 0,0-1 15,21 1-15,0 0 0,-21 0 0,21-21 16,0 20-16,0-41 0,0 21 16,0-22-16,0 1 0,21-22 0,0 0 15,0-21-15,21 1 0,1-22 0,-1 0 16,0 0-16,22 0 0,-1-22 15,1 1-15,-1-21 0,1 21 16,-22-22-16,22 1 0,-22-21 0,0-1 16,1 1-16,-1-1 0,-21 1 15,-21-1-15,0-21 0,0 1 0,0-1 16,0 0-16,-42 1 0,21-1 16,-22 0-16,1 1 0,0 20 0,-1 1 15,1 20-15,-21-20 0,20 21 16,-20 20-16,20 1 0,1 0 0,-21 0 15,41 0-15,-20 21 0,21 0 16,0 0-16,21-21 0,21 21 16,0 0-1,21-22-15,-20 22 0,41-21 0,-21 21 16,1-21-16,20 0 0,-20 0 16,-1 0-16,21-1 0,-20 1 15,-1 0-15,0 0 0,-20-21 16,20 20-16,-21 1 0,0 0 0,0 0 15,1 0-15,-1 21 0,-21-21 16,0-1-16,0 44 31,0-1-31,0 0 0,0 0 0,0 21 16,0-20-16,0-1 0,-21 0 16,21 0-16,-22 0 0,22 0 0,0 1 15,-21-1-15,21 0 16,0-42 15,21 0-15,1-1-16,-1 1 0</inkml:trace>
  <inkml:trace contextRef="#ctx0" brushRef="#br0" timeOffset="21845.07">26797 762 0,'0'0'16,"0"-21"-16,-21 0 15,0 21 1,21 21 15,0 0-15,21-21-16,0 21 0,0-21 16</inkml:trace>
  <inkml:trace contextRef="#ctx0" brushRef="#br0" timeOffset="22267.83">27072 804 0,'0'0'16,"0"22"-16,0-1 16,0 0-16,0 0 0,0 0 15,0 22-15,-21-22 0,21 0 16,0 21-16,0-21 0,0 22 16,0-22-16,0 21 0,0-21 15,0 1-15,0-1 0,0 0 0,0 0 16,0 0-16,0 0 15,-21-21-15,0 0 16,21-21 0,0 0-16,0 0 15,0 0-15,0 0 0,0-22 16,21 22-16,0-21 0,0 21 0,21-22 16,-20 1-16,20 0 0,-21 20 15,21-20-15,1 21 0,-22 0 16,21 21-16,1 0 0,-22 0 15,0 0-15,21 0 0,-42 21 16,21 0-16,-21 0 0,0 0 0,0 1 16,0 20-16,0-21 0,0 0 15,0 0-15,0 1 0,0-1 0,0 0 16,-21 0-16,21 0 0,0 0 16,-21 1-16,42-22 46</inkml:trace>
  <inkml:trace contextRef="#ctx0" brushRef="#br0" timeOffset="22772.5">28025 974 0,'0'0'16,"0"-21"-16,0-1 0,0 1 15,0 0-15,0 0 0,-22 0 0,1 21 16,0-21-16,0 21 0,0 0 15,0 0-15,-1 0 0,-20 0 16,21 0-16,0 21 0,-22 0 0,22 0 16,0 21-16,-21-20 0,21 20 15,-1-21-15,22 21 0,-21-20 0,21 20 16,-21-21-16,21 0 16,0 22-16,0-22 0,0 0 15,0 0-15,21-21 0,0 0 16,1 0-16,-1 0 0,0 0 0,0 0 15,21 0-15,-20 0 0,20-21 16,-21 0-16,21 0 0,-20-1 0,20 1 16,-21 0-16,0-21 0,0 21 15,1-22-15,-1-20 0,0 20 0,-21 1 16,0-21-16,21 20 0,-21 1 16,0-22-16,0 22 0,0 0 0,0-1 15,21 22-15,-21 0 0,0 0 16,0 0-16,0 42 15,0 0-15,0 0 16,-21 22-16,0-1 0,0 0 0,21 1 16,-21 20-16,-1 1 0,22-22 15,0 21-15,0-20 0,0-1 0,0 0 16,0-20-16,0 20 0,0-21 16,0 0-16,0 0 0,22 1 0,-1-22 15,0 0-15,0 0 16,0 0-16,0 0 0,1 0 0,-1-22 15</inkml:trace>
  <inkml:trace contextRef="#ctx0" brushRef="#br0" timeOffset="25356.56">28617 699 0,'0'-22'16,"21"22"15,-21-21-31,43 21 16,-22 0-16,0 0 0,21-21 0,-20 21 15,-1-21-15,0 21 0,0-21 16,0 21-16,0-21 0,-21-1 0,0 1 16,-21 21-1,0 0-15,0 0 0,0 0 16,-22 0-16,22 0 0,-21 21 15,0-21-15,20 22 0,-20-1 0,21 0 16,0 0-16,0 0 0,-1 22 16,22-22-16,0 0 0,0 0 15,0 0-15,0 0 0,0 1 0,22-1 16,-1-21-16,0 21 0,0-21 16,0 0-16,0 0 0,43 0 15,-43 0-15,21 0 16,-63 0 15,0 0-31,0 0 0,0 0 16,-22 21-16,22 0 0,0 0 15,0 22-15,-21-22 0,20 0 16,1 21-16,21-20 0,0 20 0,-21-21 16,21 0-16,0 0 0,0 1 15,21-1-15,0 0 0,1-21 16,-1 0-16,21 0 0,-21 0 15,22 0-15,-1 0 0,0 0 16,1-21-16,-1 0 0,0-1 16,1 22-16,20-42 0,-21 21 0,1-21 15,-1-1-15,-21 1 0,22 0 16,-1-22-16,-21 22 0,0-22 0,0 22 16,1 0-16,-1-22 0,0 22 15,-21 21-15,0-22 0,0 22 0,0 0 16,-21 21-1,0 21 1,-22 0-16,22 22 0,0-22 0,0 21 16,0 0-16,-1 1 0,1 20 15,0-20-15,21-1 0,0 21 0,0-20 16,0-1-16,0 0 0,0-20 16,0 20-16,0-21 0,0 21 15,21-20-15,0-1 0,22-21 16,-22 21-16,21-21 0,1 0 0,-22 0 15,21 0-15,22 0 0,-22 0 16,0 0-16,1-21 0,-1 21 0,0-21 16,1-1-16,-22-20 0,21 21 15,-21 0-15,22-22 0,-22 1 0,-21 21 16,0-21-16,0 20 0,0-20 16,0 21-16,-21 21 15,-1 0-15,1 0 0,0 21 16,0 0-1,0 0-15,0 22 0,21-22 0,-22 0 16,22 21-16,0-20 0,0-1 16,0 21-16,0-21 0,0 0 0,0 1 15,22-22-15,-1 21 0,0-21 16,21 0-16,-21 21 16,22-21-16,20 0 15,-20 0-15,20-21 0,-21 21 16,-20-21-16,20-1 0,-21 22 15,21-42-15,-20 21 0,20 0 0,-21-22 16,0 22-16,0-21 0,-21 21 16,0 0-16,0-1 0,0 1 15,-21 42 1,0 1 0,0-1-16,21 0 0,-21 0 0,0 0 15,21 22-15,0-22 0,-22 21 16,1-21-16,21 0 15,-21 1-15,21-1 0,0 0 0,0 0 16,0-42 31,21 0-47,0 0 0,-21-1 16,22 1-16,-1 0 15,0 0-15,0-21 0,0 20 0,0-20 16,22 0-16,-22-1 0,21 22 15,-21 0-15,22-21 0,-22 42 0,0-21 16,21 21-16,-20 0 0,-1 0 16,0 0-16,-21 21 15,21 0-15,-21 0 0,0 21 0,0-20 16,0 20-16,0-21 0,0 0 16,0 22-16,0-22 0,0 0 0,0 0 15,0 0-15,0 0 0,0 1 16,0-44 31,21 1-32,-21 0-15,21 0 0,1 0 16,-22 0-16,21-1 0,0-20 0,0 21 16,21 0-16,-20-22 0,20 22 15,-21 0-15,21 0 0,1 0 16,-22 0-16,0 21 0,21 0 0,-20 0 15,-1 0-15,-21 21 16,0 0-16,0 0 0,0 0 0,0 22 0,0-22 16,0 0-16,0 21 15,0-21-15,0 1 0,-21-1 0,21 0 16,0 21-16,0-21 0,0 1 16,0-1-16,21 0 0,0-21 15,0 21-15,21-21 0,-20 21 16,20-21-16,0 0 0,1 0 15,-1 0-15,0 0 0,1 0 0,-1 0 16,21-42-16,-20 21 16,-22 0-16,21-1 0,-21 1 0,1-21 15,-1 21-15,0-22 16,-21 1-16,0 21 0,0-21 16,0 20-16,0 1 0,-21 21 15,0 0 1,-1 21-16,1 1 0,0 20 15,0-21-15,21 21 0,-21-20 0,0-1 16,21 21-16,0-21 0,0 0 16,0 22-16,0-22 0,0 0 15,0 0-15,21 0 0,0-21 16,0 0-16,0 0 0,0 0 0,1 0 16,-1 0-16,0 0 0,0 0 15,0 0-15,0 0 0,1-21 16,-1 0-16,0 0 0,0 0 15,0 0-15,-21-1 0,21 1 16,1-21-16,-1 21 0,-21 0 0,0-22 16,0 22-16,21 0 15,-21 42 1,-21 0-16,21 0 16,-21 1-16,21-1 0,-22 0 15,1 0-15,21 0 0,0 0 0,-21 1 16,21-1-16,-21-21 0,21 21 15,0 0-15,21-21 47,0 0-47,0 0 0,-21-21 0,22 0 16,-1 21-16,0-21 0,0-22 16,0 22-16,0 0 0,1-21 0,20 20 15,-21 1-15,0 0 0,43-21 16,-43 21-16,0 21 15,-21 21-15,0 0 16,0 0-16,0 0 0,0 0 16,0 1-16,0-1 0,0 0 15,0 0-15,0 0 0,0 0 0,0 1 16,21-1-16,0 0 0,1-21 16,-22 21-16,21-21 0,0 0 15,0 0-15,0 0 0,0 0 16,1 0-16,-1 0 0,0 0 15,0 0-15,0-21 0,0 21 0,1-21 16,-1 0-16,0-22 0,0 1 16,0 0-16,0-1 0,1 1 15,-1-22-15,0 1 0,0 21 16,0-22-16,0 22 0,-21-1 0,22 1 16,-22 21-16,21-21 0,-21 20 15,0 1-15,-21 42 31,-1 1-15,1-1-16,0 21 0,-21 0 0,21 1 16,-1-1-16,1 22 0,0-22 15,0 21-15,0 1 0,21-22 16,-21 1-16,21-1 0,0 0 0,0 1 16,0-22-16,0 0 0,0 0 15,0 0-15,0 0 0,0 1 16,21-22-16,0 0 15,0 0-15,0 0 16,0 0-16,1 0 16,-1-22-16,0 22 0,0-21 15,0 0-15,0 0 16,1 0-16,-1-22 0,0 22 0,-21 0 16,0-21-16,0 21 0</inkml:trace>
  <inkml:trace contextRef="#ctx0" brushRef="#br0" timeOffset="25628.17">32300 804 0,'0'0'0,"-21"0"0,0 0 0,0-21 0,42 21 16,21-21-1,-21 21-15,43 0 0,-22 0 16,22 0-16,-22 0 0,22 0 15,-1 0-15,-21 0 0,1 0 16,-1 0-16,0 0 0,1 0 16,-22 0-16,0 0 0,0 0 0,0 0 15,-42 0 17,0 0-17,0 0-15,0 0 0,-22 0 16</inkml:trace>
  <inkml:trace contextRef="#ctx0" brushRef="#br0" timeOffset="28002.11">1439 2942 0,'0'21'31,"0"-42"-16,0 0-15,0 0 16,0 0-16,21 21 0,-21-21 16,0-1-16,0 1 0,0 0 15,0 0-15,0 0 0,-21 0 0,0-1 16,-21 1-16,-1 0 0,1-21 16,0 42-16,-1-21 0,1 21 15,0 0-15,-1 0 0,22 0 0,-21 0 16,0 21-16,-1 0 0,22 21 15,-21-21-15,-1 22 0,22 20 16,-21-20-16,0 41 0,20-20 16,22-22-16,0 0 15,0 1-15,0-1 0,0-21 0,22 22 16,-1-22-16,0 0 0,0-21 16,21 0-16,-20 0 0,-1 0 0,21 0 15,0 0-15,-20-21 0,20 0 16,0-1-16,-21 1 0,22 0 15,-1-21-15,0 21 0,-20-1 16,20-20-16,-21 21 0,21-21 0,-20 20 16,-22-20-16,0 21 0,0-21 15,0 20-15,0 1 0,0 0 16,0 0-16,0 42 16,0 0-1,0 0-15,-22 1 0,22 20 16,-21-21-16,21 21 0,0 1 15,0-22-15,0 21 0,0-21 0,21 1 16,1 20-16,20-21 0,-21-21 16,21 21-16,1-21 0,-1 0 15,-21 0-15,22 0 0,-1 0 16,0-21-16,1 0 0,-1 0 0,0 0 16,1-1-16,-22 1 0,21 0 15,-21 0-15,0 0 0,1 0 0,-22-1 16,0-20-16,0 21 0,0 0 15,0 0-15,0-1 0,0 1 16,0 0-16,0 42 16,0 0-16,0 22 15,0-22-15,0 0 0,0 21 0,0-20 16,0 20-16,-22-21 0,22 0 16,0 22-16,0-22 0,0 0 0,0 0 15,0 0-15,0 0 0,0 1 16,22-44 15,-1 22-31,-21-21 0,21 0 16,0 0-16,-21 0 0,21-22 0,0 22 15,1 0-15,-22-21 16,21 21-16,0-1 0,-21 1 0,0 0 16,21 0-16,-21 0 0,21 21 15,0 21 1,1 0-16,-22 0 0,21 0 0,0 1 15,-21-1-15,21 0 0,0 0 16,-21 21-16,21-20 0,1-1 0,-1 0 16,0 0-16,0 0 0,21-21 15,1 21-15,-1-21 0,0 0 16,22 0-16,-22 0 0,22 0 16,-1 0-16,-20-21 0,20 0 0,-21 0 15,1 21-15,-1-21 0,0 0 16,1-1-16,-22 1 0,21 0 0,-42 0 15,0 0-15,0-22 0,0 22 16,0-21-16,0 21 0,0-22 0,-21 22 16,0-21-16,0 21 0,0 0 15,-1 21-15,1 0 0,0 0 16,0 0-16,0 0 0,-22 0 0,22 42 16,0-21-16,-21 0 0,21 22 15,-22-1-15,22 0 0,0 1 16,0-22-16,0 21 0,21 0 0,0-20 15,0 20-15,0-21 0,0 0 16,21 0-16,0 1 0,0-22 0,0 0 16,0 0-16,1 0 0,20 0 15,-21 0-15,0 0 0,22-22 0,-22 1 16,0 0-16,0 0 0,0 0 16,0 0-16,1-1 0,-1-20 15,0-21-15,0 20 0,-21 1 16,0 0-16,0-22 0,0 22 15,0-22-15,0 1 0,0-1 0,0 22 16,0-22-16,0 22 0,0 0 16,0-1-16,0 22 0,0 0 15,0 0-15,0 0 0,-21 21 16,0 21 0,0 21-16,21 1 0,-22-1 15,22 21-15,0 1 0,0-1 0,0 1 16,0-1-16,0 1 0,0-1 15,22-20-15,-1 20 0,0-20 0,0-1 16,21 0-16,-20 1 0,-1-22 16,21 21-16,0-21 0,-20 0 15,20 1-15,0-22 0,1 0 16,-22 21-16,21-21 0,-21 0 0,22 0 16,-22 0-16,21-21 0,-21-1 15,0 22-15,1-21 0,-1-21 0,0 21 16</inkml:trace>
  <inkml:trace contextRef="#ctx0" brushRef="#br0" timeOffset="29077.65">5249 2985 0,'-42'0'16,"84"0"-16,-126 21 0,62 0 0,-20-21 15,21 0-15,0 0 0,0 21 0,-1-21 16,1 0-16,0 0 15,21-21 1,21 0-16,22 0 0,-22 21 16,21-22-16,-21-20 15,22 21-15,-1 0 0,0-22 0,1 1 16,-1 21-16,-21-43 0,21 22 16,-20 0-16,-1-1 0,0-20 0,0 21 15,-21-1-15,0 1 0,0 0 16,0 20-16,0-20 0,-21 21 0,0 0 15,0 0-15,-1-1 0,1 22 16,0 0-16,0 0 0,0 22 16,0-1-16,-1 0 0,1 21 15,21 1-15,-21 20 0,21 1 0,-21 20 16,21-20-16,0-1 0,0 22 16,0-22-16,0 22 0,0-21 15,0 20-15,0 1 0,0 0 16,0 20-16,0-20 0,0 0 0,21-1 15,-21 22-15,21-21 0,-21 21 16,0 0-16,0-1 0,0 1 0,0 0 16,0-21-16,21 21 0,-21-22 15,22 22-15,-22-21 0,21-1 0,0-20 16,-21-1-16,21-20 0,0-1 0,22-21 16,-22 0-16,0-21 0,21 0 15,-21-21-15,22-21 0,-1 21 0,22-43 16,-22 22-16,0-22 0,22 1 15,-22-1-15,0 1 0,1-22 16,-22 22-16,0-22 0,-21 0 0,0-20 16,0 20-16,0 0 0,-21 1 15,-21 20-15,-1-21 0,-20 22 0,20-22 16,-20 22-16,-1-1 0,1 22 0,-1-22 16,1 22-16,-1 0 0,1 21 15,21-1-15,-22 1 0,22 0 0,-22 21 16,43 0-16,-21 0 0,21 0 15,-1 0-15,22 21 0,0 0 16,22-21 0,-1 0-16,21 0 0,0 0 0,1-21 15,20 21-15,1-21 0,-1-21 16,1 21-16,-1-22 0,22 22 0,-22-21 16,1 21-16,-1-22 0,-20 22 15,20-21-15,-42 21 0,22-22 0,-22 22 16,0-21-16,-21 21 0,0-22 15,0 22-15,0 0 0,0 0 0,0 0 16,0-1-16,-21 22 0,0 0 16,21 22-1,0-1-15,0 0 16,0 0-16,0 21 0,0-20 16,0-1-16,0 21 0,21-21 0,-21 0 0,21 1 15,-21-1-15,21 0 16,-21 0-16,21-21 31,-21-21-15,0 0-16,0 0 0,22-1 15,-22 1-15,21-21 0</inkml:trace>
  <inkml:trace contextRef="#ctx0" brushRef="#br0" timeOffset="29232.59">6117 2561 0,'0'-21'0,"0"42"0,0-63 0,0 21 15,-21 21 1,0 0-16,21-21 0,-21 21 16,-1 0-16,22 21 15,0 0-15,0 0 16,0 0-16,0 0 16,22-21-16,-1 22 0,0-22 0</inkml:trace>
  <inkml:trace contextRef="#ctx0" brushRef="#br0" timeOffset="29662.46">6413 2688 0,'0'0'0,"0"21"0,0 1 15,0-1-15,0 0 0,0 0 16,0 0-16,0 0 0,0 1 16,0-1-16,0 0 0,0 21 0,0-21 15,0 1-15,0-1 0,0 0 16,0 0-16,0 0 0,0 0 15,0 1 1,0-44 15,-21 22-31,21-21 16,0 0-16,0 0 0,0 0 16,0 0-16,0-22 0,21 22 0,1 0 0,-22-21 15,42 20-15,-21-20 16,0 21-16,0 0 0,22 21 0,-22 0 15,21 0-15,1 0 0,-22 0 16,21 0-16,-21 0 0,22 21 0,-22 0 16,0 21-16,0-20 0,-21-1 0,0 0 15,0 0-15,0 43 16,0-43-16,0 0 0,0 0 16,0 0-16,-21-21 15,21 21-15,42-21 47,-21-21-47</inkml:trace>
  <inkml:trace contextRef="#ctx0" brushRef="#br0" timeOffset="30208.79">7535 2794 0,'0'0'16,"0"-21"-16,0 0 0,0 0 0,0-1 15,-21 22-15,0-21 0,-21 0 16,20 21-16,1 0 0,0 0 16,0 0-16,-21 0 0,20 0 15,1 21-15,-21-21 0,21 21 0,-22 22 16,22-22-16,0 21 0,-21-21 16,21 22-16,-1-22 0,1 21 0,21-21 15,0 22-15,0-22 0,0 0 0,0 0 16,0 0-16,21 1 0,1-22 15,-1 21-15,0-21 0,0 0 0,0 0 16,22 0-16,-22 0 0,0 0 16,21 0-16,-21-21 0,22 21 0,-22-22 15,21 1-15,-21 0 0,22 0 16,-22 0-16,0-22 0,0 22 0,0-21 16,1 21-16,-22-22 0,21-20 15,-21 21-15,0-1 0,0-20 16,0-1-16,0 22 0,0-22 0,0 22 15,0 0-15,-21-1 0,21 22 16,-22-21-16,22 21 0,-21 42 16,21 0-1,-21 0-15,21 22 0,0 20 0,-21-21 16,21 22-16,0-1 0,0 1 16,0-22-16,0 22 0,0-22 0,0 22 15,0-22-15,0 0 16,0-21-16,0 22 0,21-22 0,-21 0 15,21 0-15,0 0 0,1-21 0,-1 0 16,0 22-16,0-22 0,0 0 16,0 0-16,1 0 0,20 0 0,-21-22 15,0 1-15,22 0 0,-1 0 0,0 0 16</inkml:trace>
  <inkml:trace contextRef="#ctx0" brushRef="#br0" timeOffset="30916.55">8530 2540 0,'-21'21'31,"0"0"-31,42-21 32,0-21-32,0 0 15,0 0-15,22 0 0,-1 0 16,-21-1-16,22 1 0,-1 0 0,-21 0 15,21 0-15,-20 0 0,-1-22 16,0 22-16,-21 0 0,0 0 0,-21 0 16,0 21-16,-22 0 0,22 0 15,-21 0-15,-1 0 0,1 21 16,-21 0-16,20 0 0,1 0 0,21 0 16,-22 22-16,1-1 0,21 0 15,0-20-15,0 20 0,-1 0 16,22-21-16,0 1 0,0 20 15,0-21-15,0 0 0,22-21 0,-1 21 16,21 1-16,-21-22 0,22 0 16,-1 0-16,0 0 0,1 0 0,-1 0 15,0 0-15,1-22 0,-1 1 0,0 21 16,-21-21-16,1 21 0,-1-21 16,-21 0-16,-21 21 15,-1 0-15,1 0 0,-21 0 16,0 0-16,-1 0 0,1 21 0,0 0 15,-1 0-15,1 22 0,21-22 16,-22 0-16,1 21 0,21 1 16,0-22-16,0 21 0,21-21 15,-22 22-15,22-22 0,0 0 0,0 0 16,0 0-16,22 0 0,-1 1 0,0-1 16,21-21-16,-21 0 0,22 0 15,-22 0-15,21 0 0,1 0 0,20 0 16,-21 0-16,22-21 0,-22-1 15,22 1-15,-1 0 0,-20 0 0,20 0 16,-21-22-16,22 1 0</inkml:trace>
  <inkml:trace contextRef="#ctx0" brushRef="#br0" timeOffset="31168.47">9398 2307 0,'0'-42'0,"0"84"0,0-126 0,0 41 15,0 22-15,0 0 0,0 0 0,-21 21 16,0 0-16,-1 0 15,22 21-15,0 0 0,-21 0 0,0 22 16,21-1-16,0 0 0,0 1 16,-21 20-16,21-21 0,-21 22 0,21-1 15,0-20-15,0 20 0,0-20 16,0-1-16,0 0 0,0 1 0,0-22 16,0 21-16,0-21 0,0 0 15,0 1-15,0-1 0,0 0 0,21-21 16,0 0-1,0 0-15,0 0 16,1 0-16,-1-21 0,0 0 0</inkml:trace>
  <inkml:trace contextRef="#ctx0" brushRef="#br0" timeOffset="32994.55">9588 2773 0,'0'0'0,"0"21"0,-21-21 15,21 21-15,21-21 47,1 0-47,-1 0 16,0-21-16,21 21 0,-21-21 0,22 0 16,-1 21-16,0-21 0,-20-1 15,20 1-15,-21 0 0,0 0 0,-21 0 16,0 0-16,0-1 0,-21 22 15,0 0-15,0 0 16,-22 0-16,22 0 0,0 0 0,-21 22 16,21-1-16,-1 0 0,-20 0 15,21 0-15,0 0 0,0 1 0,21 20 16,0-21-16,-22 0 16,22 22-16,0-22 0,0 0 0,0 0 15,0 0-15,0 0 0,22 1 0,-1-22 16,-21 21-16,21 0 0,0-21 15,21 0-15,-20 0 0,-1 0 0,21 0 16,-21 0-16,22 0 0,-1 0 16,0-21-16,-21 21 0,22-21 0,-22 21 15,21-22-15,-21 1 0,1 0 0,-1 0 16,0 0-16,-21 0 0,0-1 16,0 1-16,0-21 0,0 21 0,0-22 15,0 22-15,0 0 0,0 0 16,0 0-16,0 42 31,0 0-31,0 0 16,0 0-16,0 22 0,0-22 0,0 0 15,0 21-15,0-20 0,0-1 16,0 0-16,0 0 0,0 0 0,0 0 16,0 1-16,0-1 15,0-42 32,21-1-47,0 22 0,-21-21 16,21 0-16,1-21 15,-1 21-15,-21-1 0,21-20 0,0 0 16,0 21-16,0-22 0,1 1 0,-1 21 16,0 0-16,0-1 0,0 1 15,0 21-15,1 0 0,-22 21 16,21 1-1,-21-1-15,0 21 0,0-21 0,0 0 16,0 22-16,0-22 0,0 21 16,0-21-16,0 1 0,21-1 0,-21 0 15,0 0-15,0 0 0,0 0 16,0 1-16,0-1 16,21-21-1,0 0-15,0 0 16,-21-21-1,22-1-15,-22 1 16,21 0-16,0 0 0,-21 0 0,21 0 16,0-22-16,-21 22 0,21-21 0,1 21 15,-1-22-15,0 22 0,0-21 16,0 21-16,0-1 0,1 1 0,-22 0 16,21 21-16,0 0 15,0 0 1,-21 21-16,0 22 15,0-22-15,0 0 0,0 21 0,0-21 16,0 22-16,0-22 0,0 21 0,21-21 16,-21 1-16,0-1 0,21 0 15,-21 0-15,22 0 0,-1 0 0,-21 1 16,21-22-16,0 0 0,0 21 16,0-21-16,1 0 0,-1 0 0,21 0 15,-21 0-15,0 0 0,22 0 0,-22 0 16,21-21-16,-21-1 0,1 22 15,20-21-15,-21 0 0,0 0 0,0 0 16,1 0-16,-1-1 0,0-20 16,-21 21-16,21-21 0,-21 20 15,0-20-15,0 21 0,0-21 16,0 20-16,0 1 0,0 0 0,-21 21 16,0 0-1,-22 0-15,22 21 0,0 0 0,0 1 16,0 20-16,21-21 0,-21 21 0,21-20 15,-22 20-15,22-21 16,0 0-16,0 22 0,0-22 0,0 0 0,0 0 16,22-21-16,-1 21 0,0 0 15,0-21-15,0 0 0,0 0 0,1 0 16,-1 0-16,0 0 0,0 0 0,0 0 16,22 0-16,-22 0 15,0 0-15,21-21 0,-21 21 0,1-21 16,-1 0-16,0 0 0,0 0 15,-21-1-15,21-20 0,0 21 0,-21-21 16,22 20-16,-22-20 0,0 21 0,0 0 16,0 0-16,0 42 31,0 21-15,0-21-16,-22 0 0,22 1 15,-21 20-15,21-21 0,-21 0 16,21 0-16,0 1 0,0-1 0,0 0 0,-21 0 15,21 0-15,-21-21 0,21 21 16,0 1-16,0-44 47,0 1-31,0 0-16,0 0 0,21-21 15,0 20-15,0 1 0,0-21 16,1 0-16,20-1 0,-21 1 0,21 0 15,1-1-15,41-20 16,-41 20-16,63 1 0,-64 42 16,0 0-16,1 0 15,-22 21-15,21 0 0,-42 1 0,21 20 16,-21-21-16,21 21 0,-21 1 0,22-1 16,-22 0-16,0 1 0,0-1 15,0-21-15,0 22 0,0-22 0,0 0 16,0 21-16,0-21 15,0 1-15,0-1 0,0 0 16,-22-21-16,44-21 63,-22 0-63,0-1 0,21 1 15,-21 0-15,21 0 0</inkml:trace>
  <inkml:trace contextRef="#ctx0" brushRef="#br0" timeOffset="33296.55">12996 2138 0,'0'0'0,"0"-21"16,0 42 15,0 0-31,0 21 15,0-20-15,0 20 0,0 21 0,0-20 16,0 20-16,-21 1 0,0-22 16,21 22-16,-21-1 0,21-21 0,-21 1 15,-1-1-15,22 0 0,-21-20 16,0-1-16,21 21 0,-21-21 0,21 0 16,0 1-16,0-1 15,21-21 16,0-21-15,0-1-16,22 22 0,-22-21 0</inkml:trace>
  <inkml:trace contextRef="#ctx0" brushRef="#br0" timeOffset="33728.57">13610 2604 0,'0'0'16,"0"-22"-16,0 1 0,0 0 0,-21 21 31,0 0-31,0 0 0,-1 21 16,1 0-16,0 1 0,-21-1 15,21 0-15,-1 0 0,1 0 0,0 0 16,21 1-16,0-1 0,-21-21 0,21 21 16,0 0-16,0 0 15,0 0-15,21-21 0,0 0 16,0 0-16,1 22 0,-1-22 15,21 0-15,-21 0 0,0 21 0,22-21 16,-22 0-16,0 21 0,0-21 16,0 0-16,-21 21 0,22 0 15,-22 0-15,0 1 0,0-1 16,-22-21-16,1 21 16,0-21-16,0 0 0,-21 21 15,20-21-15,-20 0 0,21 0 16,-21 21-16,20-21 0,-20 0 0,0 0 15,21 0-15,-1 0 0,1 0 16,0 0-16,0 0 0,21-21 31,0 0-15,0 0-16,0 0 16,0-1-16,0 1 0</inkml:trace>
  <inkml:trace contextRef="#ctx0" brushRef="#br0" timeOffset="33992.44">12763 2477 0,'0'0'0,"-21"0"16,21-22-16,21 22 15,1-21-15,-1 21 16,21 0-16,0 0 0,1 0 15,20-21-15,-20 21 0,20 0 0,1 0 16,-1 0-16,-21 0 0,22 0 16,-22 0-16,1 0 0,-22 0 0,0 0 15,0 0-15,0 0 0,0 0 16</inkml:trace>
  <inkml:trace contextRef="#ctx0" brushRef="#br0" timeOffset="34244.19">14457 2942 0,'0'0'0,"0"21"16</inkml:trace>
  <inkml:trace contextRef="#ctx0" brushRef="#br0" timeOffset="35484.1">529 5355 0,'0'0'0,"-21"0"0,0 0 0,-22 0 31,22 0-31,0 0 16,42 0 15,22 0-31,-1 0 15,21 0-15,1 0 0,-1 0 16,1 0-16,21 0 0,-1 0 16,-20 0-16,20 0 0,1 0 0,0 0 15,-1 0-15,-20 0 0,-1 0 16,1 0-16,-22 0 0,1 0 0,-22 0 16,0 0-16,0 0 15,-42 0 1,0 0-1,0 0-15,-1 0 0,1 0 16,0-21-16,0 21 0,-21-21 16,20 0-16,1 21 0,0-21 15,0-1-15,0 22 0,0-21 0,-1 21 16,1-21 0,0 21-16,42 0 46,0 0-46,1 0 0,-1 0 16,0 0-16,0 0 0,21 0 16,1 0-16,-22 21 0,21-21 15,1 0-15,-22 0 0,21 0 16,-21 0-16,0 21 0,1-21 0,-1 0 16,-21 22-16,0-1 0,0 0 15,0 0-15,-21 0 0,-1 0 16,1 1-16,-21-1 0,21 0 15,-22 21-15,1-21 0,0 1 16,-1 20-16,22-21 0,-21 0 0,0 0 16,20 1-16,-20-1 0,21 0 15,0 0-15,21 0 16,0-42 0,21 0-1</inkml:trace>
  <inkml:trace contextRef="#ctx0" brushRef="#br0" timeOffset="36543.57">2625 4890 0,'0'0'0,"-22"0"0,1 0 16,21 21-1,0 0 1,0 0 0,21-21-16,1 0 0,-1 0 15,0 0-15,0 0 0,0 0 16,0-21-16,22 0 0,-22 21 0,0-21 16,0-22-16,22 22 0,-22 0 15,0 0-15,0 0 0,0-22 16,0 22-16,-21 0 0,0 0 0,0 0 15,0-1-15,0 1 0,0 0 0,0 0 16,-21 21 0,0 0-16,0 21 15,21 0-15,-21 22 0,21-22 16,0 42-16,0-20 0,0 20 16,0 1-16,0-22 0,0 21 15,0 1-15,0-22 0,0 22 0,0-22 16,0 0-16,0 1 0,0-22 15,0 21-15,0 1 0,0-22 16,0 0-16,0 0 16,-21-21-1,-1 0-15,1 0 0,0 0 16,0-21-16,0 0 0,0 21 16,-22-21-16,22-1 0,0 1 15,-21 0-15,-1-21 0,22 21 0,0-1 16,-21 1-16,20 0 0,1 0 15,21 42 1,0 0 0,0 0-16,21 1 0,1-1 0,-1 21 15,0-21-15,0 0 0,0 1 16,0-1-16,1 0 0,-1 0 0,21 0 16,-21-21-16,0 21 0,22-21 15,-22 0-15,21 0 0,-21 0 0,22 0 16,-22 0-16,21-21 0,1 0 15,-1 0-15,0 0 0,-21 0 0,22-1 16,-1-20-16,0 0 0,-20 21 16,20-43-16,-21 22 0,0-1 15,0-20-15,-21-1 0,0 1 16,22 21-16,-22-22 0,0 1 0,21 20 16,-21 1-16,0 0 0,0-1 15,0 1-15,0 21 0,0 0 0,0-1 16,0 44-1,0-1-15,0 21 0,0-21 0,-21 43 16,-1-22-16,1 22 0,0-1 16,21 22-16,-21-22 0,21 1 15,-21-1-15,21-20 0,0 20 0,0-21 16,0 1-16,0-22 0,0 21 16,0-21-16,0 1 0,21-1 0,0-21 15,0 0-15,0 0 16,1 0-16,-1 0 0,0 0 15,0-21-15,21-1 0,-20 1 16,-1 0-16,0 0 0</inkml:trace>
  <inkml:trace contextRef="#ctx0" brushRef="#br0" timeOffset="36729.55">3175 5080 0,'-21'0'0,"42"0"0,-63 0 15,20 21-15,44-21 32,-1 0-32,21 0 15,0-21-15,-20 21 0,41-21 0,-21 21 16,1-21-16,20 0 0,-20 21 0,-1-22 16,0 1-16</inkml:trace>
  <inkml:trace contextRef="#ctx0" brushRef="#br0" timeOffset="37740.57">4868 5038 0,'0'-21'16,"0"42"-16,0-64 0,0 22 0,0 0 0,0 0 15,0 0-15,0 0 0,0-1 16,-21 22-16,21 22 31,-21-1-31,21 0 0,0 21 0,0 1 16,0-22-16,0 21 0,0 0 15,-21 1-15,21-1 0,-21 0 0,21 1 16,-22-22-16,22 0 0,0 21 0,0-20 16,0-1-16,0-42 46,0-1-30,0 1-16,22 0 0,-1 0 0,-21-21 16,21 20-16,-21 1 0,0-21 15,21 21-15,0 0 0,0-22 0,-21 22 16,22 21 0,-1 0-16,0 21 0,-21 0 15,21 1-15,0-1 0,0 21 16,-21-21-16,22 0 0,-22 22 0,21-22 15,0 0-15,-21 0 0,21 0 0,0 1 16,0-1-16,1 0 16,-1-21-16,0 0 0,21 0 15,-21 0-15,1 0 0,20 0 16,0 0-16,1-21 0,-22 21 0,21-21 16,0-1-16,1 1 0,-1 0 0,-21-21 15,22 21-15,-22-22 0,0 1 16,0 0-16,0-1 0,0 1 0,-21 0 15,22-1-15,-22 1 0,0 21 16,0 0-16,0-1 0,0 1 0,0 42 31,0 1-31,0 20 0,0 0 16,0 1-16,0-1 0,0-21 16,0 21-16,0 1 0,0-1 15,0 0-15,0-20 0,0 20 0,0-21 16,0 0-16,21 0 0,0-21 15,0 22-15,0-22 0,0 0 0,1 0 16,-1 0-16,21 0 0,-21 0 16,0-22-16,1 1 0,-1 21 0,21-21 15,-21 0-15,0 0 0,1 0 0,-1-22 16,-21 22-16,21 0 0,-21-21 16,21 20-16,-21 1 0,0 0 15,0 0-15,0 0 0,0 42 31,0 0-31,0 21 0,0-20 16,0-1-16,-21 0 0,21 21 16,0-21-16,-21 1 0,21-1 0,0 0 15,0 0-15,21-42 47,-21 0-47</inkml:trace>
  <inkml:trace contextRef="#ctx0" brushRef="#br0" timeOffset="37916.29">6286 4678 0,'-127'0'31,"106"0"-31,0 0 0,21 21 31,21-21-15</inkml:trace>
  <inkml:trace contextRef="#ctx0" brushRef="#br0" timeOffset="38445.43">6773 4487 0,'0'0'15,"-21"0"1,0 0-16,0 0 0,0 22 16,-1-1-16,1 0 15,0 0-15,21 21 0,-21 1 0,0-1 16,21 22-16,-21-22 0,21 21 16,0-20-16,-22 20 0,22-20 0,-21-1 15,21 0-15,0 1 0,0-1 16,0-21-16,0 21 0,0-20 15,21-22-15,1 21 0,-1 0 0,21-21 16,-21 0-16,22 0 16,-22 0-16,0 0 0,21-21 0,1 0 15,-22-1-15,21 1 0,-21 0 0,22 0 16,-1-21-16,-21 20 0,0-20 16,0 0-16,1-1 0,-1-20 0,0 21 15,0-22-15,0 22 0,0-1 16,-21-20-16,0 21 0,0-1 0,22 1 15,-22 0-15,0 20 0,0 1 0,0 0 16,0 42 0,-22 0-16,1 1 0,0 20 15,21 0-15,-21 1 16,0-1-16,0 21 0,21 1 0,0-22 16,0 22-16,0-22 0,0 22 0,0-22 15,0 0-15,0 1 0,0-1 16,0-21-16,0 0 0,0 0 0,0 1 15,21-1-15,0-21 0,0 0 16,0 0-16,0 0 0,1 0 16,-1 0-16,0 0 0,0-21 0,0-1 15,0 1-15</inkml:trace>
  <inkml:trace contextRef="#ctx0" brushRef="#br0" timeOffset="39477.48">8805 4763 0,'0'0'0,"-42"0"31,42-22-31,0 1 0,21 21 15,21-21-15,1 0 0,-22 0 16,21 0-16,22-1 0,-43 1 0,21-21 16,1 21-16,-22 0 0,0-22 15,-21 22-15,0 0 0,0 0 16,0 0-16,-21-1 0,0 1 0,-22 21 16,22 0-16,-21 0 0,-1 0 15,1 0-15,0 21 0,-1 1 0,1-1 16,21 21-16,-21-21 0,20 22 15,1-22-15,21 21 0,0-21 0,0 22 16,0-22-16,21 21 0,1 0 16,-1 1-16,0-22 0,21 21 0,1 1 15,-22-22-15,21 21 0,0 0 0,-20-20 16,20 20-16,-21-21 0,0 21 16,0-20-16,-21-1 0,0 21 15,0-21-15,0 0 0,-21-21 16,0 22-16,-21-1 0,21-21 0,-22 0 15,1 0-15,0 0 0,-1 0 0,1 0 16,0 0-16,-22 0 0,22-21 16,21-1-16,-64-20 15,64 21-15,0-21 0,-22 20 0,22-20 16,21 0-16,0-1 0,-21 1 0,21 21 16,0-21-16,0 20 0,0 1 15,0 0-15,21 21 16,-21 21-16,0 0 0,21 1 0,0-1 15,1 21-15,-1-21 16,0 22-16,0-22 0,-21 21 0,21-21 16,0 22-16,22-22 0,-22 0 15,0 0-15,0 21 0,22-42 0,-22 22 16,21-1-16,-21-21 0,22 0 0,-1 0 16,0 0-16,1 0 0,-1 0 15,0 0-15,1 0 0,-1-21 0,0 21 16,1-22-16,-1 1 0,0-21 15,1 21-15,20-22 16,-42 1-16,0 21 0,1-21 0,-1-1 16,-21 1-16,0 21 0,0-22 15,0 22-15,0-21 0,0 21 0,0 0 16,-21 21-16,-1 0 0,1 0 16,0 0-16,21 21 0,-21 0 15,0 0-15,21 21 0,0-20 0,-21 20 16,21 0-16,0-21 0,-22 22 15,22-22-15,0 21 0,0-21 0,0 1 16,0 20-16,0-21 0,22-21 16,-1 21-16,-21 0 0,21-21 15,0 0-15,0 22 0,0-22 0,1 0 0,20 0 16,0 0-16,1 0 0,-1 0 16,21-22-16</inkml:trace>
  <inkml:trace contextRef="#ctx0" brushRef="#br0" timeOffset="40284.49">10414 4805 0,'0'0'0,"0"-21"0,0 0 15,-21-1-15,0 1 0,-1 0 0,1 0 16,0 21-16,0 0 0,-21 0 0,20 0 16,-20 0-16,21 21 0,-21 0 15,-1 0-15,22 1 0,-21 20 16,21 0-16,-22-21 0,22 22 15,0-1-15,0 0 0,0 1 0,21-1 16,0-21-16,0 22 0,0-22 0,0 0 16,0 0-16,0 0 0,0 0 15,21-21-15,0 0 0,0 22 0,0-22 16,0 0-16,22 0 0,-22 0 0,21 0 16,-21-22-16,22 1 0,-22 21 15,0-21-15,21 0 0,-20 0 0,-1 0 16,0-1-16,0-20 0,0 21 15,-21-21-15,0 20 0,21-20 0,-21 0 16,0 21-16,0-1 0,22 1 16,-22 0-16,0 42 31,0 0-31,0 22 0,0-22 16,0 21-16,0-21 0,0 22 0,0-22 15,0 21-15,0-21 0,0 1 16,0-1-16,0 21 0,0-21 0,21 0 15,0 1-15,0-22 16,0 21-16,0-21 16,1 0-16,-1-21 15,0-1-15,-21 1 16,21 0-16,-21 0 16,21 0-16,0 0 0,-21-22 0,22 22 15,-1-21-15,-21-1 0,21 22 16,0-21-16,0 21 0,0-22 0,1 22 15,-1 0-15,0 0 0,0 21 0,0 0 16,0 0-16,22 0 0,-22 21 16,0 0-16,0 0 0,0 1 0,1-1 15,-1 21-15,0 0 0,0-20 16,-21 20-16,0-21 0,21 21 0,-21-20 16,0-1-16,0 0 0,0 0 15,0 0-15,0 0 0,-21-21 16,21 22-16,-21-22 15,0 0-15,21-22 16,0 1-16,0 0 16,0 0-16,0 0 0,0 0 0,0-1 15,0 1-15,0-21 0,0 21 16,21 0-16,0-1 0,-21-20 0,21 21 16,0 0-16,-21 0 0,22-1 15,-1 22-15,-21-21 0,21 21 0,0 0 16,0-21-16,0 21 0,1 0 0,-1 0 15,0 0-15,0 0 0,0 0 16</inkml:trace>
  <inkml:trace contextRef="#ctx0" brushRef="#br0" timeOffset="41004.81">11726 4699 0,'0'-21'0,"0"-43"31,-21 64-31,0 0 15,0 0-15,0 0 0,-1 0 16,-20 22-16,21-1 0,0 0 0,0 21 16,-1-21-16,22 22 0,-21-1 0,21 0 15,-21 1-15,21-1 0,-21 0 16,21-20-16,0 20 0,0 0 0,0-21 16,0 1-16,0-1 0,21 0 15,0 0-15,0 0 0,1 0 16,20-21-16,-21 0 0,21 0 0,1 0 15,-22 0-15,21 0 0,1 0 16,-1-21-16,0 0 0,1 0 0,-1 0 16,-21 0-16,21-1 0,-20-20 0,-1 0 15,0-1-15,0 1 16,0-21-16,0 20 0,-21-20 0,22 20 0,-22-20 16,0 21-16,0-22 0,21 22 15,-21-1-15,0 22 0,0-21 16,0 21-16,0 42 31,-21 0-31,21 0 0,0 0 0,-22 22 16,22-1-16,-21 0 0,21 1 15,-21-1-15,21 0 0,0 1 0,0-1 16,0 0-16,-21 1 0,21-1 16,0-21-16,0 22 0,-21-22 0,21 0 15,0 0-15,0 0 0,0 0 0,0-42 47,0 0-31,0 0-16,21-21 15,0 20-15,0-20 0,0 21 0,22-21 16,-22-1-16,21 22 0,1-21 16,-22 21-16,21-1 0,0 1 0,-20 0 15,20 0-15,-21 21 0,21 0 16,-20 0-16,-1 21 0,0 0 0,0 0 15,-21 1-15,0 20 0,0-21 0,0 21 16,0 1-16,0-22 16,0 21-16,0-21 0,0 22 0,0-22 0,0 0 15,-21 0-15,0 0 0,21 1 16,0-1-16,0-42 47</inkml:trace>
  <inkml:trace contextRef="#ctx0" brushRef="#br0" timeOffset="43841.45">13843 4509 0,'0'0'0,"-21"0"16,0 0-16,-1 0 0,1 0 15,0 21-15,42-21 32,0 0-17,1 0-15,20 0 0,-21 0 16,21-21-16,1-1 0,20 22 0,-20-21 15,-1 0-15,0 0 0,-21 21 16,1-21-16,-1 0 0,0-1 0,-21 1 16,0 0-16,-21 0 0,0 21 15,-1-21-15,-20 21 16,0-21-16,-1 21 0,22 0 0,-21 0 0,0 0 16,-1 21-16,1 0 15,21 0-15,0 0 0,-1 22 0,1-22 16,0 21-16,21-21 0,-21 22 15,21-22-15,0 0 0,0 21 0,0-21 16,21 1-16,0-1 0,22 0 16,-1 0-16,-21-21 0,21 0 15,1 0-15,-1 0 0,0 0 0,-20 0 16,20 0-16,0 0 0,-21 0 16,1 0-16,-44 0 31,1-21-31,-21 21 0,21 0 15,-22 0-15,1 0 0,0 0 0,21 21 16,-22 0-16,22 0 0,-21 1 16,21-1-16,-1 21 0,1-21 0,21 22 15,0-1-15,-21 0 0,21 1 16,0-1-16,0 0 0,0-21 0,0 22 16,21-22-16,-21 0 0,43 0 15,-22 0-15,21-21 0,-21 0 0,22 0 16,-1 0-16,21 0 0,-20 0 15,20 0-15,1-21 0,-22 0 0,22 0 16,-1 0-16,-21 0 0,22-22 16,-22 22-16,1-21 0,-22-1 15,21 1-15,-21-21 0,0 20 0,1-20 16,-1 20-16,-21-20 0,0 21 0,21-22 16,-21 22-16,0-22 0,21 22 15,-21 0-15,0-22 0,0 43 0,0-21 16,0 20-16,0 1 0,0 0 15,0 42-15,0 0 16,0 22-16,0-1 0,0 0 16,0 1-16,-21-1 0,0 22 0,21-22 15,0 21-15,-21-20 16,-1 20-16,22 1 0,0-22 0,0 22 0,0-22 16,0 0-16,0 1 0,0-1 15,0-21-15,0 21 0,22-20 16,-1-22-16,0 21 0,0-21 0,21 0 15,-20 0-15,20 0 0,0 0 16,1-21-16,20-1 0,-21 1 0,1 0 16,-1 0-16,22 0 0,-22 0 15,-21-22-15,21 1 0,-20 21 0,-1-22 16,0 1-16,-21 0 0,0 21 0,0-1 16,0-20-16,0 21 15,-21 0-15,0 21 0,-1 0 16,1 0-16,-21 0 0,21 0 15,0 21-15,-1 0 0,-20 0 0,21 22 16,0-22-16,0 21 0,21-21 0,0 22 16,0-1-16,0-21 0,0 21 15,0-20-15,0-1 0,21 0 0,0 0 16,21-21-16,-21 21 0,22-21 16,-22 0-16,21 0 0,1 0 0,-1 0 15,0-21-15,1 21 0,-1-21 16,0 0-16,-21 0 0,22-1 0,-1 1 15,-21-21-15,0 21 0,1-22 0,-1 22 16,0-21-16,-21 0 0,0 20 16,0 1-16,0-21 0,21 21 15,-21 0-15,0-1 16,0 44 0,0-1-16,0 0 0,0 0 15,-21 21-15,21-20 0,0 20 16,0-21-16,0 21 0,-21-20 0,21 20 15,0-21-15,-21 21 0,21-20 16,0-1-16,0 0 0,0 0 16,0 0-16,0-42 31,21 0-15,-21 0-16,21 0 0,-21-1 15,21 1-15,-21-21 0,0 21 0,21-22 16,0 1-16,-21 0 0,22 21 15,-1-22-15,0 22 0,0-21 0,0 21 16,22-1-16,-22 1 16,0 21-16,0 0 15,0 0-15,-21 21 0,21 1 0,-21-1 16,0 0-16,22 21 0,-22-21 0,0 1 16,0 20-16,21-21 0,-21 21 15,21-20-15,-21-1 0,0 0 16,0 0-16,0 0 0,0 0 0,21-21 15,-21 22-15,21-22 16,-21-22 0,21 1-1,1 0-15,-22 0 0,21 0 0,0-22 16,0 22-16,0-21 0,0 21 16,1-22-16,-1 22 0,21-21 15,-21 21-15,0 0 0,22-1 0,-22 1 0,0 0 16,0 21-16,0 0 0,1 0 15,-22 21 1,0 0-16,0 1 0,0-1 16,0 21-16,0-21 0,0 22 15,0-22-15,0 21 0,0-21 0,0 22 16,0-22-16,0 21 0,0-21 16,21 0-16,0 1 0,0-1 0,0-21 15,0 21-15,1-21 0,-1 0 16,0 0-16,21 0 0,-21 0 0,22 0 15,-22-21-15,0 21 0,21-21 16,-20-1-16,-1 1 0,0-21 16,0 21-16,0-22 0,0 22 0,1-21 15,-22 0-15,0 20 0,0-20 16,0 21-16,0 0 0,0 0 0,0-1 16,0 1-16,-22 21 15,1 0 1,0 21-16,0 1 0,0-1 15,0 0-15,21 21 0,0-21 0,0 22 16,0-22-16,0 21 0,0 1 16,0-22-16,0 42 0,0-42 15,0 1-15,21-1 0,0-21 16,0 21-16,0-21 0,0 0 0,1 0 16,20 0-16,-21 0 0,0 0 15,22 0-15,-22-21 0,0 0 16,21-1-16,-21 1 0,1 0 0,-1 0 15,0 0-15,0-22 0,0 1 16,0 21-16,-21-21 0,22-1 0,-1 22 16,-21 0-16,21 0 0,-21-22 15,0 65 1,0-1 0,-21 0-16,0 0 0,21 21 0,-22-20 15,1 20-15,0-21 0,21 21 16,-21-20-16,21 20 0,0-21 0,0 0 15,-21 0-15,21 1 16,0-44 31,0 1-47,0 0 0,21 0 0,0-21 16,0 20-16,0-20 0,1 21 15,-1-21-15,21-1 0,-21 22 0,22-21 16,-22 21-16,21-1 0,0 1 0,1 0 15,-22 21-15,0 0 0,21 0 16,-20 0-16,-1 0 0,0 0 0,-21 21 16,0 0-16,21 22 0,-21-22 15,0 21-15,0-21 0,0 22 0,0-22 16,0 21-16,0-21 0,0 22 16,21-22-16,-21 0 0,0 0 15,21 0-15,1 1 0,-1-22 16,0 0-16,0 0 0,0 0 15,0 0-15,1 0 0,20 0 0,-21-22 16,0 22-16,0-21 0,1 0 16,-1-21-16,0 21 0,0-22 15,0 1-15,-21 0 0,21-1 0,1 1 16,-22 0-16,21-22 0,0 22 0,-21-22 16,21 1-16,0 20 15,0-20-15,1 21 0,-22-1 0,0 22 16,21-21-16,-21 21 0,0 42 15,-21 0 1,-1 21-16,1-21 0,0 43 16,0-22-16,21 1 0,-21 20 0,0-21 15,-1 22-15,1-22 0,21 22 16,0-22-16,0 22 0,0-22 0,0 0 16,0 1-16,0-22 0,0 21 0,0-21 15,0 0-15,21 1 0,1-22 16,-1 0-16,0 0 0,0 0 15,0 0-15,0 0 0,22 0 16,-22-22-16,0 22 0,0-21 0,0 0 16,22 0-16,-43 0 15,21 0-15,0-1 0,0-20 0,-21 21 16,0-21-16,0 20 0,0 1 0</inkml:trace>
  <inkml:trace contextRef="#ctx0" brushRef="#br0" timeOffset="44024.57">18161 4551 0,'-21'0'0,"42"0"0,-63 21 16,63-21-1,0 0 1,0 0-16,0 0 0,22 0 16,-1 0-16,0 0 0,1 0 15,-1 0-15,0 0 0,1 0 0,-1-21 16,0 21-16,-21 0 0,22 0 15,-22-21-15,21 21 0</inkml:trace>
  <inkml:trace contextRef="#ctx0" brushRef="#br0" timeOffset="44485.54">20087 4678 0,'0'-85'16,"0"64"-1,0 0 1,0 42 15,0 0-31,0 0 0,-21 1 0,0-1 16,21 0-16,-21 21 0,21 1 15,0-22-15,-22 21 0,1-21 0,21 22 16,-21-22-16,21 0 0,0 0 0,0 0 16,0 0-16,0 1 0,0-1 15,0-42 17,0-1-32</inkml:trace>
  <inkml:trace contextRef="#ctx0" brushRef="#br0" timeOffset="44660.54">20066 4509 0,'0'0'15,"0"-22"-15,-21 1 0,21 0 16,-21 21-16,-1 0 0,22-21 16,-21 21-16,0 0 0,21 21 31,0 0-31,0 0 15,21-21 1,0 22-16</inkml:trace>
  <inkml:trace contextRef="#ctx0" brushRef="#br0" timeOffset="45116.56">20468 4551 0,'0'21'31,"0"0"-31,-21-21 0,0 21 16,21 1-16,-21-1 0,21 0 16,0 21-16,0-21 0,0 1 15,0 20-15,0 0 0,0-21 16,0 1-16,0 20 0,0-21 0,0 0 16,0 0-16,0 1 0,0-1 15,-22-21 1,22-21-1,-21 21-15,21-22 16,0 1-16,0-21 0,0 21 0,0 0 16,0-22-16,0 1 0,0 21 15,21-22-15,1 1 0,-1 21 0,0-21 16,21 20-16,1-20 0,-1 21 16,0 0-16,1 0 0,20 21 15,-21 0-15,1 0 0,-1 0 0,0 21 16,1 0-16,-22 0 0,0 0 15,21 0-15,-42 22 0,22-1 0,-22-21 16,0 22-16,0-1 0,0 0 0,0-21 16,0 22-16,-22-22 0,22 21 15,-21-21-15,0 1 0,0-1 0,0-21 16,0 21-16</inkml:trace>
  <inkml:trace contextRef="#ctx0" brushRef="#br0" timeOffset="45616.55">22288 4339 0,'0'0'15,"-21"-21"-15,0-42 16,21 41-16,0 1 0,0 0 0,-21 21 16,0 0-1,21 21-15,0 22 16,0-22-16,0 21 0,0 0 0,-21 1 15,21-1-15,0 22 0,0-22 16,-22 0-16,22-21 0,0 22 0,0-1 16,0 0-16,0-20 0,0-1 15,0 21-15,0-21 0,0 0 0,0 1 16,0-44 15,22 1-31</inkml:trace>
  <inkml:trace contextRef="#ctx0" brushRef="#br0" timeOffset="45848.01">22564 4360 0,'0'0'0,"0"-21"0,0 0 0,0 0 16,0 0-16,0 42 16,0 0-1,0 21-15,0-20 0,-22 20 0,22 0 16,-21 1-16,21-22 15,-21 21-15,21 43 0,0-43 16,0 0-16,0-20 0,0 20 16,0-21-16,0 0 0,0 0 0,0 1 15</inkml:trace>
  <inkml:trace contextRef="#ctx0" brushRef="#br0" timeOffset="46032.93">22225 4551 0,'0'0'0,"-21"0"16,21-21 0,21 21-1,0 0-15,0 0 0,22 0 16,-1 0-16,0 0 0,1 0 15,20-21-15,-21 21 0,22 0 0,-1 0 16</inkml:trace>
  <inkml:trace contextRef="#ctx0" brushRef="#br0" timeOffset="46252.87">23093 4382 0,'0'0'0,"-21"0"15,-1 0-15,22-22 16,22 22 0,-1 0-16,0 0 15,21 0-15,1 0 0,-1 0 0,0 0 16,1 0-16,-1 0 0,0 0 16,1 0-16,-22 0 0,0 0 0,0 0 15</inkml:trace>
  <inkml:trace contextRef="#ctx0" brushRef="#br0" timeOffset="46473.74">23326 4360 0,'-64'0'16,"43"22"0,21-1-16,0 0 0,-21 0 15,21 0-15,-21 22 0,21-22 16,-22 21-16,22-21 0,0 22 0,0-22 15,0 21-15,-21 0 0,21-20 16,0 20-16,-21-21 0,21 0 0,0 0 16,0 1-16,0-1 15,21-21 1,0 0-16,1 0 0,-1-21 16</inkml:trace>
  <inkml:trace contextRef="#ctx0" brushRef="#br0" timeOffset="46689.58">23770 4530 0,'0'0'0,"0"-21"0,0-22 16,-21 43-1,21 21 1,-21 1-16,0-1 0,-1 21 16,1-21-16,0 22 0,21-22 15,-21 21-15,0 0 0,0-20 0,21 20 16,-22-21-16,1 21 0,21-20 15,-21-1-15,21 0 0,0 0 16,21-42 0,-21 0-1</inkml:trace>
  <inkml:trace contextRef="#ctx0" brushRef="#br0" timeOffset="46900.74">23770 4530 0,'0'-21'0,"0"42"0,0-64 0,21 22 15,-21 0-15,21 0 0,1 21 16,-1 21 0,-21 0-16,21 0 0,-21 1 15,0 20-15,0-21 0,0 0 16,21 0-16,-21 1 0,0-1 0,0 0 16,0 0-16,0 0 0,0 0 15,0 1-15,21-22 16,0 0-1,1 0-15,-1-22 0</inkml:trace>
  <inkml:trace contextRef="#ctx0" brushRef="#br0" timeOffset="47129.21">24363 4487 0,'0'-21'16,"0"42"-16,-21-42 15,-1 21-15,1 0 0,0 0 0,0 21 16,0 1-16,-22-1 0,1 0 15,21 0-15,-21 0 0,-1 0 0,1 1 16,0-1-16,20 0 0,-20 0 0,21 0 16,-43 22-16,64-22 15,22-21 1,-1 0 0,21 0-16,-21-21 0,22-1 0,-22 1 15,21 0-15,0 21 16,1-21-16</inkml:trace>
  <inkml:trace contextRef="#ctx0" brushRef="#br0" timeOffset="47336.53">24342 4487 0,'0'0'0,"21"-21"0,0 21 0,0-21 16,0 0-16,0 21 0,-21 21 31,0 0-31,0 0 0,0 1 0,-21-1 16,21 21-16,-21-21 0,0 22 15,21-22-15,-21 21 0,0-21 0,21 22 16,-22-22-16,22 21 0,-21-21 15,21 0-15,0 1 0,-21-1 0,21 0 16,0 0-16,21-21 16,0 0-1,1 0-15,-1-21 0,0 21 16,0-21-16</inkml:trace>
  <inkml:trace contextRef="#ctx0" brushRef="#br0" timeOffset="47626.46">24955 4403 0,'0'0'0,"22"-21"0,-1-1 0,-21 1 16,-21 21 15,-1 21-31,1 22 0,0-22 0,0 21 16,0-21-16,-22 22 0,22-1 15,0-21-15,0 22 0,0-1 16,21 0-16,0-21 0,0 22 0,0-22 15,0 0-15,0 0 0,0 0 16,21 1-16,0-22 0,0 0 0,22 0 16,-1 0-16,0 0 0,1 0 15,-1 0-15,0 0 0,1 0 0,-1-22 16,-21 1-16,21 21 0,-20 0 16,-1-21-16,0 21 0,-21-21 15,0 0 1</inkml:trace>
  <inkml:trace contextRef="#ctx0" brushRef="#br0" timeOffset="48116.23">26289 4043 0,'0'0'0,"-21"0"0,0 0 16,-1 0-16,22-21 31,22 21-31,20 0 15,-21 0-15,21 0 0,-20-21 0,41 21 16,-21 0-16,1 0 0,20 0 16,1 0-16,-22 0 0,0 0 0,1 0 15,-22 0-15,0 0 0,0 0 16,-42 0 0,-21 0-16,21 0 15,-22 0-15</inkml:trace>
  <inkml:trace contextRef="#ctx0" brushRef="#br0" timeOffset="48344.18">26501 4001 0,'0'0'16,"-22"0"-1,22 21 1,0 0-16,0 0 0,0 21 16,0-20-16,0 20 0,0 21 0,0-20 15,0-1-15,-21 0 0,21 22 16,0-22-16,0 1 0,-21-1 0,21 0 15,-21-21-15,0 22 0,21-1 16,-21-21-16,21 0 0,0 1 16,0-1-16,0 0 0,0 0 15,21-21 1,0-21-16,0 21 16</inkml:trace>
  <inkml:trace contextRef="#ctx0" brushRef="#br0" timeOffset="48740.45">26691 4551 0,'0'0'0,"0"-21"0,0 0 16,0-1-16,0 1 0,0 0 15,0 0-15,0 0 16,0 0-16,21 21 0,0-22 16,1 22-16,20 0 0,-21-21 15,21 21-15,1 0 0,-1 0 0,0 0 16,-20 21-16,20 1 0,0-1 15,1 0-15,-22 21 0,0-21 0,0 22 16,-21-22-16,0 21 0,0-21 16,0 1-16,0-1 0,-21 21 0,0-42 15,0 21-15,-1 0 0,1 1 16,0-22-16,0 0 0,0 0 16,21-22-1,0 1 1,21 0-16,0 0 0,0 0 15,0 0-15,1-22 16,-1 22-16,0 0 0,0 0 0,0 0 16,0-1-16,1 1 0,20-21 15,-21 21-15,0 0 16,0 21 0</inkml:trace>
  <inkml:trace contextRef="#ctx0" brushRef="#br0" timeOffset="49265.15">27453 4487 0,'0'0'0,"21"0"15,0 0-15,1 0 16,-1 0-16,0 0 0,-21-21 16,21 21-16,0-21 0,0 21 15,1-21-15,-1 0 0,0 0 0,-21-1 16,21 1-16,-21 0 15,0 0-15,-21 21 16,0 21 0,0 0-16,-1-21 15,1 21-15,-21 22 0,21-22 0,0 0 16,-1 0-16,22 22 16,-21-22-16,0 0 0,21 0 0,-21 21 15,21-20-15,0-1 0,0 0 16,21 0-16,0-21 0,0 0 15,1 21-15,20-21 0,-21 0 16,21 0-16,1 0 0,-1 0 0,0 0 16,1 0-16,-1-21 0,0 21 0,1-21 15,41-21-15,-41 42 16,-22-22-16,0-20 0,21 21 16,-20 0-16,-22-22 0,21 22 0,-21 0 15,0 0-15,21 0 0,-21 0 0,0-1 16,-21 22-1,0 0-15,-1 0 0,1 22 16,0-1-16,0 0 0,0 0 16,0 0-16,21 0 0,-22 22 0,22-22 15,0 0-15,0 0 0,0 0 0,0 1 16,0-1-16,22-21 16,-1 21-16,0-21 0,21 0 15,-21 0-15,22 0 0,-22 0 16,21 0-16,1-21 0,-1 21 0</inkml:trace>
  <inkml:trace contextRef="#ctx0" brushRef="#br0" timeOffset="50288.54">29041 4001 0,'84'0'31,"-63"0"-31,22 0 16,-22 0-16,21-22 0,-21 22 0,22-21 15,-22 21-15,0 0 0,0-21 16,-21 0-16,0 0 16,-21 0-16,0 21 0,-21 0 15,-1-22-15,22 22 0,-21 0 16,-1 0-16,-20 0 0,21 0 0,-1 0 15,1 0-15,21 22 0,-43-1 16,43 0-16,0 0 0,21 0 16,0 22-16,0-22 0,21 42 15,0-42-15,0 22 0,22-1 16,-22 0-16,21-20 0,-21 20 16,22 0-16,-22 1 0,0-22 0,0 21 15,-21-21-15,0 22 0,0-22 16,0 0-16,0 0 0,-21 0 0,0 0 15,0-21-15,-22 0 0,22 22 16,-21-22-16,21 0 0,-22 0 0,22 0 16,-21-22-16,21 1 0,-22 21 15,22-21-15,0 0 0,0 0 16,21-22-16,0 22 0,0 0 0,0-21 16,0-1-16,0 22 0,0-21 15,0 0-15,21 20 0,-21-20 0,21 21 16,-21 0-16,21 21 0,-21 21 15,0 0 1,0 0-16,0 0 0,0 22 16,0-22-16,0 21 0,0 1 0,0-22 15,0 21-15,0-21 0,0 0 16,0 1-16,0 20 0,22-21 16,-1 0-16,0-21 0,0 21 0,0 1 15,0-22-15,22 0 0,-22 0 16,21 0-16,1 0 0,-1 0 0,0 0 15,1 0-15,-1-22 0,0 22 16,1-21-16,-1 0 0,0 0 0,1 0 16,-22 0-16,21-22 0,-21 22 15,0-21-15,22-22 0,-22 22 0,0-22 16,0 22-16,-21-21 16,21-1-16,1 22 0,-1-1 0,0 1 15,-21 0-15,0 21 0,21-1 0,-21 44 31,0 20-31,-21-21 16,0 21-16,0 22 0,21-22 16,-22 22-16,1-22 0,0 22 0,0-22 15,0 0-15,0 1 0,21-1 16,-22-21-16,22 21 0,-21-20 0,21-1 16,0 0-16,0 0 15,21-21 1,1 0-16,-1 0 0,0 0 15,0 0-15,0 0 0,0-21 16,1 21-16</inkml:trace>
  <inkml:trace contextRef="#ctx0" brushRef="#br0" timeOffset="50484.54">29443 4382 0,'0'0'0,"-64"-22"0,22 22 16,21 0-16,0 0 0,-1 0 15,22-21-15,0 0 0,22 21 16,-1-21 0,21 21-16,-21 0 0,0 0 15,22 0-15,-22 0 0,21 0 0,-21 0 16,1 0-16,20 0 0,-21 0 16,21 0-16,-20 0 0,-1 0 15</inkml:trace>
  <inkml:trace contextRef="#ctx0" brushRef="#br0" timeOffset="50913.46">29908 4445 0,'22'0'0,"-44"0"0,1 0 0,0 0 16,21-21-1,0 0-15,0 0 0,0-1 16,21 22-16,0-21 15,1 0-15,-1 21 0,0 0 16,0 0-16,0-21 0,22 21 0,-1 0 16,-21 0-16,21 0 0,1 0 15,-22 0-15,0 21 0,21 0 0,-20 22 16,-22-22-16,0 0 16,0 0-16,0 0 0,0 0 0,0 1 15,-22 20-15,1-21 0,-21-21 16,21 21-16,0 0 0,-22-21 0,22 0 15,0 22-15,0-22 0,0 0 0,21-22 32,0 1-17,0 0-15,21 21 16,0-21-16,0 0 0,0 0 16,0-1-16,1 22 0,-1-21 0,0 0 15,0 0-15,0 0 0,0 0 0,1-1 16,-1 22-16,0-21 15,0 21-15,0 0 0,-21-21 0,21 21 16,1 0-16</inkml:trace>
  <inkml:trace contextRef="#ctx0" brushRef="#br0" timeOffset="51360.23">30649 4233 0,'0'0'0,"0"-21"16,0 42-1,-21-21-15,0 22 16,0-1-16,21 0 0,-21 21 16,21-21-16,0 1 0,-22 20 0,22-21 15,0 0-15,0 0 0,0 1 16,0-1-16,0 0 0,0 0 16,22 0-1,-1-21-15,0 0 0,0 0 16,0 0-16,0 0 0,22 0 15,-22 0-15,0 0 0,21 0 0,-20-21 16,-1 21-16,0-21 0,0 0 16,-21 0-16,21-1 0,0 1 0,1-21 15,-22 21-15,0 0 0,21-1 16,-21-20-16,0 21 0,21 21 0,-21-21 16,-21 21-1,0 21 1,-1 0-16,22 0 0,-21 0 15,0 1-15,21-1 0,0 0 0,0 21 16,-21-21-16,0 1 16,21-1-16,0 0 0,0 0 15,21-21 1,0 0-16,0 0 16,0 0-16,1 0 0,20 0 0,-21 0 15</inkml:trace>
  <inkml:trace contextRef="#ctx0" brushRef="#br0" timeOffset="52636.5">31517 4318 0,'0'0'0,"21"-21"0,-21 0 15,0 0-15,0-1 0,0 1 0,0 0 16,-21 21-16,0 0 16,0 0-16,-22 0 0,22 21 15,-21 0-15,21 1 0,0-1 0,-22 0 16,22 21-16,0-21 0,0 22 15,0-22-15,21 21 0,-22-21 0,22 1 16,0-1-16,0 0 0,0 0 16,0 0-16,43 0 0,-43 1 0,42-22 15,-21 0-15,0 21 0,1-21 16,20 0-16,-21 0 0,21 0 0,1 0 16,-22 0-16,21 0 15,-21-21-15,1-1 0,-1 22 0,0-21 16,0 0-16,0 0 0,0-21 15,-21 20-15,22-20 0,-1 0 0,0-1 16,-21-20-16,21 21 0,0-22 16,-21 22-16,0-22 0,21 22 0,-21 0 15,0-1-15,0 22 0,0 0 16,0 0-16,0 0 0,-21 21 16,0 21-1,0 0-15,0 0 0,0 0 16,-1 22-16,1-1 0,21 0 0,-21 1 15,0-1-15,21 21 0,0-20 16,0-1-16,0 0 0,0-20 0,0 20 16,0 0-16,0-21 15,21 1-15,0-1 0,-21 0 0,21 0 16,1 0-16,-1-21 0,0 0 16,0 21-16,0-21 0,0 0 0,1 0 15,-1 0-15,21 0 0,-21 0 16,0-21-16,1 21 0,-1-21 15,0 0-15,-21 0 0,21-22 0,0 22 16,0 0-16,-21 0 0,0-21 16,0 20-16,0 1 0,0 0 0,0 42 31,-21 0-15,0 1-16,21-1 15,-21 0-15,21 0 0,0 0 0,0 0 16,0 1-16,0-1 0,0 0 15,0 0-15,0 0 0,0 0 0,0 1 16,21-22 0,0 0-16,0 0 15,1 0-15,-1 0 16,0 0-16,0 0 0,0-22 16,0 22-16,1-21 0,-1 0 15,-21 0-15,21 0 0,0 0 16,0-1-16,0 1 0,-21 0 0,22 21 15,-22-21-15,21 21 0,-21 21 16,0 0 0,0 0-16,-21 1 15,21-1-15,-22 0 0,1 0 16,21 0-16,0 0 0,0 1 16,0-1-16,21 0 15,1-21-15,-1 0 16,0 0-16,0 0 15,0 0 1,0-21-16,-21 0 16,22-1-16,-1 1 0,0 0 0,-21 0 15,21-21-15,0 20 0,0 1 16,1 0-16,-1-21 0,0 21 16,0-1-16,0 22 0,0 0 15,1 0-15,-1 0 0,0 0 16,0 22-16,-21-1 0,21 0 15,-21 0-15,0 0 0,0 0 16,0 1-16,0-1 0,0 0 0,0 0 16,0 0-16,0 0 0,0 1 15,0-44 32,0 1-31,0 0-16,0 0 15,21 0-15,-21 0 0,22-1 16,-1 1-16,0 0 0,-21 0 0,21 0 16,0 21-16,0-21 0,1-1 15,-1 22 1,0 0-16,-21 22 31,0-1-31,0 0 16</inkml:trace>
  <inkml:trace contextRef="#ctx0" brushRef="#br0" timeOffset="52976.82">33020 4466 0,'0'21'16,"0"-42"-16,21 42 16,0-21-1,0 0-15,1 0 0,-1 0 16,0 0-16,0 0 0,0 0 16,22-21-16,-22 21 0,0-21 0,0 0 15,0 0-15,0 0 16,1-1-16,-22 1 0,0 0 15,-22 21 1,1 0 0,-21 21-16,21 0 0,0 1 0,-22-1 15,22 0-15,-21 0 0,21 0 16,-1 22-16,1-22 0,0 0 16,21 0-16,0 0 0,0 0 0,0 1 15,0-1-15,21-21 0,0 21 16,1-21-16,-1 0 0,21 0 0,-21 0 15,22 0-15,-1 0 0,0 0 16,-21 0-16,22 0 0,-1 0 16,-21 0-16,22 0 0,-22-21 0,0 0 15,0 21-15,0-22 0,0 1 16,1-21-16,-1 21 0,-21-22 16,0 22-16</inkml:trace>
  <inkml:trace contextRef="#ctx0" brushRef="#br0" timeOffset="53252.67">31644 4022 0,'0'0'0,"-169"0"16,169-21-1,21 21-15,21 0 0,-21 0 16,22 0-16,-1 0 0,0 0 16,22 0-16,-22 0 0,1 0 0,20 0 15,-21 0-15,1 0 0,20 0 16,-20 0-16,-1 0 0,-21 0 0,21 0 16,-20-22-16,-22 1 15,0 0-15,-22 21 16</inkml:trace>
  <inkml:trace contextRef="#ctx0" brushRef="#br0" timeOffset="55184.5">1333 6816 0,'0'0'0,"0"-21"0,-21 21 0,0-22 16,0 1-16,0 21 0,0-21 0,-1 0 15,1 21-15,0-21 16,0 21-16,0 0 0,0 0 16,21 21-1,0 0 1,0 0-16,0 0 0,21-21 16,0 22-16,0-22 0,0 0 15,0 0-15,22 0 0,-22 0 0,21 0 16,1 0-16,-1-22 0,0 1 15,1 0-15,-1 0 0,0 0 0,1-22 16,-22 22-16,0 0 0,0 0 16,0-21-16,-21 20 0,21 1 15,-21-21-15,0 21 0,0 0 16,0-1-16,-21 1 0,21 0 16,-21 21-16,0 0 0,0 0 15,21 21-15,-21 0 16,21 22-16,0-1 0,0 0 0,0 1 15,0 20-15,0-20 0,0 20 16,21-21-16,-21 22 0,0-22 16,0 1-16,0 20 0,0-21 0,0 1 15,0-1-15,0-21 0,0 22 16,0-22-16,0 21 0,0-21 0,-21-21 16,21 21-16,-22-21 0,1 0 15,0 0-15,0-21 16,0 0-16,0 0 0,-1 0 15,1 0-15,0-1 0,0 1 0,-21-21 16,20 21-16,-20 0 0,21-22 16,0 22-16,-22 0 0,22 0 15,0 21-15,0 0 16,21 21 0,0 0-16,0 0 0,21 0 15,0 1 1,0-1-16,1 0 0,20-21 0,0 21 15,-21-21-15,22 0 0,20 0 16,-20 0-16,-1 0 0,21 0 16,-20-21-16,20 0 0,1 0 0,-22-1 15,0 1-15,22 0 0,-22 0 16,-21 0-16,22 0 0,-22-22 0,0 22 16,0-21-16,0 21 0,-21-22 15,0 1-15,0 21 0,0-22 0,0 1 16,0 0-16,0 21 0,0-1 15,0 1-15,0 0 0,-21 21 0,0 0 16,21 21 0,0 0-16,-21 22 0,21-1 0,-21 0 15,0 22-15,21-1 16,0-20-16,-22 20 0,1 22 0,21-22 16,-21 22-16,0 0 0,0-1 15,0 1-15,-1 0 0,1-1 0,0 1 16,0 0-16,0 21 0,0-22 15,-22 22-15,22-21 0,21-1 0,0 1 16,-21 0-16,21-22 0,0 1 16,0-22-16,0 0 0,21 1 0,0-22 15,0 0-15,1 0 0,-1-21 16,21 0-16,-21 0 0,22-21 0,-1 0 16,0 0-16,1 0 15,-1-22-15,0 1 0,1 0 0,-1-1 16,0-20-16,-21-1 0,22 1 15,-22-1-15,0 1 0,-21-1 0,0 1 16,0-1-16,0 1 0,-21-1 16,-21 1-16,-1-1 0,1 1 0,21 20 15,-22-20-15,1 21 0,0-1 16,-1 22-16,1 0 0,0 0 0,-1 0 16,1-1-16,21 22 0,0 0 15,0-21-15,-1 21 0,22-21 31,0 0-31,22 0 16,-1 0-16,21 21 0,-21-22 16,22 1-16,-1 0 0,0 21 0</inkml:trace>
  <inkml:trace contextRef="#ctx0" brushRef="#br0" timeOffset="57905.23">3789 6562 0,'0'0'16,"-21"0"-16,-1 0 0,1 0 15,21-21 17,0-1-32,21 22 15,1-21-15,-1 0 0,0 0 16,42-21-16,-20 20 0,-1-20 15,-21 21-15,22 0 0,-22 0 16,0-1-16,0 1 0,0 0 0,-21 0 16,0 0-16,0 0 0,-21 21 15,0-22-15,0 22 0,-22 0 16,1 0-16,0 22 0,-1-1 16,1 0-16,0 0 0,-22 0 0,22 0 15,21 22-15,-22-1 0,22-21 16,0 22-16,0-22 0,21 0 15,0 21-15,0-21 0,0 1 0,21-1 16,0 0-16,43-21 16,-43 0-16,21 0 0,1 0 15,-22 0-15,21 0 0,0 0 16,1-21-16,-22 0 0,0 21 0,0 0 16,0 0-16,1-22 15,-44 22 1,1 22-16,-21-22 0,21 21 15,-22 0-15,22 0 0,-21 0 0,0 22 16,20-22-16,1 21 0,-21-21 0,42 22 16,-21-1-16,21-21 15,0 0-15,0 22 0,0-22 0,0 0 16,21-21-16,0 21 0,21-21 16,-20 21-16,-1-21 0,21 0 0,0 0 15,1 0-15,-1-21 0,-21 0 0,22 0 16,-1 21-16,0-21 0,1-22 15,20 22-15,-21 0 0,1-21 0,-1 20 16,-21-20-16,22 0 0,-22-22 16,0 22-16,21-64 0,-21 43 15,-21 20-15,0-20 0,0 20 16,0-20-16,22 21 0,-22-1 16,0 22-16,21-21 0,-21 21 15,0 42 1,0 0-16,0 0 0,0 21 15,0 1-15,0-1 0,0 0 16,-21 22-16,-1-1 0,22 1 0,-21-1 16,21 1-16,0-22 0,0 22 15,0-22-15,0 0 0,0-20 0,21 20 16,1-21-16,-1 0 0,21 0 16,-21 1-16,22-22 0,-1 0 0,0 0 15,1 0-15,-1 0 0,0 0 16,1-22-16,-1 1 0,0 21 0,1-21 15,-1 0-15,0-21 0,-21 20 16,1 1-16,20-21 0,-21 21 16,-21-22-16,0 22 0,0-21 0,0 21 15,0-22-15,0 22 0,0 0 0,0 0 16,-21 21-16,0 0 16,0 0-16,-1 21 0,22 0 0,-21 0 15,0 1-15,21 20 0,0-21 16,-21 21-16,21-20 0,0 20 0,0-21 15,0 0-15,0 0 0,0 1 0,0-1 16,21-21-16,0 21 0,0-21 16,1 0-16,-1 0 0,0 0 0,0 0 15,21 0-15,-20-21 16,-1 21-16,21-21 0,-21-1 0,22 1 16,-22 0-16,21 0 0,-21 0 0,0 0 15,1-1-15,-22-20 0,0 21 16,0-21-16,0 20 0,0-20 0,0 21 15,0 0-15,0 0 0,0-1 16,0 44 0,0-1-16,0 21 15,0-21-15,0 22 0,0-1 16,0 0-16,0-21 0,0 22 0,-22-1 0,22-21 16,0 0-16,0 22 15,0-22-15,0 0 0,0 0 16,22-21 15,-22-21-31,21 0 16,0 0-16,-21 0 15,0-22-15,21 22 0,0 0 0,0-21 16,1-1-16,-22 1 0,21 0 0,0-1 16,0 22-16,0-21 15,0 21-15,1-1 0,-1 1 0,0 0 16,0 21-16,0 0 0,0 0 15,1 21-15,-22 0 0,21 1 0,0 20 16,-21-21-16,0 21 0,21 1 0,-21-22 16,21 21-16,-21-21 0,0 22 15,0-22-15,0 21 0,0-21 0,21 1 16,-21-1-16,22-21 0,-22 21 16,21-21-16,0 0 15,0 0-15,-21-21 16,0 0-16,21 21 0,0-22 15,-21 1-15,0 0 0,22-21 0,-1 21 16,-21-22-16,21 22 0,0-21 16,0-1-16,-21 1 0,21 21 0,1-21 15,-1 20-15,0 1 0,-21 0 16,21 0-16,0 21 0,0 0 16,-21 21-16,0 0 0,0 0 15,0 1-15,0 20 0,0 0 16,0-21-16,0 22 0,0-1 0,0 0 15,0 1-15,22-22 0,-1 21 16,-21-21-16,21 1 0,0-1 0,0 0 16,0 0-16,1-21 0,-1 0 15,21 0-15,-21 0 0,0 0 0,22 0 16,-22 0-16,21 0 0,1 0 16,-22-21-16,21 0 0,-21 0 0,22 21 15,-22-22-15,0-20 0,0 21 16,0-21-16,-21 20 0,0-20 0,0 0 15,0 21-15,0-22 0,0 1 16,0 21-16,0-22 0,0 22 16,-21 21-16,0 0 15,0 0-15,0 21 0,-1 22 16,1-22-16,21 21 0,-21 1 16,0-1-16,21 0 0,0 1 15,0-22-15,0 21 0,0-21 0,0 0 16,0 1-16,21-1 0,0 0 0,0 0 15,1-21-15,-1 0 0,0 21 16,21-21-16,-21 0 0,22 0 0,-22 0 16,21 0-16,-21 0 0,22-21 15,-22 0-15,0 21 0,21-21 0,-20 0 16,-1-1-16,0 1 0,-21 0 16,21 0-16,0-21 0,-21 20 0,0-20 15,0 0-15,21 21 0,-21-22 0,0 22 16,22 0-16,-22 0 0,0 42 31,0 0-31,0 0 16,0 22-16,-22-22 0,1 21 0,21-21 15,0 22-15,0-22 0,0 0 16,-21 21-16,21-21 0,0 1 16,0-1-16,-21-21 15,21-21 16,21 21-31,0-22 16,-21 1-16,21 0 0,1-21 16,-22 21-16,21-22 0,0 1 0,21 0 15,-21-1-15,1 1 0,20 0 0,-21-1 16,21 22-16,1 0 0,-22 0 16,21 0-16,-21 21 0,1 0 15,-1 0-15,0 0 0,0 21 0,-21 0 16,0 0-16,0 21 0,0 1 0,0-22 15,0 21-15,-21 1 0,0-1 16,0 0-16,21-21 0,0 22 0,-22-22 16,22 21-16,0-21 0,0 1 15,0-1-15,0 0 0,22-21 0,-1 21 16,0-21-16,0 0 0,0 0 0,22 0 16,-22 0-16,21 0 0,-21 0 15,22 0-15,-1-21 0,-21 0 16,21 0-16,-20 21 0,-1-43 0,21 22 15,-21 0-15,0-21 0,1-1 16,-22 1-16,21 0 0,-21-1 16,21 1-16,-21-22 0,0 22 0,21 0 15,-21-1-15,21 1 0,-21 0 0,21-1 16,-21 1-16,0 21 0,0 0 16,0 42-1,0 21-15,0-21 16,0 22-16,-21-1 0,0 22 15,0-22-15,0 21 0,0 1 16,21-22-16,-22 22 0,1 20 16,21-41-16,0-22 0,0 21 0,0-21 15,0 1-15,0-1 0,0 0 16,0 0-16,21-21 16,1 0-16,-1 0 0,0 0 15,0 0-15,0 0 16,0-21-16,1 21 0,-1-21 0,0 0 15,-21-1-15,21 1 0,-21 0 0</inkml:trace>
  <inkml:trace contextRef="#ctx0" brushRef="#br0" timeOffset="58097.16">8107 6456 0,'42'-21'31,"0"0"-31,-20-1 0,20 22 16,-21 0-16,21-21 0,1 21 0,-22-21 15,21 21-15,-21 0 0,1-21 16,20 21-16,-21-21 0,0 21 0,0-21 16</inkml:trace>
  <inkml:trace contextRef="#ctx0" brushRef="#br0" timeOffset="58572.89">9440 6498 0,'0'0'0,"21"-21"16,1 21-16,-22-21 0,21 0 15,0 0-15,-21-1 0,21 22 0,-21-21 16,21 0-16,-21 0 0,21 21 0,-21 21 31,0 0-31,0 0 16,0 1-16,0 20 16,-21 0-16,21-21 0,-21 22 0,21-1 0,-21 0 15,21 1-15,0-22 0,0 21 16,0-21-16,0 1 0,0-1 15,0 0-15,0 0 16,21-21 0,0-21-16,0 21 15,22-21-15,-22 0 0</inkml:trace>
  <inkml:trace contextRef="#ctx0" brushRef="#br0" timeOffset="58944.19">10414 6371 0,'0'0'0,"-42"0"32,20 0-32,1 21 0,-21-21 15,21 22-15,-22-1 0,1 0 0,21 0 16,-21-21-16,20 21 0,1 0 16,0 1-16,0-1 0,21 0 15,0 0-15,0 0 16,21-21-16,21 0 15,-20 0-15,-1 0 0,21 0 0,-21 0 16,22 0-16,-22 0 0,21 0 16,-21 0-16,0 21 0,22 1 15,-22-22-15,0 21 0,-21 0 0,0 0 16,0 0-16,0 0 16,0 1-16,0-1 0,-21-21 0,0 21 15,0 0-15,-1-21 0,-20 21 16,21-21-16,-21 0 0,20 21 0,1-21 15,-21 0-15,21 0 0,0 0 16,-1 0-16,1 0 0,0 0 0,0-21 16,0 21-16,21-21 15,-21 0-15</inkml:trace>
  <inkml:trace contextRef="#ctx0" brushRef="#br0" timeOffset="59124.09">9779 6202 0,'-21'0'0,"42"0"0,-63 0 0,20 0 16,1 0-16</inkml:trace>
  <inkml:trace contextRef="#ctx0" brushRef="#br0" timeOffset="61741.69">11324 6604 0,'-21'21'0,"42"-42"0,-63 42 0,63-21 32,0 0-32,0-21 15,0 0-15,1 0 0,20 21 16,-21-43-16,21 22 0,1 0 16,-1 0-16,-21-21 0,22 20 0,-1 1 15,-21-21-15,21 21 0,-20 0 16,-1-22-16,0 22 0,-21 0 0,0-21 15,0 20-15,0-20 0,0 21 16,0 0-16,0-22 0,-21 22 0,21 0 16,-21 0-16,-1 21 0,1 0 15,0 0-15,0 0 0,0 0 0,0 0 16,-1 21-16,1 0 0,0 22 0,21-1 16,-21 0-16,0 22 0,21-1 15,-21 22-15,21 0 0,0-1 0,-22 1 16,22 21-16,-21-22 0,21 1 15,0 21-15,0 0 0,0 0 16,0-1-16,0 1 0,0 0 0,0 0 16,0 0-16,21 0 0,-21-1 15,22 1-15,-22 0 0,0 0 0,0 0 16,0-22-16,0 1 0,0 0 0,0-1 16,0 1-16,0-21 0,21-1 0,-21 1 15,21-22-15,-21 0 0,21-21 16,0-21-16,0 0 0,1 0 15,20-42-15,-21 21 0,21-21 0,1-22 16,-1 22-16,0-22 0,1 1 16,-1-1-16,0 1 0,-20-22 15,20 0-15,-21 1 0,0-1 0,-21 0 16,0 1-16,0-22 0,0 21 0,0 1 16,-42 20-16,21-21 0,0 1 15,-22-1-15,1 22 0,0-22 0,-1 21 16,1 1-16,0 21 0,-1-1 15,1 1-15,21 0 0,-22 20 16,22 1-16,-21 0 0,21 0 0,0 21 16,21-21-16,0 0 31,21-1-31,0 22 0,0-21 16,21 21-16,1-21 0,-1 0 15,22 0-15,-22 0 0,21-22 0,1 22 16,-22 0-16,22-21 0,-22 20 15,0-20-15,1 0 0,-1 21 0,0-22 16,-20 1-16,-1 21 0,0 0 16,-21-1-16,0 1 0,0 0 0,21 21 15,-21 21 17,0 0-32,0 1 0,0-1 0,0 21 15,0-21-15,0 22 0,0-1 16,0-21-16,0 21 0,0-20 15,0-1-15,21 0 0,0 0 0,1 0 16,-22 0-16,21-21 0,0 0 16,0 0-16,0 0 0,0 0 15,1 0-15,20 0 0,-21 0 16,0-21-16,22 0 0,-22 0 0,21 0 16,-21 0-16,0-22 0,22 22 15,-43-21-15,21 21 0,-21-22 0,0 1 16,0 21-16,0-22 0,-21 22 0,0-21 15,-1 21-15,1 0 0,0-1 16,0 1-16,0 21 0,0 0 0,-1 0 16,-20 0-16,21 0 0,0 0 0,0 0 15,-1 0-15,1 21 16,0 1-16,21 20 0,0-21 0,0 21 16,0 1-16,0-1 0,0-21 15,0 22-15,0-1 0,0-21 0,21 0 16,0 0-16,1 1 0,-1-1 0,21-21 15,-21 0-15,22 0 0,-22 0 16,21 0-16,0 0 0,1 0 0,-1-21 16,0 21-16,1-22 0,-1 1 15,0 0-15,-20 0 0,20 0 16,-21 0-16,0-22 0,0 22 0,-21 0 16,0-21-16,0 20 0,0 1 15,0 0-15,0 0 0,0 42 31,0 0-15,0 22-16,-21-22 0,21 0 0,0 21 16,0-21-16,0 22 0,0-22 15,0 0-15,0 21 0,0-20 0,0-1 16,21 0-16,1 0 0,-1-21 16,0 21-16,0-21 0,0 0 0,22 0 15,-22 0-15,21 0 0,-21 0 16,22 0-16,-22-21 0,21 0 15,-21 0-15,22 21 0,-22-21 0,21-1 16,-21-20-16,-21 21 0,21 0 16,-21 0-16,22-22 0,-22 1 0,0 21 15,0 0-15,0-22 0,0 22 0,0 0 16,0 0-16,0 42 31,0 0-15,0 21-16,0-20 0,0 20 0,0 0 15,0-21-15,0 22 0,0-22 16,0 21-16,0-21 0,21 1 0,0-1 16,0 0-16,0-21 0,0 0 0,1 21 15,-1-21-15,0 0 16,0 0-16,0 0 0,0 0 0,1-21 16,-1 0-16,0 21 0,-21-21 15,21-1-15,-21 1 0,21 0 0,-21-21 16,0 21-16,0-22 0,0-20 15,0 42-15,0-22 0,0 22 16,0 0-16,0 0 0,0 42 31,0 21-31,-21-21 16,21 1-16,-21 20 0,21-21 0,0 21 16,0-20-16,-21 20 0,21-21 15,0 0-15,0 0 0,-21 1 0,21-1 16,0 0-16,0 0 15,0-42 17,21 0-32,0 0 0,0 21 15,0-22-15,-21-20 0,21 21 0,22-43 16,-22 22-16,0 21 16,0-21-16,22-1 0,-1 22 15,0-21-15,-21 42 16,1 0-16,-1 0 0,-21 21 15,0 0-15,21 0 0,-21 0 0,21 22 16,-21-1-16,0-21 0,21 22 0,-21-22 16,0 21-16,21-21 0,1 0 15,-1 1-15,0-1 0,0 0 0,0-21 16,22 0-16,-22 0 0,21 0 16,0 0-16,1 0 0,-22 0 0,21 0 15,1 0-15,-1-21 0,0 0 16,1 21-16,-22-22 0,21-20 0,-21 21 15,22 0-15,-22-22 0,0 1 16,-21 21-16,0-21 0,0-1 16,0 1-16,0 21 0,0-22 0,0 22 15,-21 0-15,21 0 0,-21 0 16,-1 21-16,1 0 0,-21 0 0,21 0 16,0 0-16,-22 0 0,22 21 0,0 0 15,-21 0-15,20 22 0,1-22 16,0 21-16,0 0 0,21 1 0,-21-1 15,21 0-15,0-20 0,0 20 16,0-21-16,0 0 0,0 0 16,0 1-16,21-1 0,0-21 0,0 0 15,0 0-15,1 0 16,20 0-16,-21 0 0,0-21 16,0-1-16,1 1 0,-1 0 15,0-42-15,0 20 0,0 1 16,0 0-16,1-1 0,-22 1 15,21 0-15,0-1 0,21-41 16,-21 20-16,1 22 0,-22-22 16,21 22-16,0 0 0,0-1 0,0 22 15,0 0-15,-21 0 0,0 42 16,0 0 0,-21 21-16,0 1 0,0-1 15,0 0-15,0 1 0,-1 20 0,1-20 16,0-1-16,0 21 0,21-20 15,0 63-15,0-43 0,0-21 16,0 1-16,0-22 0,0 21 16,0 1-16,0-22 0,21 0 0,-21 0 15,21-21-15,0 21 0,1-21 0,-1 0 16,0 0-16,0 0 16,21-21-16,-20 21 0,-1-21 0,42-21 15</inkml:trace>
  <inkml:trace contextRef="#ctx0" brushRef="#br0" timeOffset="62725.81">16510 6181 0,'0'0'0,"-21"0"0,21 21 0,42-21 47,-21 0-47,0-21 0,22 0 0,-22 21 16,21-22-16,-21 1 0,22 0 15,-22 0-15,21-43 0,-21 22 16,1 21-16,-22-21 0,0 20 16,0-20-16,0 21 0,0 0 15,0 0-15,0 42 16,-22 0-1,1 0-15,21 21 0,0 1 16,-21-1-16,0 0 0,21 1 0,-21-1 16,21 0-16,0 1 0,0 20 0,0-20 15,0-1-15,0 0 0,0 43 16,0-43-16,0 1 0,0-22 16,0 0-16,0 0 0,0 0 15,0 0-15,0-42 31,-21 0-31,-1 0 16,22-21-16,0 20 0,0-20 16,-21 0-16,0 21 0,21-22 15,-21 1-15,21 21 0,0 0 0,0-1 16,-21 22 0,21 22-16,0 20 15,0-21-15,0 21 0,0 1 0,0-22 16,21 21-16,0 1 0,0-22 15,0 21-15,1-21 0,-1 0 0,0 1 16,21-22-16,-21 0 0,1 21 16,20-21-16,0 0 0,1 0 0,-22-21 15,21 21-15,0-22 0,1 1 0,-1 0 16,0-21-16,1 21 16,-1-22-16,0 1 0,-20 0 0,20-1 15,-21 1-15,0 0 0,0-1 16,22 1-16,-22-22 0,-21 22 0,21 0 15,0-22-15,-21 22 0,21 0 0,-21-22 16,0 43-16,0 0 16,-42 42-1,21 0-15,0 0 0,0 22 16,-1-1-16,1 0 0,0 1 16,0 20-16,0-21 0,0 1 15,21 63-15,0-43 0,0-21 16,0 1-16,0-1 0,0 0 0,0-20 15,0 20-15,21-21 0,0 0 16,0-21-16,0 21 0,0-21 0,22 0 16,-22 0-16,0 0 0,21 0 15,-20-21-15,-1 0 0,21 0 0,-21 0 16,0 0-16,-21-1 0,22-20 16,-22 21-16</inkml:trace>
  <inkml:trace contextRef="#ctx0" brushRef="#br0" timeOffset="62908.92">17187 6223 0,'-42'21'0,"84"-42"0,-105 42 0,84-21 32,21 0-32,-21 0 15,22-21-15,20 21 0,-20-21 16,20 21-16,1 0 0,-22 0 0,0-21 15,1 21-15,-1 0 0,-21 0 0,21-21 16</inkml:trace>
  <inkml:trace contextRef="#ctx0" brushRef="#br0" timeOffset="64554.15">18732 6138 0,'106'-105'15,"-106"83"1,0 1-16,21 21 0,-21-21 0,22 21 16,-22 21-1,0 0-15,0 1 16,0-1-16,0 21 0,0-21 15,0 22-15,0-22 0,0 21 0,0-21 16,-22 22-16,22-22 0,-21 21 16,21-21-16,0 0 0,0 1 15,-21-1-15,21 0 0,0 0 0,0-42 32,0 0-17,21 0-15,0-1 0,1 1 16,-22 0-16,21 0 0,0 0 0,0 0 15,0-22-15,0 22 0,1 0 0,-1 0 16,0 0-16,0-1 0,0 1 16,0 21-16,1 0 0,-1 0 15,-21 21-15,21 1 16,-21-1-16,21 0 0,-21 0 16,0 21-16,0-20 0,0-1 0,0 0 15,21 21-15,-21-21 0,21 1 16,-21-1-16,22 0 0,-1 0 15,0-21-15,0 0 0,0 0 16,0 0-16,1 0 0,20 0 0,0 0 16,-21-21-16,22 0 0,-1 0 15,-21-1-15,22 1 0,-22 0 0,0 0 16,0 0-16,0-22 0,0 22 16,1-21-16,-22 21 0,21-22 0,-21 1 15,0 21-15,0 0 0,0 0 16,0-1-16,0 1 0,0 0 0,0 42 31,-21-21-31,21 43 0,0-22 16,-22 0-16,1 0 0,21 21 15,-21 1-15,21-22 0,0 21 0,0-21 16,0 22-16,0-1 0,0 0 16,0-20-16,21-1 0,0 21 0,1-21 15,-1 0-15,21-21 0,-21 22 16,22-22-16,-22 0 0,21 0 0,-21 0 15,0 0-15,22 0 0,-22-22 16,0 1-16,21 0 0,-20 0 0,-1 0 16,0 0-16,0-22 0,0 22 15,0-21-15,1 21 0,-1-22 16,0 1-16,-21 21 0,0-22 0,21 22 16,-21 0-16,0 0 0,0 0 15,-21 42 1,21 21-1,-21-21-15,21 1 0,-21-1 16,21 21-16,-22-21 0,22 22 0,0-22 16,0 21-16,0-21 0,0 22 15,0-22-15,0 0 0,22 0 16,-1 0-16,0 0 0,0 1 0,0-22 0,0 0 16,1 0-16,20 0 15,-21 0-15,21 0 0,1 0 0,-22 0 16,21-22-16,-21 1 0,22 0 15,-1 0-15,-21 0 0,0-22 0,22 1 16,-22 21-16,0-21 0,0-1 0,0-20 16,1 20-16,-1 1 15,0 0-15,0-22 0,-21 22 0,0 0 0,0-1 16,21 22-16,-21-21 0,0 21 16,-21 21-1,0 42-15,0-21 16,0 21-16,-1 1 0,22-1 15,-21 0-15,0 1 0,21-1 16,0 0-16,0 1 0,0-1 0,0 0 16,0 1-16,0-22 0,0 21 0,21 1 15,0-22-15,1 0 0,-1 0 16,0 0-16,0 0 0,0-21 0,0 0 16,22 0-16,-22 0 0,21 0 15,-21 0-15,1 0 0,20-21 0,-21 0 16,0 0-16,0 0 0,22 0 15,-22-22-15,0 1 0,21-22 16,-20 1-16,-1 21 0,0-1 16,-21-20-16,21-1 0,0 1 15,0 20-15,-21-20 0,0 21 0,22-22 16,-22 22-16,0 21 0,0-22 16,0 22-16,0 0 0,-22 21 15,1 21 1,0 21-16,0 1 0,21-1 0,-21 0 15,0 22-15,-1-22 0,22 22 16,0-22-16,0 22 0,-21-22 0,21 21 16,0-20-16,0-1 0,0 22 15,0-22-15,21-21 0,1 21 0,-1 1 16,0-22-16,0 0 0,0 0 16,22 0-16,-22 1 0,21-22 15,0 0-15,-20 0 0,20 0 0,0 0 16,1-22-16,-22 22 0,21-21 0,-21 0 15,0 0-15,1 0 0,-1-22 16,0 22-16,0 0 0,-21-21 0,0 21 16,0-22-16</inkml:trace>
  <inkml:trace contextRef="#ctx0" brushRef="#br0" timeOffset="64764.51">20214 5800 0,'0'0'0,"-42"21"0,-1-21 0,22 0 16,0 0-16,0 0 0,0 0 31,0 0-15,-1 0-16,1 0 0,0 0 0</inkml:trace>
  <inkml:trace contextRef="#ctx0" brushRef="#br0" timeOffset="65860.63">868 8488 0,'-85'0'16,"43"0"-16,21 0 0,-1 0 16,1 0-16,0 0 0,0 0 0,21-21 15,0 0 1,0-1-16,0 1 16,0 0-16,21 0 0,0 21 15,0-21-15,1 21 0,20 0 16,-21 0-16,21 0 0,1 21 15,-22 0-15,21 21 0,1-20 16,-1 20-16,-21 0 0,21 22 0,-20-22 16,-1 0-16,-21 22 0,0-22 15,0 1-15,0-1 0,0 0 0,0-21 16,-21 22-16,-1-22 0,1 0 16,0-21-1,0 0-15,21-21 0,0 0 16,0-43-1,0 1-15,0 20 0,0 1 0,0 21 16,21-21-16,0-1 0,0 1 16,22-64-16,-22 85 15,0-21-15,0 20 0,0-20 16,22 42-16,-1-42 0,-21 42 16,0 0-16,1 0 0,-1 0 15</inkml:trace>
  <inkml:trace contextRef="#ctx0" brushRef="#br0" timeOffset="66461.32">1566 8636 0,'0'21'15,"0"-42"-15,0 63 0,21-42 16,1 0 0,-1 0-16,0-21 0,0 0 15,0 21-15,0-21 0,1 0 16,-1 0-16,0-1 0,0 1 0,0 0 15,0 0-15,-21 0 0,22 21 16,-22-21-16,0-1 0,0 1 0,0 0 16,-22 21-1,1 0-15,0 0 0,0 21 0,-21-21 16,20 43-16,1-22 0,0 21 16,0-21-16,21 22 0,0-1 0,-21 0 15,21 1-15,0-1 0,0 0 16,21 1-16,0-1 0,0-21 15,0 0-15,1 0 0,20-21 16,0 0-16,1 0 0,-22 0 0,21 0 16,0 0-16,1-21 0,20 0 15,-20 0-15,-1-21 0,21 20 0,-20-20 16,-1 21-16,0-21 0,1 20 16,-1-20-16,-21 0 0,0-1 15,1-20-15,-1 21 0,-21-1 0,21-20 16,-21-1-16,0 1 0,0 20 0,0-20 15,0-1-15,0 22 16,0 21-16,0-21 0,0 20 0,0 1 0,0 42 31,0 1-31,0 20 0,0 0 0,0 1 16,0-1-16,-21 21 0,0 1 16,21-22-16,-22 22 0,22-22 0,0 22 15,0-22-15,-21 0 0,21 1 0,0-1 16,0 0-16,0-21 0,0 1 15,0 20-15,21-42 0,1 21 0,-1 0 16,0-21-16,0 0 16,0 0-16,0 0 0,22 0 15,-22-21-15,0 0 0,0 0 0,0 0 16,-21-1-16</inkml:trace>
  <inkml:trace contextRef="#ctx0" brushRef="#br0" timeOffset="66652.41">2265 8509 0,'-43'21'16,"86"-42"-16,-107 42 0,43-21 0,0 0 15,0 0-15,42 0 32,0-21-32,0 21 0,22-21 15,-1 21-15,0-21 16,22 21-16,-22-21 0,22 21 0,-22-22 15,21 1-15,-20 21 0,20-21 0</inkml:trace>
  <inkml:trace contextRef="#ctx0" brushRef="#br0" timeOffset="67856.28">3069 8340 0,'-42'21'31,"21"0"-31,21 0 16,-22 0-16,22 1 15,0-1-15,0 0 16,0 0-16,0 21 0,0-20 0,0-1 16,0 0-16,22 0 0,-22 0 0,0 0 15,0 22-15,21-22 16,-21 0-16,21 0 0,0 0 0,-21 1 16,21-22-16,0 0 15,1 0 1,-1 0-16,0-22 0,0 1 15,0 0-15,0 0 0,-21 0 16,22 0-16,-1-22 0,-21 22 0,21 0 16,-21-21-16,21 20 0,-21-20 15,0 21-15,0 0 0,21 0 16,-21-1-16,0 1 0,0 0 0,0 42 47,0 0-47,0 1 0,-21-1 0,21 0 15,0 21-15,0-21 0,0 1 16,0 20-16,0-21 0,0 0 0,0 22 16,0-22-16,0 0 0,0 0 15,0 0-15,21 0 0,0 1 0,1-22 16,-1 0-16,0 0 16,0 0-16,21 0 0,-20 0 0,-1-22 15,21 1-15,-21 21 0,22-21 16,-22 0-16,21 0 0,-21 0 15,22-22-15,-1 1 0,-21 21 16,0-22-16,-21 22 0,0 0 16,0 0-16,0 0 0,0 0 15,-21 21-15,0 0 0,0 0 16,0 0-16,-1 21 16,22 0-16,-21-21 0,21 21 0,0 0 15,0 0-15,0 1 16,0-1-16,0 0 0,21-21 0,1 21 15,-22 0-15,21 0 0,-21 22 0,0-22 16,21 0-16,-21 0 0,21 0 16,0 1-16,0-1 0,1 0 15,-1-21-15,0 0 0,21 21 16,-21-21-16,1 0 0,20 0 0,-21 0 16,0 0-16,22 0 0,-22-21 15,0 0-15,21 0 0,-21-1 16,1 1-16,20 0 0,-21 0 0,0-21 15,-21 20-15,21-20 0,-21 21 0,0-21 16,22-1-16,-22 22 0,0 0 16,0-21-16,0 20 0,0 1 15,-22 21-15,1 0 16,21 21-16,-21 1 16,21-1-16,0 0 0,0 0 15,0 0-15,-21 0 0,21 22 0,0-22 16,0 0-16,0 0 0,0 0 15,0 22-15,0-22 0,-21 0 0,21 0 16,0 0-16,0 1 0,0-1 16,0-42 15,0-1-15,0 1-16,0 0 0,0 0 15,0 0-15,21 0 0,0-22 16,0 22-16,-21 0 0,21-21 15,1 20-15,-1-20 0,21 0 16,-21 21-16,0-1 0,1 22 16,-1 0-16,0 0 0,0 0 0,0 0 15,-21 22-15,21-1 0,-21 0 16,22 0-16,-22 0 0,0 0 16,0 1-16,0-1 0,0 0 15,0 21-15,0-21 0,0 1 0,0-1 16,0 0-16,0 0 15,21-21 1,0 0 0,0 0-1,0 0 1,-21-21 0</inkml:trace>
  <inkml:trace contextRef="#ctx0" brushRef="#br0" timeOffset="69087.23">5609 8700 0,'0'0'0,"0"21"0,0-42 47,21 21-47,0-22 0,1 1 16,-1 0-16,-21 0 15,21 0-15,0 0 0,0-22 0,0 22 16,1-21-16,-1 21 0,0-22 0,-21 1 16,21-22-16,-21 22 0,21-21 15,-21 20-15,0 1 0,0-22 0,0 43 16,0-21-16,0 21 0,0 0 15,0-1-15,-21 22 16,0 0-16,0 43 16,0-22-16,21 21 0,-22 1 15,1 20-15,0-21 0,21 22 0,0-22 16,-21 1-16,21 20 0,0-21 16,0 1-16,0 41 0,0-62 15,42 20-15,-21 0 0,1-21 0,20 1 16,0-1-16,-21 0 0,22-21 15,-1 0-15,0 0 0,43 0 16,-43 0-16,-20 0 0,20-21 16,-21 0-16,21 21 0,-20-22 15,20 1-15,-21-21 0,0 21 0,0-22 0,-21 22 16,0-21-16,22 0 0,-22-22 16,0 22-16,0-1 0,0-20 15,0 21-15,0-1 0,0 1 0,0 21 16,0 0-16,0-1 0,-22 22 15,1 22-15,21-1 16,-21 0-16,0 21 0,21 1 16,-21-22-16,0 21 0,21 22 0,-22-22 15,22 0-15,0 1 0,-21-22 0,21 21 16,-21 0-16,21-20 0,0-1 16,0 21-16,0-21 0,0 0 15,0 1-15,21-22 16,0 0-1,1-22-15,-1 22 16,0-21-16,0 0 0,0 0 16,0 0-16,22 0 0,-22-1 0,0 1 15,21 0-15,-20 0 0,-1 0 16,21 21-16,-21-21 0,0 21 0,1 0 16,-1 0-16,0 21 15,-21 0-15,0 0 0,0 0 16,0 0-16,0 1 0,0-1 15,21 0-15,-21 0 0,21 0 16,-21 0-16,21-21 0,1 22 0,-1-1 16,0-21-16,0 0 0,0 0 0,0 0 15,22 0-15,-22 0 0,21 0 16,-21 0-16,22-21 0,-22 21 16,21-22-16,1 1 0,-22 0 0,21 0 15,-21 0-15,0 0 0,1-1 0,-1-20 16,0 21-16,-21-21 0,0 20 15,0-20-15,0 0 0,0 21 0,0-22 16,0 22-16,0 0 16,-21 21-16,0 21 15,-1 0-15,22 0 0,0 1 16,-21 20-16,21-21 0,-21 0 0,21 22 16,0-22-16,0 0 0,0 21 15,0-21-15,0 1 0,0-1 0,21 0 16,0 0-16,1 0 15,-1-21-15,0 0 0,0 0 16,0 0-16,0 0 0,1 0 0,-1 0 16,0-21-16,0 0 15,0 0-15,0 21 0,-21-21 16,22-1-16,-22 1 0</inkml:trace>
  <inkml:trace contextRef="#ctx0" brushRef="#br0" timeOffset="69309.1">5588 8361 0,'-64'21'16,"128"-42"-16,-191 63 0,106-42 0,-22 0 0,65 0 15,-1 0 1,21 0-16,22-21 0,-1 0 0,1 21 15,-1-21-15,22 21 0,-1-21 16,1 21-16,-21-22 0,-1 1 0,22 21 16,-22-21-16,1 21 0</inkml:trace>
  <inkml:trace contextRef="#ctx0" brushRef="#br0" timeOffset="71987.92">8742 8530 0,'63'0'31,"-20"-21"-31,-22 21 0,21-21 16,0 0-16,-20 0 0,20-1 0,0 22 15,1-21-15,-22 0 0,0 0 16,0 0-16,0-22 0,-21 22 15,0 0-15,0 0 0,0 0 0,0-22 16,-21 22-16,0 0 0,0 0 16,-22-21-16,22 42 0,-21-22 0,0 22 15,-1 0-15,1 0 0,0 0 16,-1 22-16,1-1 0,0 0 0,20 21 16,-20 1-16,21-1 0,0 0 0,0 1 15,-1-1-15,22 21 0,0-41 16,0 20-16,0 0 0,0-21 0,0 22 15,0-22-15,22 0 0,-1-21 16,21 21-16,-21-21 0,22 0 0,-1 0 16,-21 0-16,21 0 0,1-21 15,-1 21-15,0-21 0,1 0 16,-1 0-16,0-1 0,1 1 0,-1 0 16,-21 0-16,0-21 0,1 20 0,-1-20 15,0 21-15,-21-21 0,21 20 16,-21-20-16,0 0 0,0 21 0,0-1 15,0 1-15,0 0 0,-21 42 32,0 0-32,21 22 0,-21-22 15,21 21-15,0 1 0,0-22 0,0 21 16,0 0-16,0-20 0,0 20 0,21-21 16,0 0-16,0 0 0,0 1 15,22-22-15,-1 21 0,0-21 16,-21 21-16,43-21 0,-22 0 0,1 0 15,-1 0-15,0 0 0,1-21 0,-1 0 16,21-1-16,-20 1 0,-1 0 16,-21 0-16,22 0 0,-22 0 0,21-1 15,-42-41-15,0 21 0,0-1 16,0 22-16,0-21 0,0-1 16,-21 22-16,0-21 0,0 21 15,-22 21-15,22 0 0,-21 0 0,21 0 16,-22 0-16,22 21 0,-21 0 0,21 0 15,-1 22-15,1-22 0,0 21 16,0 0-16,0 1 0,21-1 16,0-21-16,0 22 0,0-22 0,0 0 15,0 0-15,0 0 0,21 0 0,0-21 16,0 0-16,0 0 0,22 0 16,-22 0-16,21 0 0,1 0 0,-22-21 15,21 0-15,0 21 0,-20-21 16,20-21-16,-21 20 0,0 1 0,0-21 15,1 0-15,-1-1 0,-21 1 16,21 0-16,-21-22 0,21 22 16,-21-22-16,0 22 0,21-22 0,0 22 15,-21 0-15,0-1 0,22 22 0,-22-21 16,0 21-16,21 21 0,-21-21 16,0 42-1,0 0-15,0 21 0,0-21 0,-21 22 16,21 20-16,-22-20 0,22 20 15,0 1-15,0-22 0,0 21 0,0-20 16,0 20-16,0-20 0,0-1 16,0-21-16,0 21 0,22-20 0,-1-1 15,0 0-15,0 0 0,0 0 0,22-21 16,-22 0-16,21 0 0,-21 0 16,22 0-16,-1 0 0,0 0 15,1 0-15,-1 0 0,0-21 0,1 0 16,-1 0-16,0 0 0,1-1 15,-22 1-15,0-21 0,21 21 0,-42-22 16,21 1-16,-21 21 0,0-21 0,0-1 16,0 22-16,-21-21 0,21 21 15,-42-1-15,21 1 0,0 21 0,-22 0 16,22 0-16,-21 0 0,21 0 16,-22 21-16,22 1 0,-21 20 0,-22 21 15,43-41-15,0 20 16,0 0-16,21 1 0,0-22 15,0 21-15,0-21 0,0 0 0,0 22 16,0-22-16,0 0 0,21 0 16,0-21-16,0 0 0,0 21 15,1-21-15,-1 0 0,0 0 0,0 0 16,0 0-16,0-21 0,22 21 0,-22-21 16,0 0-16,0 0 0,22 0 15,-22-22-15,0 22 0,-21-21 0,42-43 16,-21 22-16,-21-1 15,0 22-15,0-22 0,22 22 0,-22 0 16,0-22-16,0 43 0,21-21 16,-21 20-16,0 1 0,0 0 15,0 0-15,0 42 16,0 21-16,-21-20 16,21 20-16,-22 0 0,22 1 15,-21-1-15,21 21 0,0-20 0,0 20 16,0-20-16,0-1 0,0 0 15,0 1-15,0-22 0,21 21 0,1-21 16,-1 0-16,0 1 0,0-1 16,0-21-16,0 0 0,1 0 0,20 0 15,-21 0-15,0 0 0,22 0 0,-22 0 16,21 0-16,-21-21 0,22-1 16,-22 1-16,21 0 0,-21 0 0,0 0 15,22-22-15,-22 22 0,0 0 16,0-21-16,0 21 0,1-1 0,-1 1 15,0 0-15,-21 42 32,0 0-32,0 1 0,0-1 0,0 0 15,0 0-15,0 0 0,0 22 16,0-22-16,0 0 0,0 0 0,0 0 16,0 0-16,0 1 0,0-1 15,0 0-15,21-21 0,0 21 0,0-21 16,1 0-16,-1 0 0,0 0 15,21 0-15,-21 0 0,22 0 16,-22 0-16,21 0 0,1-21 0,-22 21 16,21-21-16,-21 0 0,22-1 0,-22 1 15,21-21-15,-21 21 0,0-22 16,1 1-16,-1 21 0,-21-21 0,0-1 16,21 22-16,-21 0 0,0 0 15,-21 21 1,0 21-16,-1-21 0,1 42 15,0-21-15,0 1 0,0 20 16,21-21-16,0 0 0,-21 0 16,21 22-16,0-22 0,0 0 0,0 0 0,0 0 15,0 1 1,21-22-16,-21 21 0,21-21 16,0 0-16,21 0 0,-20 0 15,-1 0-15,21 0 0,-21-21 0,22 21 16,-22-22-16,21 1 0,0 0 0,-20 0 15,20-21-15,0 20 0,-21-20 16,43-43-16,-43 64 16,0-21-16,-21 0 0,21 20 15,-21 1-15,0 42 16,-21 1-16,0-1 16,21 0-16,0 0 0,-21 21 15,21-20-15,-21-1 0,0 42 16,21-42-16,0 1 0,0-1 15,0 0-15,0 0 0,0 0 0,0 0 16,0 1-16,21-1 16,0-21-1,-21-21 17,0-1-32,0 1 0,0 0 15,-21 21 1,0 0-16,-1 0 15,1 21 1,21 0-16,0 1 16,0-1-16,0 0 15,21-21-15,1 0 0,-1 0 16,0 0-16,0 0 0,21 0 16,-20 0-16,-1 0 0,21 0 15,-21 0-15,22 0 0,-22-21 16,21 21-16,0-21 0,-20-1 0,41 1 15,-21 0-15,-20 0 0,-1 0 16,21 0-16,-21-22 0,0 22 16,22-42-16,-22 20 0,-21 1 15,0 21-15,0 0 16,0-1-16,-21 22 16,0 0-16,-1 0 0,22 22 15,-21-1-15,0 0 0,0 0 0,21 21 16,-21 1-16,21-22 0,-21 0 15,21 0-15,0 0 16,0 1-16,0-1 0,0 0 0,0 0 16,0 0-1,0 0-15,-22-21 16,1 0 0,21-21-16,0 0 15</inkml:trace>
  <inkml:trace contextRef="#ctx0" brushRef="#br0" timeOffset="73101.12">14118 8424 0,'0'0'0,"0"22"0,-21-22 16,21 21-16,21-21 31,0-21-31,0-1 0,1 1 0,-1 0 15,0 0-15,21 0 0,-21 0 16,22-22-16,-22 22 0,0-21 16,0 21-16,0-22 0,-21 1 0,0 0 15,22 20-15,-22-20 0,0 21 16,0 0-16,0 0 0,0-1 0,0 44 31,-22-22-31,1 42 0,0-21 16,0 21-16,0 1 0,-22 41 15,22-41-15,0-1 0,21 0 16,0-20-16,0 20 0,0-21 0,0 0 16,0 0-16,0 1 0,21-1 15,0-21-15,1 0 0,-1 0 0,0 0 16,21 0-16,-21 0 0,22 0 0,-1 0 16,0-21-16,-20-1 15,20 1-15,-21 0 0,21 0 0,-20 0 16,-1 0-16,-21-22 0,0 1 0,0 21 15,0-22-15,0 1 0,0 0 16,0-1-16,-21 22 0,-1-21 0,1 21 16,0 0-16,0-1 0,0 22 15,0 0-15,-1 0 0,1 0 16,0 0-16,0 22 0,21-1 16,0 0-1,0 0-15,21-21 0,0 0 0,0 21 16,22-21-16,-1 0 0,-21 0 15,22 0-15,20 0 0,-21 0 16,1-21-16,20 0 0,-20 0 16,20 21-16,-21-21 0,1-1 0,-1 22 15,0-21-15,-20 0 0,-1 21 0,0-21 16,0 21-16,-21-21 16,0 42 15,0 0-31,-21 0 15,21 22-15,0-1 0,0 0 16,0 1-16,0-1 0,-21 21 16,21 1-16,0-22 0,-21 22 0,21-1 15,0 1-15,0-1 0,0 22 0,0-22 16,0 22-16,0 0 0,0-1 16,0 1-16,0 0 0,0-1 0,0 1 15,0 0-15,-22-1 0,22 1 0,0 0 16,0-1-16,0-20 0,0 21 15,0-22-15,0 1 0,0-22 0,0 0 16,-21 1-16,21-22 0,0 21 16,0-21-16,-21-21 0,0 0 31,0-21-31,21 0 0,-21 0 0,-1-22 0,1 22 16,0-21-16,0-22 0,0 22 15,0-21-15,21-22 0,0 21 16,0-20-16,0 20 0,0-20 0,0-1 15,21 0-15,0 1 0,21-1 16,-21 0-16,1 22 0,20-22 0,0 22 16,-21 20-16,22-20 0,-1 20 0,-21 1 15,22 0-15,-1-1 0,0 1 16,-21 0-16,22-1 0,-22 22 16,21-21-16</inkml:trace>
  <inkml:trace contextRef="#ctx0" brushRef="#br0" timeOffset="74321.22">16785 8213 0,'0'0'16,"-21"0"-16,0 21 0,0-21 0,-1 0 15,1 0-15,0 0 16,21-21 0,0 0-1,0-1-15,21 22 0,-21-21 16,21-21-16,-21 21 0,22 0 15,-22-22-15,21 1 0,0 21 0,-21-22 16,0 1-16,0 0 0,21-1 16,-21-20-16,0 21 0,0-1 0,21-20 15,-21 20-15,0 1 0,0-21 16,0 41-16,0-20 0,0 21 0,0 0 16,0 0-16,-21 42 15,0 21 1,0-21-16,21 22 0,-21 20 0,-1-21 15,22 22-15,-21-22 0,21 22 16,-21-22-16,21 22 0,0-1 0,0-21 16,0 22-16,0-22 0,0 1 0,21-1 15,0-21-15,1 21 0,-1-20 16,21-1-16,-21-21 0,0 0 0,22 0 16,-1 0-16,-21 0 0,22 0 15,-1-21-15,0-1 0,1 1 16,-22 0-16,21 0 0,0-21 0,-20-1 15,-1 22-15,21-21 0,-21-1 16,0 1-16,1-21 0,-1 20 16,-21 1-16,21 0 0,-21-22 0,21 22 15,-21-1-15,0 22 0,0-21 0,0 21 16,0 0-16,-21 42 16,0 0-1,0 0-15,21 21 0,-22-20 0,1 20 16,0 0-16,21 1 0,-21-1 15,0 0-15,21 1 0,-21-1 0,21 0 16,-22 1-16,1-1 0,21 0 16,0 1-16,0-22 0,-21 21 15,21-21-15,0 0 0,0 1 0,0-1 16,21-42 15,-21-1-31,21 1 0,1 0 16,-1 0-16,0 0 0,0-22 0,0 22 15,22-21-15,-22 0 0,21 20 0,-21 1 16,0 0-16,22 0 0,-22 0 16,0 21-16,0 0 0,0 0 0,1 0 15,-1 21 1,-21 0-16,0 0 0,21 0 0,-21 1 16,0-1-16,0 0 0,0 21 15,0-21-15,0 1 0,21-1 16,-21 0-16,21 0 0,0 0 0,-21 0 15,22-21-15,-1 22 0,21-22 16,-21 0-16,0 0 0,22 0 0,-22 0 16,0 0-16,21-22 0,1 22 0,-22-21 15,21 0-15,1 0 0,-22 0 16,21 0-16,-21-1 0,0-20 0,1 21 16,-1-21-16,0 20 0,0 1 15,-21-21-15,0 21 0,21 0 0,-21-1 16,-21 22-1,0 0-15,0 0 16,0 22-16,-1-1 0,1 21 16,0-21-16,0 0 0,21 22 15,0-22-15,0 21 0,0-21 0,0 1 16,0-1-16,0 0 0,0 0 0,21 0 16,0 0-16,0-21 0,1 0 15,20 0-15,-21 0 0,0 0 0,22 0 16,-22 0-16,21 0 0,0 0 15,-20 0-15,20-21 0,-21 0 16,21 21-16,-20-21 0,-1 0 0,-21 0 16,21-1-16,-21 1 0,0 0 0,0-21 15,0 21-15</inkml:trace>
  <inkml:trace contextRef="#ctx0" brushRef="#br0" timeOffset="74544.37">16489 7789 0,'0'0'0,"-43"0"0,22 0 0,42 0 31,22 0-31,-1 0 0,0 0 16,1 0-16,-1-21 0,0 21 15,1 0-15,20 0 0,-42 0 0,22-21 16,-1 21-16,0 0 0,1 0 0</inkml:trace>
  <inkml:trace contextRef="#ctx0" brushRef="#br0" timeOffset="77366.23">19431 7557 0,'0'21'0,"0"0"31,-21-21-15,42 0 15,0 0-31,0-21 0,22 21 16,-22-21-16,21-1 0,0 22 0,1-21 15,-1 0-15,0 0 0,-20 0 16,-1 0-16,0-1 0,0 1 0,-21 0 16,0 0-16,0 0 0,0 0 15,0-1-15,-21 22 0,0-21 0,0 21 16,-1 0-16,1 0 0,-21 0 16,21 21-16,-22-21 0,22 22 15,-21-1-15,0 21 0,20-21 0,1 22 16,-21-1-16,42-21 0,-21 21 15,21 1-15,0-22 0,0 0 0,0 21 16,21-20-16,21-1 0,-21 0 16,22-21-16,-1 21 0,22-21 0,-22 0 15,0 0-15,1 0 0,-1 0 0,0 0 16,-21 0-16,1 0 0,-1 0 16,0 0-16,0 0 0,-21-21 15,-21 21 1,-21 0-16,20 0 0,1 0 15,-21 0-15,21 0 0,-22 0 16,22 21-16,-21-21 0,0 21 16,20 0-16,-20 1 0,21-1 0,-21 21 15,20-21-15,1 22 0,0-22 16,0 21-16,21 0 0,0-20 0,0-1 16,0 21-16,0-21 0,21 0 0,0 1 15,22-22-15,-22 21 0,21-21 16,0 0-16,1 0 0,-1 0 0,0 0 15,22 0-15,-22-21 0,1-1 16,-1 1-16,0 0 0,1 0 16,-22 0-16,21-22 0,0 22 0,-20-21 15,-1 0-15,0-1 0,21 1 16,-21 0-16,1-1 0,-22 1 0,21-22 16,0 22-16,0-21 0,0-1 15,-21 22-15,0-22 0,0 22 0,21 0 16,-21-1-16,0 1 0,0 21 0,0 0 15,-21 42 1,0 21-16,0 0 16,0 1-16,0 20 0,-1-20 15,1 20-15,0-21 0,21 22 16,0-22-16,-21 1 0,21-1 0,0 0 16,0 43-16,0 0 15,0-64-15,21 21 0,-21-21 16,21 0-16,0 1 0,1-1 15,-1-21-15,21 0 0,-21 0 0,22 0 16,-1 0-16,0 0 0,1 0 16,-1-21-16,0 21 0,1-22 0,20-20 15,-21 21-15,-20 0 16,-1 0-16,0-22 0,0 22 0,0 0 16,0-43-16,-21 43 0,0 0 15,0 0-15,0 0 16,0 0-16,-21 21 0,0 0 15,0 0-15,0 0 0,0 0 16,-1 21-16,1 0 0,0 0 16,21 0-16,-21 0 0,0 43 15,21-43-15,0 0 0,0 22 16,0-22-16,0 0 0,0 0 0,0 0 16,21 0-16,0-21 0,0 22 0,0-22 15,1 0-15,-1 0 0,0 0 16,0 0-16,0 0 0,22 0 0,-22-22 15,0 1-15,0 0 0,0 0 16,0 0-16,1 0 0,-1-1 0,0 1 16,0-21-16,0 21 0,0-22 15,1 22-15,-22 0 0,21 0 16,0-21-16,-21 20 0,0 44 31,0-1-15,0 0-16,0 0 0,0 0 0,0 0 15,0 1-15,0-1 16,0 0-16,-21 21 0,21-21 0,0 1 16,0-1-16,-21-21 0,21 21 0,0 0 15,0 0-15,21-42 47,0 0-47,-21 0 16,0 0-16,21-1 0,-21 1 15,21 0-15,0 0 0,-21 0 0,22-22 16,-1 22-16,-21 0 0,21 0 16,0 0-16,0 0 0,-21-1 0,21 22 15,1 0-15,-22 22 16,0-1 0,0 0-16,0 0 0,0 0 0,0 0 15,0 1-15,0-1 0,0 0 16,0 0-16,0 21 15,21 1-15,-21-22 0,21-21 0,0 21 16,-21 0-16,0 0 0,21-21 16,0 0-16,1 0 15,-1 0-15,0 0 16,-21-21-16,21 21 0,-21-21 16,21 0-16,0 0 0,-21 0 0,22-1 15,-1-20-15,-21 21 0,21 0 16,0-22-16,0 22 0,0-21 15,1 21-15,-1 0 0,0-1 16,0 1-16,0 0 0,0 0 0,1 21 31,-22 21-31,0 0 16,0 0-16,0 1 0,0 20 16,-22-21-16,22 0 0,0 0 15,0 22-15,0-22 0,0 0 16,0 0-16,0 22 0,22-22 0,-1 0 15,0 0-15,0-21 0,0 21 0,0 0 16,1-21-16,-1 0 0,0 0 16,21 0-16,-21 0 0,1 0 15,20 0-15,-21 0 0,0-21 0,0 0 16,1 0-16,-1 0 0,21-22 16,-21 22-16,22-42 15,-43-1-15,0 43 16,21-21-16,-21 21 0,0-1 0,0 1 15,0 0-15,-21 21 32,-1 21-32,22 0 0,0 1 0,-21-1 15,0 0-15,21 21 0,-21-21 16,21 1-16,0-1 0,0 0 16,0 0-16,0 0 0,0 0 0,0 1 15,0-1-15,21 0 0,0-21 16,0 0-16,1 0 0,-1 0 15,0 0-15,21 0 0,-21 0 16,1 0-16,20 0 0,-21-21 0,0 0 16,22 21-16,-22-22 0,0 1 15,0 0-15,0 0 0,0 0 0,1 0 16,-1-1-16,-21-20 0,21 21 16,-21 0-16,21 21 0,-42 21 31,0 0-16,0 0-15,21 0 0,-22 1 0,1 20 16,0-21-16,21 0 0,-21 0 16,21 1-16,-21-1 0,21 0 15,0 0 1,21-21 0,0 0-16,0 0 0,0-21 15,1 0-15,-1 0 16,0-1-16,0 22 0,0-21 0,0 0 15,1 0-15,-1 0 0,0 0 16,0-1-16,43-20 16,-43 21-16,0 21 0,0 0 15,0 0-15,0 0 0,-21 42 16,0-21-16,0 1 0,0-1 0,0 0 16,0 0-16,0 0 15,0 0-15,0 1 0,0-1 0,0 0 16,0 0-16,22-21 15,-1 0-15,0 0 16,0 0-16,0 0 16,0 0-16,1-21 0,-1 0 15,-21 0-15,21-1 0,-21 1 16,21 0-16,-21-21 0,0 21 16,21-22-16,0 1 0,-21 0 0,22-1 0,-22 1 15,21-22-15,-21 1 0,21 21 16,-21-22-16,0 22 0,21-1 15,-21 22-15,21-21 0,-21 21 16,0 42 0,-21 0-16,0 0 15,21 22-15,-21-1 0,0 64 16,21-64-16,-22 0 0,22 1 16,-21-1-16,21 0 0,0 1 15,0-1-15,-21-21 0,21 22 0,0-22 0,0 21 16,0-21-16,0 0 0,0 1 15,21-1-15,0 0 0,1-21 16,-1 0 0,0 0-16,0 0 0,0 0 0,0 0 15,1 0-15,-22-21 0,21 21 16,21-21-16,-21-1 16,-21 1-16,21 0 0,-21 0 0,0 0 15,0 0-15</inkml:trace>
  <inkml:trace contextRef="#ctx0" brushRef="#br0" timeOffset="77600.11">23199 7599 0,'0'0'0,"-22"21"31,44-21-31,-1 0 0,21 0 16,-21-21-16,0 21 0,22 0 15,-22 0-15,21-21 0,1 21 0,-22 0 16,21 0-16,-21 0 0,22 0 16,-22-21-16,0 21 0,0 0 0,0 0 15,-42 0 1,0 0 0,0 0-16</inkml:trace>
  <inkml:trace contextRef="#ctx0" brushRef="#br0" timeOffset="86052.49">529 10287 0,'0'0'0,"-21"0"0,0 0 0,0 0 16,-1 0-16,-20 0 16,21 0-16,0 0 0,-22 0 0,22 0 15,-21 0-15,21-21 0,0 21 16,-1 0-16,1 0 0,0 0 0,42 0 47,0 0-47,22 0 15,-1 0-15,22 0 0,-1 21 16,1-21-16,20 0 0,1 0 0,-22 0 16,22 0-16,-21 0 0,20 0 15,1 0-15,-22 0 0,22 0 0,0 0 16,-22 0-16,1 0 0,-1 0 15,-20 0-15,20 0 0,-42 0 16,22 0-16,-22 0 0,-21-21 16,0 0-1,-21 0 1,-1-1-16,1 22 0,-21-21 16,21 21-16,-22-21 0,22 0 15,-21 21-15,0-21 0,20 21 0,-20 0 16,21-21-16,-21 21 0,20 0 15,1 0-15,0 0 0,42 0 32,22 0-17,-22 0-15,0 0 0,21 0 16,1 0-16,-1 0 0,-21 21 0,21-21 16,1 0-16,-22 0 0,21 21 15,-21-21-15,22 0 0,-22 21 16,0-21-16,0 0 0,-21 21 15,0 0-15,0 1 16,0-1-16,-21 0 16,0-21-16,0 42 0,0-21 15,-22 1-15,1 20 0,0-21 16,-1 21-16,1 1 0,-22-1 0,22-21 16,-21 22-16,20-1 0,1-21 15,0 21-15,-1-20 0,1-1 16,0 0-16,20 0 0,1 0 0,0-21 15,0 21-15,42-21 32</inkml:trace>
  <inkml:trace contextRef="#ctx0" brushRef="#br0" timeOffset="87589.95">2265 10351 0,'0'0'0,"-21"-22"0,42 22 78,0 0-78,0 0 16,0 0-16,0-21 0,1 21 0,-1-21 15,0 21-15,0-21 0,0 21 16,0-21-16,1 0 0,-1-1 16,0 22-16,-21-21 0,0 0 0,21 0 15,-21 0-15,0 0 0,0-1 16,0 1-16,0 0 0,0 0 15,0 0-15,0 42 47,0 21-47,0-21 0,0 1 0,0 20 16,0 0-16,0 1 0,0-1 16,0 0-16,0 1 0,0-1 0,0 0 15,0 1-15,0-1 0,0 0 16,0 1-16,0-22 0,0 21 15,0-21-15,0 0 0,-21 1 16,0-22 0,0 0-16,-1 0 0,1 0 15,0-22-15,21 1 0,-21 0 16,0 0-16,0 0 0,-22-43 16,22 43-16,0-21 0,0 21 15,0-1-15,21 1 0,-22 0 0,22 42 31,0 0-31,0 1 16,0-1-16,0 0 0,22 21 16,-1-21-16,0 1 0,0 20 15,0-21-15,0 0 0,1 0 0,-1 1 16,0-22-16,0 21 0,21-21 16,-20 21-16,-1-21 0,21 0 0,-21 0 15,22 0-15,-22 0 0,21-21 16,0 21-16,1-21 0,-1-1 0,0 1 15,-20 0-15,20-21 0,0 21 16,-21-22-16,22 22 0,-22-21 0,0-1 16,21 1-16,-42 21 0,22-21 15,-22-1-15,21 22 0,-21 0 16,0 0-16,0 0 0,0-1 0,0 1 16,0 0-16,0 0 15,0 0 1,0 0 15,0-1 63,0 44-32,0-1-62,0 0 0,0 0 16,0 21-16,0 1 0,0-1 0,0 0 16,0 22-16,0-1 0,0-20 15,-21 20-15,21 22 0,-22-22 0,22 1 16,0-1-16,-21 22 0,0-21 15,21 20-15,-21 1 0,0 21 16,21-22-16,-21 1 0,21 0 0,-22-1 16,22-20-16,-21 21 0,21-22 15,0-21-15,0 22 0,0-22 0,0 1 16,21-22-16,1 0 0,-22 0 0,21-21 16,0 0-16,21 0 0,-21 0 15,1-21-15,20 0 0,0-22 0,-21 22 16,22-21-16,-1 0 0,0-1 15,1 1-15,-22 0 0,0-22 0,0 22 16,0-22-16,-21 1 0,0-1 0,0 1 16,0-1-16,-21 1 0,0-1 15,0 1-15,-21 20 0,20-20 16,-20 21-16,0-1 0,21 22 0,-22-21 16,22 21-16,0-1 0,-21 1 15,20 0-15,1 0 0,0 21 16,21-21-1,21 0 1,0 21-16,1 0 16,-1 0-16,0-22 0,21 22 15,-21-21-15,1 21 0,-1-21 0,21 21 16,-21-21-16,22 21 0</inkml:trace>
  <inkml:trace contextRef="#ctx0" brushRef="#br0" timeOffset="88805.42">4741 10414 0,'0'0'0,"-21"21"0,21 0 16,-21 1-16,21-1 0,-21 0 0,0 0 15,21 0-15,-22 0 16,1-21-16,21-21 31,21 0-31,1 0 16,-1 0-16,0-22 0,0 22 0,0-21 15,0 21-15,1-22 0,-1 22 16,0-21-16,0 0 0,0 20 0,0-20 16,1 0-16,-1-1 0,-21 1 0,0 0 15,0-1-15,21 1 16,-21 0-16,0 21 0,0-1 0,0 1 16,0 0-16,0 0 0,-21 42 31,21 21-31,0-20 0,0 20 15,-21 0-15,21 1 0,-22-1 16,22 0-16,0 1 0,0-1 0,0 0 16,0 1-16,0-1 0,0 0 15,0 1-15,0-1 0,0 0 0,22-21 16,-1 1-16,0-1 0,0 0 0,0 0 16,0-21-16,1 0 0,-1 0 15,21 0-15,-21 0 0,0-21 0,22 0 16,-22 0-16,21-1 0,-21-20 0,1 21 15,20 0-15,-21-22 16,0 1-16,0 21 0,-21-21 0,22-1 16,-22 1-16,0 0 0,0-22 0,0 22 15,0-1-15,0 22 0,0-21 16,0 21-16,0 0 0,0-1 0,-22 22 31,22 22-31,0 20 0,-21-21 16,21 21-16,0 1 0,-21-1 0,21 0 15,0 1-15,0-1 16,-21 43-16,21-43 0,0 0 16,0 1-16,0-1 0,0 0 0,0-20 15,0-1-15,0 0 0,0 0 16,0 0-16,21-42 31,0 0-31,0 0 0,-21 0 16,22-1-16,-1-20 0,0 21 0,0-21 15,0-1-15,0 22 0,1 0 16,-1-21-16,0 20 0,0 22 16,0-21-16,22 0 0,-22 21 15,0 0-15,-21 21 0,0 0 16,21-21-16,-21 22 0,21-1 16,-21 0-16,0 0 0,0 0 0,0 22 15,0-22-15,21 0 0,-21 0 16,22 0-16,-22 0 0,21-21 0,0 22 15,-21-1-15,21-21 0,0 0 0,0 0 16,22 0-16,-22 0 0,0 0 16,21 0-16,-20 0 0,20-21 0,-21-1 15,21 1-15,1 0 0,-22 0 16,0 0-16,21 0 0,-20-1 0,-1-20 16,-21 21-16,0-21 0,21 20 0,-21 1 15,0-21-15,0 21 0,0 0 16,0-1-16,-21 22 15,0 0-15,-1 0 0,1 0 16,0 22-16,0-1 16,21 0-16,-21 21 0,21-21 0,0 1 15,0 20-15,0-21 0,0 0 0,0 22 16,0-22-16,0 0 0,21 0 16,0 0-16,0 0 0,0-21 15,1 0-15,-1 0 0,0 0 0,0 0 16,0 0-16,0 0 0,22-21 15,-22 0-15,0 21 0,0-21 0,0 0 16,1 0-16,-22-1 0,21 1 0,-21 0 16,21-21-16</inkml:trace>
  <inkml:trace contextRef="#ctx0" brushRef="#br0" timeOffset="89053.44">4657 10097 0,'0'21'0,"0"-42"0,-22 42 0,44-21 31,-1 0-31,21 0 16,-21 0-16,22 0 0,20-21 0,-21 21 15,1 0-15,-1-22 0,0 22 16,-20 0-16,20 0 0,0-21 0,-21 0 16,22 21-16</inkml:trace>
  <inkml:trace contextRef="#ctx0" brushRef="#br0" timeOffset="91825.82">8361 10054 0,'0'0'0,"-43"0"0,22 0 0,-21 21 15,21-21-15,-22 0 0,22 0 0,0 0 16,42 0 15,0 0-15,1-21-16,20 0 0,-21 21 0,21-21 15,-20 0-15,20 0 0,-21-1 0,21 1 16,-20 0-16,-1 0 16,0 0-16,-21-22 0,0 22 0,0 0 0,0 0 15,0 0-15,0 0 0,0-1 16,-21 22-16,0 0 0,-1 0 0,1 0 16,0 0-16,-21 0 0,21 22 15,-1-1-15,-20 0 0,21 21 16,0-21-16,0 22 0,-1-1 0,1-21 15,21 22-15,-21-22 0,21 21 0,0-21 16,0 22-16,0-22 0,21 0 16,0 0-16,1 0 0,-1-21 0,0 21 15,21-21-15,-21 0 0,1 0 0,20 0 16,-21 0-16,21 0 0,-20 0 16,-1 0-16,0 0 0,0 0 0,0 0 15,-21-21-15,-21 21 16,0 0-1,-21 0-15,20 0 0,-20 0 16,21 0-16,-21 0 0,20 21 16,-20 1-16,0-1 0,21 21 0,-1-21 15,-20 22-15,21-1 0,21 0 0,-21 1 16,21-1-16,0 0 0,0 1 16,0-22-16,0 0 0,21 21 0,0-21 15,0 1-15,22-22 0,-22 0 0,21 21 16,0-21-16,1 0 0,-1 0 15,22-21-15,-22-1 0,21 1 0,1 0 16,-1 0-16,1 0 0,-22-22 16,22 1-16,-1 0 0,-20-1 15,-1 1-15,-21 0 0,21-1 0,-20 1 16,-1-21-16,-21 20 0,0 1 0,0-22 16,0 22-16,0-21 0,0 20 15,0 1-15,0 0 0,0 20 0,0-20 16,0 21-16,-21 21 15,-1 21 1,1 0-16,0 22 0,0-1 16,0 0-16,0 1 0,21-1 15,-22 0-15,1 22 0,21-22 0,0 0 0,0 22 16,0-22-16,0 22 0,0-22 16,0 0-16,21 1 0,1-22 15,-1 21-15,0-21 0,0 1 0,21-1 16,-20-21-16,20 0 0,-21 0 0,21 0 15,1 0-15,-1 0 0,-21 0 16,22-21-16,-1-1 0,0-20 0,1 21 16,-1 0-16,-21-22 0,21 1 15,-20 21-15,-1-21 0,0-1 0,0 1 16,-21 21-16,0-22 0,0 1 0,0 21 16,0 0-16,0 0 0,0-1 15,-21 22-15,0 0 0,0 0 16,-1 0-16,1 0 0,0 0 15,0 22-15,21 20 0,-21-21 16,21 0-16,-21 22 0,21-22 0,0 21 16,0 0-16,0-20 0,0 20 0,0-21 15,21 0-15,0 22 0,0-22 16,21-21-16,-20 21 0,-1 0 0,21-21 16,-21 0-16,22 0 0,-1 0 0,-21 0 15,21 0-15,1-21 0,-1 0 16,0 0-16,1-1 0,-22 1 0,21 0 15,-21-21-15,1 21 0,-1-22 16,0 22-16,0-21 0,-21 21 16,0-22-16,0 1 0,0 21 0,0 0 15,0-22-15,0 64 32,0 1-32,0-1 15,0 0-15,-21 0 0,21 21 16,-21-20-16,21-1 0,0 21 0,0-21 15,0 22-15,0-22 0,0 0 0,0 0 16,0 0-16,0 0 0,0 1 16,0-1-16,0-42 47,21-1-47,0-20 0,-21 21 15,21 0-15,-21 0 0,0-22 16,21 22-16,1-21 0,-22 21 0,0-22 15,21 22-15,0-21 0,0 21 0,-21-1 16,21 1-16,0 0 0,1 21 16,-1 0-16,0 21 15,0 0 1,-21 1-16,0-1 0,0 21 16,21-21-16,-21 0 0,21 1 0,-21-1 15,0 21-15,22-21 0,-22 0 0,21 1 16,0-1-16,-21 0 15,0 0-15,0 0 0,21-21 0,0 21 16,0-21 0,1 0-16,-1 0 0,-21-21 15,21 0-15,0 21 0,-21-21 0,21 0 16,0 0-16,1-1 0,-1-20 16,0 21-16,0 0 0,0 0 0,0-22 15,1 22-15,-1-21 0,0 21 16,0-1-16,0 1 0,-21 0 15,21 0-15,-21 0 0,22 21 0,-22 21 32,0 0-17,0 0-15,0 0 0,0 1 0,0 20 16,-22-21-16,22 0 0,0 22 16,0-22-16,0 0 0,0 0 0,0 21 15,22-20-15,-22-1 0,21 0 0,21 0 16,-21-21-16,0 21 0,22-21 15,-1 21-15,-21-21 0,22 0 0,-1 0 16,0 0-16,-21 0 0,22 0 16,-1-21-16,-21 0 0,22 0 15,-22 0-15,42-43 16,-42 43-16,1-21 0,-22 21 16,21-1-16,-21-20 0,0 21 0,0-21 15,0 20-15,0-20 0,0 21 0,0 0 16,-21 21-1,-1 0-15,1 0 0,0 0 0,21 21 16,-21 0-16,0 0 0,0 22 0,21-22 16,0 21-16,0-21 0,0 22 15,-22-22-15,22 21 0,0-21 0,0 22 16,22-1-16,-22-21 0,21-21 16,0 21-16,0 0 0,43-21 15,-43 0-15,21 0 16,-21 0-16,0 0 0,22 0 0,-22 0 15,0 0-15,21 0 0,-20-21 16,-1 0-16,0 0 0,21-21 16,-21 20-16,1-20 0,-22 21 15,0 0-15,21-22 0,-21 22 0,21-21 16,-21 21-16,0 0 0,0 42 31,0 0-15,0 0-16,-21 21 0,0-20 0,21-1 15,-22 0-15,22 0 16,0 0-16,-21 0 0,21 1 0,-21-1 16,21 0-16,0 0 0,0-42 47,21 0-32,0 0-15,-21-1 0,22 1 0,-1 0 16,0 0-16,21-43 0,-21 22 15,43 0-15,-43-1 16,21 22-16,-20 0 0,-1 21 16,21 0-16,0 0 0,-20 0 15,-22 21-15,21 0 0,-21 1 16,0-1-16,0 21 0,0-21 16,0 0-16,0 1 0,0-1 0,0 0 15,0 0-15,0 0 0,0 0 16,0 1-16,21-1 0,0-21 0,0 21 15,0-21-15,1 0 0,-1 0 0,0 0 16,0 0-16,0 0 0,0 0 16,22 0-16,-22-21 0,0 0 0,0 21 15,0-22-15,1 1 0,-1 0 16,0-42-16,0 20 16,-21-20-16,21 20 0,-21-20 15,21 21-15,-21-1 0,22 1 0,-22-43 16,21 43-16,-21 21 15,0 0-15,0-1 0,0 44 16,0-1 0,-21 21-16,-1 0 0,22 1 0,0-1 15,-21 0-15,21 1 0,-21-1 16,21 0-16,-21 1 0,21-22 0,0 21 16,0 1-16,0-1 0,0-21 0,0 0 15,0 22-15,0-22 0,0 21 16,21-21-16,0-21 15,0 0-15,1 0 0,-1 0 0,0 0 16,0 0-16,0-21 0,22 0 16,-22 21-16,21-21 0,-21 0 15,22-1-15,-22-20 0,0 21 0</inkml:trace>
  <inkml:trace contextRef="#ctx0" brushRef="#br0" timeOffset="92020.4">12658 9991 0,'0'0'0,"-22"0"0,1 21 16,21 0-16,21-21 15,1 0-15,-1 0 16,0 0-16,21 0 0,1 0 16,-22 0-16,21 0 0,0 0 15,1 0-15,-22 0 0,21 0 0,1 0 16,-22-21-16,0 21 0,21-21 0,-21 21 15</inkml:trace>
  <inkml:trace contextRef="#ctx0" brushRef="#br0" timeOffset="92437.34">14160 10054 0,'0'-21'0,"43"-64"31,-22 64-31,0 21 16,0 0-16,-21 21 15,0 1-15,21-1 0,-21 0 16,0 21-16,0-21 0,0 22 16,0-22-16,-21 0 0,21 21 0,-21-20 15,21-1-15,0 21 0,-21-21 16,21 0-16,-21 1 0,21-1 0,0 0 15,21-21 1,0 0-16,0 0 0,0 0 16,1 0-16,20-21 0,-21 0 0</inkml:trace>
  <inkml:trace contextRef="#ctx0" brushRef="#br0" timeOffset="92768.19">14859 10033 0,'21'-21'16,"-42"42"-16,42-63 0,-21 21 15,-21 21 1,0 0-16,0 0 0,-1 0 16,1 0-16,0 21 0,0 0 15,0-21-15,0 21 0,21 0 0,0 0 16,0 1-16,0-1 16,0 0-16,21-21 0,0 21 15,0-21-15,0 0 0,22 21 16,-22-21-16,0 21 0,21-21 0,-21 22 15,22-1-15,-22-21 0,0 21 16,-21 0-16,0 0 16,0 0-16,-21-21 15,0 0-15,0 0 0,-22 22 0,22-22 16,-21 0-16,21 0 0,-22 0 16,22 0-16,-21 0 0,21 0 0,-1 0 15,1 0-15,0 0 0,0 0 0,21-22 16,-21 22-16,0-21 0</inkml:trace>
  <inkml:trace contextRef="#ctx0" brushRef="#br0" timeOffset="92956.12">14393 9716 0,'0'0'15,"-21"0"-15,21 21 47,21-21-47,0 0 16</inkml:trace>
  <inkml:trace contextRef="#ctx0" brushRef="#br0" timeOffset="93585.94">16002 10054 0,'0'0'0,"-21"0"16,0-21-16,21 0 15,0 0-15,0 0 16,0-1-16,0 1 0,0 0 0,21 0 16,0 21-16,-21-21 0,21 0 15,0 21-15,0 0 0,1 0 0,-1 0 16,0 0-16,0 0 0,0 21 15,0 0-15,1 21 0,-1 1 0,-21-22 16,0 21-16,21 0 0,-21-20 16,0 20-16,0 0 0,0-21 15,0 22-15,0-1 0,0-21 0,0 0 16,0 1-16,0-1 0,-21 0 0,21 0 16,-21-21-16,-1 0 15,22-21 1,0 0-16,0 0 0,0-1 15,0-20-15,0 21 0,22 0 16,-1-22-16,0 22 0,0-21 0,21 0 16,-20-1-16,20 22 0,0-21 15,22-1-15,-22 1 0,0 21 16,1 0-16,20 0 0,-20-1 0,-1 22 16,0 0-16,-21 22 0,22-1 15,-22 0-15,0 0 0,-21 21 0,0-20 16,0 20-16,0-21 0,0 21 15,0 1-15,0-22 0,0 21 0,0-21 16,-21 1-16,21-1 0,-21 21 0,0-21 16,-1 0-16,1-21 0,21 22 15,-21-22-15</inkml:trace>
  <inkml:trace contextRef="#ctx0" brushRef="#br0" timeOffset="93992.35">17484 9906 0,'0'0'0,"0"-21"0,0 0 15,-22 21-15,-20 0 0,21 0 16,0 21-16,0 0 0,-22 0 0,22 0 16,-21 1-16,21 20 0,-22-21 15,22 21-15,0 1 0,0-22 0,0 21 16,-1-21-16,22 22 0,-21-22 15,21 21-15,0-21 0,0 1 0,0-1 16,21 0-16,22 0 0,-22-21 16,0 0-16,21 0 0,1 0 15,-1 0-15,0 0 0,1-21 0,-22 21 16,21-21-16,1 0 0,-1-1 0,0 1 16,-21-21-16,1 21 0,-1-22 15,0 1-15,-21 21 0,0-21 0,0-1 16,0 1-16,0 0 0,-21 20 15,0-20-15,-1 21 0,-20 21 0,21 0 16,-21 0-16,20 0 0,-20 0 0,0 0 16,-1 0-16,1 21 0,0 0 15,-1 0-15,22 1 0,-21-22 0,21 21 16,0 0-16,21 0 0,0 0 16,0 0-1,21-21-15,21 0 0</inkml:trace>
  <inkml:trace contextRef="#ctx0" brushRef="#br0" timeOffset="94264.93">18203 9716 0,'0'0'0,"21"-43"0,-21 1 16,0 0-16,0-1 0,0 22 16,0-21-16,0 21 0,0-1 15,-21 44 1,0 20-16,0-21 15,0 43-15,0-22 0,-1 21 0,1 1 16,-21-22-16,21 22 0,0-1 16,-1 1-16,22-22 0,-21 0 0,21 22 15,0-43-15,0 64 16,0-64-16,0 0 0,21 0 0,1 0 16,-1 1-16,0-22 0,0 0 0,21 0 15,-20 0-15,-1-22 0,21 1 0,0 0 16,-20 21-16,20-21 0</inkml:trace>
  <inkml:trace contextRef="#ctx0" brushRef="#br0" timeOffset="94465.47">17992 9970 0,'0'0'0,"-43"0"0,22 0 0,0 21 16,0-21-16,0 0 0,42 0 31,0 0-15,0 0-16,21 0 0,1 0 0,-22 0 15,21-21-15,1-1 0,-1 22 16,0-21-16,1 21 0</inkml:trace>
  <inkml:trace contextRef="#ctx0" brushRef="#br0" timeOffset="96970.38">19537 9991 0,'0'0'0,"-43"0"0,1 0 0,21 0 0,0 0 16,0 0-16,42 0 15,0-21 1,21 21-16,1-22 0,-1 1 16,0 21-16,22-21 0,-22 0 0,0 0 15,22-22-15,-22 22 0,1-21 0,-1 21 16,-21-22-16,21 1 0,-20 0 15,-1-1-15,0 1 0,21-43 16,-42 43-16,0 21 0,0 0 16,0-22-16,0 22 0,0 0 15,0 42 1,0 0-16,-21 1 16,0 20-16,21 0 0,-21 22 0,0 20 15,-1-20-15,1 21 0,-21-1 16,21 1-16,0 0 0,-1 20 0,1-20 15,0 42-15,0-21 0,0 0 0,-22 0 16,43 21-16,-21-22 0,0 22 16,0 0-16,0 0 0,-22-21 0,22 0 15,0 0-15,21 0 0,-21 0 16,0-22-16,21 1 0,0 0 0,0-22 16,0 1-16,0-22 0,0 0 15,0 1-15,0-22 0,42 0 0,-21-21 16,22 0-16,-1 0 0,0-21 0,1 0 15,20-1-15,-21 1 0,1-21 16,20 0-16,-20-22 0,20 22 0,-21-22 16,1 1-16,-22-1 0,21 1 0,-21-22 15,-21 22-15,0-22 0,0 0 16,-21 1-16,0-1 0,-21 0 0,21 22 16,-22-22-16,1 22 0,-22-1 15,22 1-15,0-1 0,-22 22 0,1-1 16,20 1-16,-20 0 0,21 21 0,-1-22 15,1 22-15,0 0 0,42 0 16,0 0-16,0-1 0,0 1 16,0 0-16,0 0 0,42 0 0,0 0 15,1-1-15,-1 1 0,21 0 16,-20-21-16,20 21 0,-20-1 0,20-20 16,-21 21-16,22-21 0,-22 20 15,1-20-15,-22 0 0,21-1 0,-21 22 16,22-21-16,-22 0 0,0-1 0,-21 1 15,0 21-15,21-22 0,-21 22 16,0 0-16,-21 21 31,0 42-31,0-20 0,21 20 0,-22 21 16,1-20-16,0-1 0,0 22 0,21-22 16,0 0-16,0 1 0,0-1 15,0 0-15,0-21 0,0 22 0,0-22 16,0 0-16,21 0 0,0 0 15,0-21-15,1 0 0,20 0 0,-21 0 16,21 0-16,1 0 0,-1 0 0,0-21 16,1 0-16,-1 0 0,22 0 15,-22 0-15,-21-1 0,21-20 16,-20 21-16,-1-21 0,0-1 0,0 1 16,-21 0-16,21-1 0,-21 1 15,0 0-15,0-1 0,0 22 0,0-21 16,-21 21-16,-21-1 0,21 22 15,-22 0-15,22 0 0,-21 0 0,-1 0 16,1 22-16,0-1 0,-1 0 16,1 0-16,0 0 0,21 22 0,-1-22 15,1 21-15,0-21 0,21 22 0,0-22 16,0 21-16,0-21 0,0 0 16,0 1-16,21-1 0,0 0 0,1 0 15,-1-21-15,21 0 0,-21 21 0,22-21 16,-1 0-16,0 0 0,22 0 15,-22 0-15,0-21 0,22 0 16,-22 21-16,1-21 0,-1 0 0,0-1 16,-21 1-16,1 0 0,20-21 15,-21 21-15,0-22 0,-21 22 0,21-21 16,-21 21-16,0-1 0,22 1 16,-22 0-16,0 0 0,-22 21 15,1 21 1,0 0-16,0 0 0,21 22 0,-21-22 15,0 0-15,-1 21 0,22 22 16,0-43-16,0 0 16,0 0-16,0 1 0,0-1 0,22 0 15,-1 0-15,0-21 0,0 0 0,0 21 16,22-21-16,-22 0 0,21 0 16,0 0-16,-20 0 0,20 0 0,0-21 15,1 0-15,-1 0 0,-21 0 0,21-1 16,-20 1-16,20 0 0,-21-21 15,0 21-15,0-22 0,-21 22 16,0-21-16,0 21 0,0-1 0,0 1 16,0 0-16,0 0 0,-21 42 15,21 0 1,-21 0-16,0 1 0,0 20 16,21-21-16,0 21 0,0-20 0,0 20 15,0-21-15,0 0 0,0 0 16,0 1-16,0-1 0,21 0 0,0 0 15,0 0-15,0-21 0,22 0 0,-22 21 16,21-21-16,1 0 0,-22 0 16,21 0-16,0 0 0,-20 0 0,20-21 15,-21 21-15,0-21 0,0 0 16,1 0-16,-1 0 0,0-22 0,-21 22 16,0-21-16,0 21 0,0-1 0,0-20 15,0 21-15,0 0 16,-21 21-1,21 21-15,-21-21 16,-1 21-16,1 0 0,21 22 0,0-22 16,-21 0-16,21 0 0,0 0 0,-21 0 15,21 1-15,0-1 0,0 0 16,0 0-16,0 0 0,21-21 31,0 0-31,0 0 16,1 0-16,-1-21 0,0 0 15,0 21-15,0-21 0,0 0 16,1-1-16,20 1 0,-21-21 16,21 21-16,-20 0 0,20-1 0,-21 1 15,0 21-15,0-21 0,1 21 16,-1 0-16,0 0 0,-21 21 16,0 0-16,0 1 15,0-1-15,0 0 0,0 0 0,0 0 16,0 0-16,0 1 0,0-1 0,0 0 15,42 0-15,-21 0 0,1-21 16,20 21-16,0 1 0,1-22 16,-1 0-16,21 21 0,1-21 0,-22 0 15,22 0-15,-1 0 0,1 0 16,-22 0-16,0-21 0,22-1 0,-22 22 16,-21-21-16,22 0 0,-1-21 15,-21 21-15,0-22 0,1 1 0,-1 0 16,-21-1-16,0 1 0,0 0 15,0-1-15,0 22 0,-21-21 0,-1 21 16,1-1-16,0 1 0,-21 0 0,-1 21 16,1 0-16,0 0 0,-22 21 15,22 0-15,0 22 0,-1-22 0,1 21 16,0 1-16,20-22 0,1 21 16,0 0-16,21 1 0,0-22 15,0 21-15,0-21 0,21 1 0,0-1 16,-21 0-16,43 0 0,-22-21 15,0 0-15,0 0 0,0 21 0,22-21 16,-22 0-16,0 0 0,21 0 16,-20-21-16,-1 0 0,0 0 0,0 0 15,0-1-15,0-20 0,1 21 16,-22-21-16,21-22 0,0 22 16,-21-22-16,21 1 0,0-1 0,-21 1 0,0 20 15,21-20-15,-21 21 16,22-1-16,-1 1 0,0 0 0,-21 20 0,0 1 15,0 0-15,0 0 16,0 42-16,0 0 16,0 22-16,-21-22 0,0 21 0,21 22 15,-22-22-15,1 21 0,0 1 16,0-1-16,21 1 0,0-22 0,0 22 16,0-22-16,0 0 0,0 1 15,0-1-15,0 0 0,21-20 0,0-1 16,22 0-16,-22 0 0,21 0 0,0-21 15,1 0-15,-1 0 0,0 0 16,1 0-16,-1 0 0,0 0 0,1 0 16,-1 0-16,-21-21 15,0 0-15,1 0 0,-22 0 0,0-1 16,0 1-16,-22 0 0,1 0 0,-21 0 16</inkml:trace>
  <inkml:trace contextRef="#ctx0" brushRef="#br0" timeOffset="98508.3">931 12171 0,'0'-64'16,"0"43"-16,0 0 15,0 0-15,-21 21 16,21 21-1,0 0-15,0 0 16,0 22-16,0-22 0,0 21 16,0-21-16,0 22 0,-21-22 0,21 0 15,-21 21-15,21-20 0,-21-1 16,21 0-16,0 0 16,0-42 15</inkml:trace>
  <inkml:trace contextRef="#ctx0" brushRef="#br0" timeOffset="98688.73">974 11959 0,'0'-42'16,"0"84"-16,0-126 0,0 62 0,0 1 0,-22-21 16,1 21-16,0 0 0,21-1 15,-21 1-15,0 21 0,0 0 16,-1 0-1,22 21-15,0 1 16,0-1-16,0 0 16,0 0-16,22 0 0,-1-21 15</inkml:trace>
  <inkml:trace contextRef="#ctx0" brushRef="#br0" timeOffset="98969.98">1630 11748 0,'0'0'0,"0"-22"0,0 1 16,0 0-16,-21 21 16,-1 0-16,1 0 15,0 0-15,0 0 16,21 21-16,-21 0 0,21 1 0,-21 20 16,21 0-16,-22 1 0,22-1 15,0 21-15,0-20 0,-21 20 0,0-20 16,21 20-16,0-21 0,0 1 15,0-22-15,0 21 0,0-21 16,0 1-16,0-1 0,21-21 16,0 0-16,1 0 0,-1 0 15,0-21-15,0 21 0,21-22 16,-20 1-16,-1 0 0,0 0 0</inkml:trace>
  <inkml:trace contextRef="#ctx0" brushRef="#br0" timeOffset="99140.46">1418 12065 0,'0'0'0,"0"21"0,0 0 15,21-21 1,0 0-16,1 0 16,20 0-16,0 0 0,43 0 15,-43-21-15,1 0 0,-1 21 16,21-21-16,-20 0 0,-1 0 0</inkml:trace>
  <inkml:trace contextRef="#ctx0" brushRef="#br0" timeOffset="100188.47">3535 11980 0,'0'0'0,"42"-105"31,-42 83-31,0 1 0,0 0 0,0 0 16,-21 21 15,21 21-31,-21 0 0,21 0 16,0 1-16,0 20 0,0 0 0,-21 1 15,21-1-15,0 0 0,-22 1 0,22-22 16,0 21-16,0-21 0,0 0 16,0 1-16,0-1 0,0 0 0,0-42 47,22 0-47,-1 21 0,0-43 15,-21 22-15,21 0 0,0-21 0,0 20 16,22-41-16,-22 21 15,0 20-15,-21 1 0,21 0 16,-21 0-16,21 0 0,1 21 16,-1 21-16,0-21 15,-21 21-15,21 21 0,-21-20 0,0-1 16,21 21-16,0-21 0,-21 22 16,22-22-16,-22 0 0,0 0 0,21 0 15,0 0-15,-21 1 0,21-1 0,0-21 16,0 0-16,1 0 0,-1 0 15,0 0-15,0 0 0,0-21 16,0-1-16,1 1 0,-1 0 16,21 0-16,-21 0 0,0-22 15,1 1-15,-1 21 0,-21-21 0,21-1 16,-21 1-16,0 21 0,21-22 16,-21 1-16,0 21 0,0 0 0,0 0 15,0-1-15,0 1 0,0 42 31,0 1-31,0 20 0,0-21 16,0 21-16,0-20 0,0 20 16,0 0-16,0 1 0,0-22 0,0 21 15,0-21-15,0 22 0,0-22 16,21 0-16,0-21 0,1 21 0,-1-21 16,0 0-16,21 0 0,-21 0 15,1 0-15,20 0 0,-21-21 16,21 21-16,-20-21 0,20 0 0,-21-1 15,21-20-15,-20 21 0,-1 0 16,0-22-16,0 1 0,-21 21 0,0-43 16,0 43-16,0-21 0,0 21 15,0 0-15,0 42 32,0 0-32,0 0 0,-21 0 15,21 0-15,0 22 0,0-22 16,0 0-16,0 0 0,0 0 15,0 1-15,0-1 0,0 0 0,0 0 16,21-21 0,0 0-1</inkml:trace>
  <inkml:trace contextRef="#ctx0" brushRef="#br0" timeOffset="100556.41">4932 11430 0,'-21'0'16,"42"0"-16,-64 0 0,22 0 0,0 0 0,0 0 15,21 21-15,-21 0 0,21 1 16,0-1-16,0 0 16,21 0-16,0-21 15,0 0-15,0 0 16,22 0-16,-22 0 0,0 0 0,0-21 15,0 21-15,1-21 0,-22 0 16,0-1-16,21 22 0,-21-21 0,0 0 16,0 0-16,0 0 0,-21 0 15,-1 21-15,22-22 0,-21 22 16,0-21-16,0 21 0,0 0 16,0 0-16,-1 21 0,1 1 15,0-1-15,21 0 0,0 0 0,-21 21 16,21-20-16,0 20 0,0-21 0,0 21 15,0-20-15,0 20 0,21-21 16,0 0-16,0-21 0,1 21 0,-1 1 16,0-22-16,21 0 0</inkml:trace>
  <inkml:trace contextRef="#ctx0" brushRef="#br0" timeOffset="101065.45">5482 11494 0,'0'0'0,"0"-22"0,0 1 15,0 0-15,0-21 0,0 21 16,-21-1-16,0 22 16,0 0-16,21 22 15,0-1-15,-22 0 0,22 21 0,0-21 16,0 22-16,-21-1 0,21 0 16,0 1-16,0-22 0,0 21 0,0 1 15,0-1-15,0-21 0,0 21 0,0 1 16,0-22-16,0 0 0,0 21 15,21-20-15,1-1 0,-22 0 0,21-21 16,0 21-16,0-21 0,0 0 16,0 0-16,1 0 15,-1 0-15,0 0 0,0-21 0,0 0 16,0 0-16,22-1 0,-22 1 16,21-42-16,-21 20 0,1 22 15,-1-21-15,0 0 0,0-22 0,0 22 16,0-1-16,1-20 0,-22 21 15,0-22-15,21 22 0,-21-1 0,21 1 16,-21 21-16,0 0 0,0 42 16,-21 21-1,0 1-15,-1-1 0,1 0 0,0 22 16,0-22-16,0 22 16,0-22-16,-1 21 0,22-20 0,-21-1 15,21 0-15,0 1 0,0-1 0,0 0 16,0-20-16,21-1 0,1 0 15,-1 0-15,-21 0 0,21-21 0,21 0 16,-21 0-16,1 0 0,20 0 16,0-21-16,1 21 0,-1-21 0,0 0 15</inkml:trace>
  <inkml:trace contextRef="#ctx0" brushRef="#br0" timeOffset="102122.04">7683 11663 0,'0'0'15,"0"-21"-15,0 0 0,0-1 0,0 1 16,0-21-16,0 21 0,0 0 16,0-22-16,0 22 0,0 0 0,0 0 15,0 0-15,-21 21 0,0 0 0,0 0 16,0 21-16,0 0 15,-1 0-15,1 21 0,0 1 0,21-1 16,-21 0-16,21 1 0,-21-1 16,21 0-16,0 22 0,0-22 0,0 1 15,0-1-15,0 0 0,21-21 16,0 22-16,0-22 0,0 0 16,1-21-16,20 0 0,0 0 0,1 0 15,20 0-15,-21 0 0,22 0 16,-22-42-16,22 21 0,-22-1 0,22-20 15,-22 21-15,0-21 0,1 20 0,-22-20 16,21 0-16,-21-1 0,0 1 16,-21-21-16,0 20 0,22 1 0,-22-22 15,0 22-15,0-21 0,0 20 0,0 22 16,0 0-16,0 0 0,0 0 16,0 42-16,-22 21 15,22-21-15,0 22 0,0-1 16,-21 21-16,21-20 0,-21-1 0,21 0 15,0 1-15,0-1 0,-21 0 16,21 1-16,0-1 0,0-21 16,0 22-16,0-22 0,0 21 0,0-21 15,0 0-15,0 1 0,21-22 32,0-22-32,0 22 0,-21-21 15,22 0-15,-1 0 0,0 0 16,0 0-16,0-1 0,-21-20 0,21 21 15,1 0-15,-1 0 0,0 21 16,0-22-16,0 22 0,0 0 16,1 0-16,-1 22 0,0-1 15,0-21-15,-21 21 0,21 0 16,0 0-16,-21 0 0,0 1 16,22-22-16,-1 21 0,0 0 0,0-21 15,0 21-15,0-21 0,1 0 16,20 0-16,-21 0 0,21 0 15,-20 0-15,20-21 0,0 21 0,-21-21 16,22 0-16,-22-1 0,0 1 16,21-21-16,-20 21 15,-1 0-15,-21-1 0,0-20 0,0 21 16,0-21-16,0 20 0,0 1 16,0 0-16,0 0 0,-21 21 0,-1 0 15,1 0-15,0 0 0,0 0 16,21 21-16,-21 0 0,0 0 15,-1 1-15,22-1 0,0 21 0,0-21 16,0 0-16,0 1 0,0 20 0,0-21 16,0 0-16,0 0 0,0 1 15,22-1-15,-1-21 0,0 21 0,0 0 16,21-21-16,-20 0 0,-1 0 16,0 0-16,21 0 0,-21 0 0,22 0 15,-1-21-15,-21 0 0</inkml:trace>
  <inkml:trace contextRef="#ctx0" brushRef="#br0" timeOffset="102833.87">9758 11599 0,'0'-21'0,"0"42"0,0-84 15,0 42-15,0 0 0,0-1 0,-21 22 16,-1 0 0,1 22-16,21-1 15,-21 0-15,21 21 0,0-21 0,0 22 16,0-22-16,0 21 0,0-21 0,0 22 15,0-22-15,0 21 16,0-21-16,0 1 0,0-1 0,21 0 0,-21 0 16,21 0-16,1-21 0,-1 0 0,0 0 15,21 0-15,-21 0 16,22 0-16,-22 0 0,21 0 0,1-21 16,-1 0-16,-21 0 0,21 0 15,-20-1-15,-1 1 0,0-21 0,21 0 16,-21 20-16,1-20 0,-22 0 0,21-22 15,0 22-15,-21-22 0,0 22 16,0-21-16,0 20 0,0 1 0,0 21 16,0-22-16,-21 43 15,0 22 1,21 20-16,-22 0 0,22 1 16,-21-1-16,21 0 0,0 1 15,-21-1-15,21 0 0,-21 1 0,21-22 16,0 21-16,0-21 0,0 22 0,0-22 15,0 0-15,0 0 16,0 0-16,21-42 31,0 0-15,0 0-16,1 0 0,-1-1 0,0 1 16,0 0-16,0 0 0,0 0 0,22 0 15,-22 21-15,0-22 0,0 1 16,0 21-16,1 0 0,-1 0 0,0 0 15,-42 21 17,0-21-32,-1 0 0,1 22 15,0-22-15,0 21 0,0-21 16,0 21-16,-1-21 0,1 21 0,21 0 16,0 0-16,0 1 15,0-1-15,0 0 16,0 0-16,0 0 0,21-21 15,-21 21-15,22-21 0,-1 0 0,0 22 16,0-22 0,0 0-16,0 0 15,1 0-15,-1 0 0,0 0 16,0 0-16</inkml:trace>
  <inkml:trace contextRef="#ctx0" brushRef="#br0" timeOffset="105840.24">12171 11684 0,'0'0'16,"0"-21"-16,0 0 0,0-22 15,0 22-15,0 0 0,21 0 0,-21 0 16,0 0-16,0-1 15,0 44 1,0-1-16,0 21 16,-21-21-16,21 22 0,-21-1 15,21 0-15,0 1 0,0-1 16,0 0-16,-22 1 0,22-22 0,0 21 0,0-21 16,0 0-16,0 1 0,0-1 15,22-21-15,-1 0 16,0 0-16,0-21 15,0-1-15,0 1 0,1 0 0,-1 0 16,0 0-16,0 0 0,21-1 0,-20-20 16,-1 21-16,-21-21 15,21 20-15,0 1 0,0-21 0,0 21 16,-21 0-16,22 21 0,-1 0 16,-21 21-16,21 0 15,-21 0-15,0 0 0,21 0 0,0 1 16,-21 20-16,0-21 0,0 0 15,21 22-15,-21-22 0,22 0 0,-1 0 16,-21 0-16,21 0 0,0-21 0,0 22 16,0-22-16,1 0 0,-1 0 15,21 0-15,-21 0 0,22-22 16,-22 22-16,21-21 0,0 0 0,-20 0 16,20 0-16,-21 0 0,0-1 15,0 1-15,1-21 0,-1 21 0,-21-22 16,0 1-16,0 0 0,0-1 15,0 1-15,0 0 0,0-1 0,0 22 16,0-21-16,0 21 0,-21 42 16,21 0-1,-22 21-15,1-20 0,21 20 0,-21 0 16,21 1-16,-21-1 0,21 0 0,0-21 16,0 22-16,0-1 0,0-21 15,21 22-15,21-22 0,-20 0 0,20 0 16,-21 0-16,21-21 0,-20 0 15,20 0-15,0 0 0,-21 0 16,22 0-16,-1 0 0,-21-21 0,0 0 16,22 21-16,-22-21 0,0 0 15,0-22-15,0 22 0,1-21 0,-22 21 16,21-22-16,-21 1 0,0-22 0,0 22 16,21-21-16,-21 20 0,0-20 15,0 20-15,0 1 0,0 21 0,0-21 16,-21 63-1,21 21 1,-21 0-16,21 1 0,-22-1 0,22 0 0,0 1 16,0-1-16,0 0 15,-21 1-15,21-1 0,0-21 0,0 22 16,0-22-16,0 21 0,0-21 0,0 0 16,0 1-16,0-1 0,0 0 15,21-21 1,1-21-1,-1 21-15,0-21 0,0-1 0,0 1 16,-21 0-16,21 0 0,1-21 0,-1 20 16,0 1-16,0 0 0,0 21 15,-21-21-15,21 0 0,1 21 16,-1 0-16,-21 21 16,21 0-16,-21 0 15,21 0-15,-21 1 0,0-1 16,21 0-16,0 0 0,-21 0 0,22 0 15,-1 1-15,0-1 16,0-21-16,0 0 0,0 21 0,1-21 16,-1 0-16,21 0 0,-21 0 15,22 0-15,-1-21 0,0 0 0,-21 21 16,22-22-16,-1 1 0,-21 0 0,0 0 16,1 0-16,-1 0 0,0-22 15,-21 1-15,0 21 0,21-22 16,-21 1-16,0 21 0,0-21 0,0 20 15,0 1-15,0 0 0,0 0 16,-21 21-16,0 0 0,0 0 16,-1 21-16,1 0 0,0 0 15,21 22-15,-21-22 0,21 21 0,-21-21 16,21 22-16,0-22 0,0 21 0,0-21 16,0 1-16,21 20 0,0-21 15,0 0-15,0 0 0,1 1 0,-1-1 16,0 0-16,0 0 0,21-21 15,1 0-15,-1 21 0,0-21 0,1 0 16,20 0-16,-20 0 0,20 0 0,1-21 16,-22 0-16,21 21 0,1-21 15,-22 0-15,1-1 0,-1 1 16,21-42-16,-41 20 0,-1 22 16,0-21-16,-21 0 0,0-1 15,0 1-15,0 0 0,0 20 0,0 1 16,-21 0-16,0 0 0,-22 0 15,22 21-15,0 0 0,-21 0 0,-1 21 16,1 0-16,0 0 0,-1 0 16,22 22-16,-21-22 0,21 21 15,-1 1-15,1-22 0,0 21 0,21-21 16,0 22-16,0-22 0,0 0 16,0 0-16,0 0 0,42 0 0,-20 1 15,-1-22-15,0 0 0,0 21 0,21-21 16,-20 0-16,-1 0 0,21 0 15,-21-21-15,0 21 0,22-22 0,-22 1 16,0 21-16,0-21 0,0 0 16,1 0-16,-1-22 0,0 22 15,0-21-15,-21 21 0,0-22 0,0 1 0,21 21 16,-21-21-16,0 20 0,0 1 16,0 0-16,-21 42 15,21 0 1,-21 1-16,21-1 0,-21 0 15,0 0-15,21 21 0,0-20 0,0 20 16,0-21-16,0 0 0,0 22 16,0-22-16,0 0 0,0 0 0,21 0 15,-21 0-15,21-21 0,0 0 16,0 22-16,0-22 0,1 0 16,-1 0-16,21 0 0,-21 0 0,0 0 15,22-22-15,-22 1 0,0 21 0,0-21 16,0 0-16,1-21 15,-1 20-15,0-20 0,0 0 0,0-1 16,0 1-16,-21-21 0,22 20 0,-1-20 16,-21 20-16,0 1 0,0-21 15,0 41-15,0-20 0,0 21 0,0 0 16,-21 21 0,-1 21-16,22 0 0,-21 21 15,0 1-15,21-1 0,0 22 16,0-22-16,0 0 0,-21 1 0,21-1 15,0 0-15,0 1 0,0-1 0,0-21 16,21 0-16,-21 22 0,21-22 16,0 0-16,1 0 0,-1-21 0,0 21 15,21-21-15,-21 0 0,22 0 16,-1 0-16,0 0 0,-20 0 16,20 0-16,0-21 0,1 21 0,-1-21 15,-21 0-15,21-22 0,-20 22 16,20-21-16,-21 0 0,0-1 0,0 1 15,1-22-15,-1 1 0,21-43 16,-42 43-16,0 20 0,0 22 16,0-21-16,0 21 0,-21 42 31,21 0-31,-21 21 0,0 1 0,-1-1 16,22 0-16,-21 1 0,0 20 0,21-21 15,0 1-15,-21-1 0,21 0 16,-21 1-16,21-1 0,0-21 0,-21 22 15,21-22-15,0 0 0,0 21 16,0-21-16,0 1 16,21-22-1,0 0-15,0 0 16,0-22-16,0 22 0,1-21 16,-1 0-16,0 0 0,0 21 15,0-21-15,0 0 0,1-1 0,-1 1 16,21 0-16,-21 21 15,-21-21-15,21 21 0,1 0 16,-22 21-16,0 0 16,0 0-16,0 1 0,0-1 15,0 0-15,0 0 16,0 0-16,21 0 0,-21 1 16,21-22-16,0 21 0,0-21 15,0 0-15,1 0 0,-1 0 0,21 0 16,-21 0-16,0 0 0,22 0 0,-22 0 15,0 0-15,21-21 0,-20 21 16,-1-22-16,0 1 0,0 0 0,0 0 16,0 0-16,1 0 0,-22-22 15,21 22-15,-21 0 0,0 0 0,0 0 16,0-1-16,0 1 0,-21 21 31,-1 21-31,1 1 0,21-1 16,0 0-16,-21 0 0,0 21 0,21-20 15,-21-1-15,21 0 0,0 0 16,0 0-16,0 0 0,0 1 0,0-1 16,0 0-16,21-21 15,0 0-15,0 0 16,0 0-16,1 0 0,-1 0 16,0 0-16,0-21 0,0 0 15,0 21-15,22-22 0,-22 1 0,0 0 16,0 0-16,0 0 0,1-22 15,-1 22-15,0 0 0,0 0 16,0 0-16,0 0 0,-21-1 0,0 44 31,0-1-15,0 0-16,0 0 0,0 0 0,-21 0 16,0 1-16,21-1 15,-21 0-15,21 0 0,0 0 16,0 0-16,21-21 15,21 22-15,-20-22 0,-1 0 0,0 0 16,21 0-16,-21 0 0,22 0 16,-22 0-16,0 0 0,0-22 15,22 22-15,-43-21 0,21 0 0,0 0 0,0 0 16,-21 0-16,0-1 0</inkml:trace>
  <inkml:trace contextRef="#ctx0" brushRef="#br0" timeOffset="106072.13">15663 11430 0,'0'0'0,"-42"0"0,0 21 15,20-21-15,1 0 0,42 0 16,1 0-16,-1 0 15,21 0-15,0 0 0,1 0 16,-1 0-16,0 0 0,-20 0 0,20 0 16,-21 0-16,0 0 0,0 0 0,1 0 15</inkml:trace>
  <inkml:trace contextRef="#ctx0" brushRef="#br0" timeOffset="106988.75">19092 11748 0,'0'0'0,"-21"0"0,0 0 15,42 0 1,21-22 0,-20 22-16,-1-21 15,21 21-15,0-21 0,1 0 0,-22 21 16,21-21-16,1 0 0,-1-1 0,-21 1 15,0 0-15,0 0 0,-21-21 16,0 20-16,0-20 0,0 21 0,0-21 16,-21 20-16,0-20 0,0 21 15,0 21-15,-22-21 0,22 21 16,-21 0-16,0 0 0,-1 21 0,1 0 16,0 0-16,20 22 0,-20-22 15,0 21-15,21 0 0,-1 1 0,1-1 16,21 0-16,-21-20 0,21 20 0,0-21 15,0 0-15,0 0 0,21 1 16,0-1-16,22 0 0,-22-21 0,64 0 16,-43 0-16,0 0 0,1 0 15,-1 0-15,21-21 0,-20 0 16,-1 21-16,0-22 0,1 1 0,-22 0 16,21 21-16,-21-21 0,1-21 15,-1-1-15,-21 22 16,0 0-16,21 0 0,-21 0 0,0-1 0,0 1 15,0 42 17,0 1-32,-21-1 0,0 0 0,21 21 15,-22 1-15,22-22 0,0 21 16,0 0-16,0 22 0,0-22 0,0 22 16,0-1-16,0 1 0,0-1 15,0 1-15,0 20 0,0-20 0,0-1 16,0 1-16,0-1 0,0 22 0,0-21 15,0-1-15,0 22 0,0-22 16,0 1-16,0-1 0,0-20 0,-21 20 16,0-21-16,0 1 0,21-1 15,-21 0-15,0-20 0,-1-1 0,1 0 16,0 0-16,0-21 0,0 0 16,0 0-16,-22 0 0,22 0 0,0 0 15,-21-21-15,20 0 0,1 0 0,-21-1 16,21-20-16,0 21 0,-22-21 15,22-1-15,21-20 0,-21 20 0,21-20 16,0-1-16,0 1 0,0-1 0,21 1 16,0-1-16,22 1 0,-1-1 15,0 1-15,22-1 0,-22 1 0,22-22 16,-1 22-16,85-64 16,-84 63-16,-1 22 0,1-22 15,-22 22-15</inkml:trace>
  <inkml:trace contextRef="#ctx0" brushRef="#br0" timeOffset="107204.62">20045 11621 0,'42'-43'15,"-127"128"-15,128-127 0,-1-22 0,-42 43 16,21 21-16,-21-21 0,0 0 0,0-1 16,0 44 15,0-1-31,0 0 16,0 0-16,0 0 0,0 0 0,0 22 15,0-22-15,0 0 0,0 0 16,0 0-16,0 1 15,0-44 32,0 1-47,0 0 16</inkml:trace>
  <inkml:trace contextRef="#ctx0" brushRef="#br0" timeOffset="107372.53">20108 11303 0,'-21'0'0,"42"0"0,-63-21 0,21 21 16,0 0-16,-1-21 0,-20 21 16,42-21-1,0 42 1,0 0 0,21 0-16,0-21 0,1 21 15,-1-21-15,0 21 0</inkml:trace>
  <inkml:trace contextRef="#ctx0" brushRef="#br0" timeOffset="108024.19">20574 11409 0,'0'21'16,"0"0"0,0 0-1,0 1-15,0-1 0,0 0 16,-21 0-16,21 0 0,0 0 0,0 1 15,0-1-15,0 21 0,0-21 16,21-21-16,0 21 0,-21 1 0,21-1 16,0-21-16,1 0 0,-1 21 15,0-21-15,0 0 0,0 0 16,0 0-16,1 0 0,-1 0 0,0-21 16,0 0-16,0-1 15,0 1-15,1-21 0,-1 21 16,0 0-16,0-22 0,0 1 0,0 21 0,22-43 15,-22 22 1,0 21-16,-21 0 0,0-1 0,0 1 16,0 42-1,0 1 1,0-1-16,-21 21 0,21-21 0,0 0 16,0 22-16,0-22 0,0 21 15,0-21-15,0 1 0,0-1 0,0 21 16,21-21-16,0-21 0,0 21 15,1 1-15,-1-1 0,0-21 16,0 0-16,0 21 0,22-21 0,-1 0 16,0 0-16,1 0 0,20 0 0,-21 0 15,1-21-15,-1 0 0,0-1 16,22-20-16,-43 21 0,21-21 16,-20-1-16,-1 22 0,0-21 15,-21-1-15,0 1 0,21 21 0,-21-21 16,0 20-16,0 1 15,-21 21-15,0 0 0,0 21 0,-1-21 16,-20 43-16,21-22 0,0 0 16,0 21-16,-1-20 0,22 20 15,0 21-15,0-41 0,0-1 16,0 0-16,0 0 0,0 0 0,22 0 16,-1 1-16,0-22 15,0 0-15,0 0 0,22 0 0,-22 0 16,0 0-16,21 0 0,-21 0 15,1 0-15,20 0 0</inkml:trace>
  <inkml:trace contextRef="#ctx0" brushRef="#br0" timeOffset="110000.67">2582 13822 0,'-21'21'15,"21"-42"32,0 0-47,0 0 0,0-1 0,0 1 16,0 0-16,21-21 0,-21 21 15,64-106 1,-64 84-16,21 1 0,0 0 0,-21-1 16,0-20-16,21 20 0,-21-20 0,21 21 15,-21-1-15,0 1 0,0 0 16,0-1-16,0 22 0,0 0 0,0 0 15,-21 21-15,0 0 0,0 0 16,21 21-16,-21 0 0,-22 21 0,22 1 16,21-1-16,-21 0 0,0 1 15,21-1-15,0 22 0,0-22 16,0 0-16,0 22 0,0-22 16,0 22-16,21-22 0,0 0 0,0 1 15,1-1-15,-1-21 0,21 0 0,-21 0 16,22 1-16,-22-22 0,21 0 15,0 0-15,1 0 0,-1 0 0,-21-22 16,22 1-16,-1 0 0,0 0 16,-21-21-16,22 20 0,-22-20 0,21 21 15,-21-21-15,1-1 16,-22 22-16,0-21 0,0 21 0,21-22 0,-21 22 16,0 0-16,0 0 15,0 0-15,0 42 16,-21 0-1,21 0-15,-22 0 0,22 0 0,0 1 16,0 20-16,0 0 0,0-21 16,0 22-16,0-22 0,0 21 0,0-21 15,0 1-15,0-1 0,22-21 16,-1 0-16,21 0 0,-21 0 0,22 0 16,-1 0-16,-21 0 0,21-21 0,1-1 15,-1 1-15,0 0 16,1 0-16,-1 0 0,0 0 0,-20-1 15,-1-20-15,0 21 0,0 0 0,-21-22 16,0 22-16,0 0 0,0 0 16,0 0-16,0 0 0,0-1 0,0 44 31,0-1-31,0 0 16,-21 21-16,21-21 0,0 1 15,-21-1-15,21 21 0,0-21 0,0 22 16,0-22-16,0 0 0,-21 21 15,21-21-15,0 1 0,0-1 16,-22-21-16,44-21 31,-1-1-15,-21 1-16,21-21 0,-21 21 16,21 0-16,0-22 0,0 22 0,-21-21 15,22 21-15,-1-22 0,0 22 16,0-21-16,0 21 0,0-1 0,-21 1 15,22 0-15,-1 21 0,0 0 16,0 0-16,0 21 0,-21 0 16,21 1-16,-21-1 0,0 21 0,0-21 15,0 0-15,0 22 16,22-22-16,-22 21 0,0-21 0,0 1 0,0-1 16,21 0-16,-21 0 15,0 0-15,0 0 0,21-21 16,0 0-16,0 0 15,0-21-15,1 0 0,-1 0 16,0 0-16,0 0 0,0-1 0,0 1 16,1 0-16,20-21 0,-21 21 15,0-22-15,22 22 0,-22-21 0,0 21 16,0-22-16,0 22 0,0 0 16,1 0-16,-1 0 0,0 21 15,-21 21 1,0 21-16,0-21 15,0 0-15,0 1 0,0 20 16,0-21-16,0 0 0,0 22 16,0-22-16,0 21 0,0-21 0,21 0 15,0 1-15,0 20 0,22-42 0,-1 21 16,0 0-16,1-21 0,-1 0 16,0 0-16,22 0 0,-22 0 0,1 0 15,-1 0-15,0-21 0,1 0 16,-1 21-16,0-21 0,-21 0 0,22-1 15,-22 1-15,0 0 0,0 0 0,0-21 16,-21 20-16,0 1 0,0-21 16,0 21-16,0-22 0,0 22 15,0 0-15,0 0 0,-21 21 16,0 0 0,0 21-16,0 0 0,0 0 15,21 22-15,0-22 0,0 0 16,0 0-16,0 0 0,0 1 0,0-1 15,0 0-15,0 0 0,21-21 16,0 21-16,0-21 0,0 0 0,0 0 16,22 0-16,-22 0 0,21 0 0,-21 0 15,22 0-15,-22-21 0,21 21 16,1-21-16,-22 0 0,0 21 0,21-21 16,-42-1-16,21 1 0,-21 0 15,0 0-15,0 0 0,0 0 16</inkml:trace>
  <inkml:trace contextRef="#ctx0" brushRef="#br0" timeOffset="110218.06">4043 12848 0,'0'0'0,"-21"0"0,-1 0 0,1 0 32,21 21-32,-21-21 15,21 22-15,-21-22 0,0 0 16,0 0-16,-1 0 0,1 0 0</inkml:trace>
  <inkml:trace contextRef="#ctx0" brushRef="#br0" timeOffset="110408.96">2476 13356 0,'0'0'0,"-42"21"0,21 1 0,0-22 0,21 21 16,21-21-1,0 0-15,21 0 0,22 0 0,-22-21 16,22 21-16,-1-22 0,1 1 15,-1 21-15,1-21 0,-1 0 0,1 0 16</inkml:trace>
  <inkml:trace contextRef="#ctx0" brushRef="#br0" timeOffset="110869.41">7429 13187 0,'0'0'0,"22"-21"0,-1-22 16,0 22-16,-21 0 0,0 0 0,21 0 16,-21 0-16,21 21 15,-21 21 1,0 21-16,0-21 0,0 0 15,0 22-15,0-22 0,0 21 16,0 1-16,0-22 0,0 21 0,0-21 16,0 0-16,0 1 0,0 20 15,-21-21-15,21 0 16,0 0-16,21-21 16,0 0-1,1-21-15,-1 0 0</inkml:trace>
  <inkml:trace contextRef="#ctx0" brushRef="#br0" timeOffset="111224.46">8255 13102 0,'0'-21'0,"0"42"0,0-63 0,0 21 16,0 0-16,-21 21 16,0 0-16,-1 0 0,1 0 15,-21 21-15,21 0 0,-22 0 0,22 0 16,-21 0-16,21 1 0,0-1 15,-1 0-15,22 0 0,0 0 0,0 0 16,22 1-16,-1-22 16,0 0-16,0 21 0,0-21 0,22 21 15,-1-21-15,-21 0 0,21 0 0,1 21 16,-22-21-16,21 21 0,-21-21 16,1 21-16,-1-21 0,0 22 15,0-22-15,-21 21 0,0 0 0,0 0 16,0 0-16,-21-21 15,0 21-15,0-21 0,-22 0 16,22 22-16,0-22 0,0 0 16,0 0-16,-22 0 0,22 0 0,0 0 15,0 0-15,0 0 16,-1-22-16,1 22 0,0-21 0,0 0 16,0 0-16</inkml:trace>
  <inkml:trace contextRef="#ctx0" brushRef="#br0" timeOffset="111456.18">7366 12827 0,'-21'-21'15,"21"0"1,0 0-1,21 21 17,0 0-17,0 0-15,0 0 16</inkml:trace>
  <inkml:trace contextRef="#ctx0" brushRef="#br0" timeOffset="112189.14">10520 12637 0,'0'0'0,"21"0"0,-21-22 16,0 1-16,21 0 0,0 0 15,-21 0-15,0 0 0,0-1 16,0 1-16,0 0 0,21 0 0,-21 0 0,-21 21 31,0 21-15,0 0-16,0 0 0,0 22 16,-1-22-16,1 21 0,-21 0 0,21 22 15,0-1-15,-1-20 0,1 20 0,0 1 16,0-1-16,21-20 0,0 20 15,0-21-15,0 1 0,0-22 0,0 21 16,21-21-16,21 1 0,-20-1 16,20-21-16,0 0 0,1 0 0,20 0 15,-21 0-15,22 0 0,-1 0 0,1-21 16,-1-1-16,1 1 16,-1 0-16,43-21 0,-63-1 15,-22 22-15,21-21 0,-21 0 0,0-1 16,-21-20-16,0 20 0,0-20 15,0 21-15,-42-22 0,21 22 0,0-1 16,-22-20-16,1 21 0,0-1 16,-1 22-16,1-21 0,0 21 0,-1 21 15,1 0-15,0 0 0,-1 0 16,1 0-16,0 0 0,-1 42 0,1-21 16,21 0-16,-21 22 0,20-1 0,1-21 15,0 21-15,0 22 16,21-22-16,0 1 0,0-1 0,0 0 0,0-21 15,0 22-15,21-1 0,21-21 16,-20 0-16,20 1 0,21-1 16,-20-21-16,-1 0 0,22 0 0,-1 0 15</inkml:trace>
  <inkml:trace contextRef="#ctx0" brushRef="#br0" timeOffset="112596.52">11409 12954 0,'0'0'15,"0"-21"-15,0 0 16,0 0-16,0-1 0,-21 1 16,21 0-16,0 0 15,0 0 1,21 21-16,0 0 16,-21 21-16,21 0 0,-21 0 15,0 0-15,21 1 0,0 20 0,-21-21 16,22 21-16,-22-20 0,0 20 15,0-21-15,0 0 0,0 22 0,0-22 16,0 0-16,21 0 0,0-21 31,0 0-31,0-21 16,-21 0 0,21 0-16,1-1 0,-22 1 15,21 0-15,-21 0 0,21-21 0,-21 20 16,21-20-16,-21 21 0,21-21 15,0 20-15,-21 1 0,22 0 0,-22 0 16,0 0-16,0 0 0,21 21 31,-21 21-15,0 0-16,0 0 16</inkml:trace>
  <inkml:trace contextRef="#ctx0" brushRef="#br0" timeOffset="113268.22">12023 13060 0,'63'0'31,"-126"0"-31,147 0 0,-63-21 16,1 0-16,-22-1 0,21 1 16,-21 0-16,21 0 0,-21 0 15,0 0-15,0-22 0,0 1 16,0 21-16,0 0 0,0-1 15,-21 22 1,0 22-16,-1-1 0,1 21 16,21-21-16,-21 0 15,21 22-15,0-22 0,0 21 0,0-21 16,0 1-16,0-1 0,0 21 0,0-21 16,21 0-16,-21 1 15,43-1-15,-22-21 0,0 0 0,0 0 16,21 0-16,-20 0 0,-1 0 15,21 0-15,-21 0 0,0 0 0,22 0 16,-22 0-16,0 0 0,0-21 0,0 21 16,1-22-16,-1 1 0,-21 0 15,21 0-15,-21 0 0,21-22 16,0 22-16,-21 0 0,21-21 0,1 21 16,-1-22-16,-21 22 0,21-21 15,0 21-15,0-1 0,22 1 0,-22 21 16,0-21-16,0 21 0,21 0 15,-20 0-15,-1 21 0,21-21 0,-21 43 16,0-22-16,1 21 0,-1-21 0,0 22 16,-21-1-16,0-21 0,0 21 15,0-20-15,0 20 0,0-21 0,0 0 16,-21 0-16,21 1 0,-21-1 16,-1 0-16,1-21 15,21-21 1,0 0-1,21-1-15,1 1 16,-1 0-16,0-21 0,-21 21 16,21-1-16,0-20 0,0 21 0,1-21 15,-1 20-15,0 1 0,0-21 0,0 21 16,-21 0-16,21 21 16,1 0-16,-22 21 31</inkml:trace>
  <inkml:trace contextRef="#ctx0" brushRef="#br0" timeOffset="113488.24">13652 13123 0,'0'0'0,"22"0"62,-1 0-46</inkml:trace>
  <inkml:trace contextRef="#ctx0" brushRef="#br0" timeOffset="113660.35">13864 13145 0,'21'0'16,"0"0"31,1 0-47,-22-22 15,21 22-15,0-21 16,0 21-16</inkml:trace>
  <inkml:trace contextRef="#ctx0" brushRef="#br0" timeOffset="113868.32">14795 13166 0,'-21'0'0,"0"0"16,42 0 31,-21-21-32,21 21-15</inkml:trace>
  <inkml:trace contextRef="#ctx0" brushRef="#br0" timeOffset="114236.37">15240 12933 0,'0'0'0,"0"-21"0,0 0 15,0-1-15,0 1 0,0-21 0,0 21 16,-21 0-16,21-22 0,0 22 15,0 0-15,0-21 0,0 20 0,21-20 16,0 21-16,21-21 0,1 20 0,-22 1 16,42 0-16,-20 0 0,-1 0 15,22 21-15,-22 0 0,0 0 0,1 0 16,-1 0-16,-21 21 0,21 0 16,-20 0-16,-22 0 0,0 22 15,0-22-15,0 21 0,0 22 0,0-22 16,-22 22-16,1-22 0,0 0 0,-21 22 15,-1-22-15,1 0 0,21-20 16,-21 20-16,-22 21 16,1-20-16,41-43 0,22 21 15,0 0-15,-21-21 0,21 21 16,0 0-16,0 1 16,0-1-1</inkml:trace>
  <inkml:trace contextRef="#ctx0" brushRef="#br0" timeOffset="114448.44">15367 13589 0,'0'0'15,"0"21"-15,21-21 32,0 0-17,0-21 1,-21 0-16,22 21 15,-22-21 1,-22 21 0,1 0-16,0 0 15,-21 0-15</inkml:trace>
  <inkml:trace contextRef="#ctx0" brushRef="#br0" timeOffset="115519.9">275 15071 0,'-21'0'31,"0"0"-31,0 0 0,-1 0 16,-20 0-16,21 0 0,0 0 0,42 0 31,21 0-16,22 0-15,-1 0 0,1 0 16,20 0-16,1-21 0,0 21 16,-1 0-16,1 0 0,0 0 0,-1 0 15,-20 0-15,21 0 0,-22 0 16,1 0-16,-1 0 0,1 0 0,-22 0 16,-21 0-16,21 0 0,-20 0 15,-44 0 1,1 0-1,0-22-15,-21 22 0,-1-21 16,22 0-16,-21 21 0,0-21 0,-1 0 16,1 21-16,21-21 0,-22 21 15,22-22-15,-21 22 0,21-21 16,0 21 0,21-21-16,21 21 15,0 0-15,0 0 0,0 0 16,22 0-16,-1 0 0,-21 0 15,21 0-15,1 21 0,-22 0 0,0-21 16,0 22-16,-21-1 0,0 0 16,0 0-16,0 21 0,-21-20 15,0 20-15,-21 0 0,20 1 0,-20-1 16,0 0-16,-1-21 16,-20 22-16,21-22 0,-1 21 0,1-21 15,21 1-15,0-1 0,-1-21 16,1 0-16</inkml:trace>
  <inkml:trace contextRef="#ctx0" brushRef="#br0" timeOffset="116714.02">2053 14965 0,'0'0'0,"0"-21"31,21 0-31,0 21 16,1-22-16,-1 1 0,0 0 15,0 0-15,21-21 0,-20 20 16,-1 1-16,-21 0 0,21 0 0,-21-21 16,21 20-16,-21 1 0,0 0 15,0 0-15,0 42 16,0 0-1,0 0-15,-21 22 0,21-22 0,0 21 16,0 1-16,0-1 0,0 0 16,-21 1-16,21-1 0,0-21 0,0 21 15,0 1-15,0-1 0,0 0 16,0-20-16,-21 20 0,21-21 16,0 0-16,0 0 0,0 1 15,0-1-15,-22-21 31,22-21-31,-21 21 0,0-22 0,21 1 16,-21 0-16,0 0 0,0-21 16,-1 20-16,1 1 0,0 0 15,21 0-15,-21 0 16,21 42 0,0 0-1,0 0-15,21-21 16,-21 21-16,21-21 0,0 22 15,1-22-15,-1 0 0,0 0 16,21 0-16,1 0 0,-1 0 0,0 0 16,1 0-16,20-22 0,-21 1 15,22 0-15,-1 0 0,1 0 0,-22 0 16,22-1-16,-22 1 0,0-21 16,1 21-16,-1 0 0,-21-22 15,0 22-15,1-21 0,-1 21 0,0-22 16,-21 22-16,0-21 0,0-1 15,0 22-15,0 0 0,0 0 0,0 0 0,0 0 16,-21 21 0,0 0-16,-1 0 0,1 21 15,21 21-15,-21-21 16,0 22-16,0-1 0,21 0 0,-21 1 16,-1-1-16,1 0 0,21 22 15,-21-1-15,0 1 0,21-1 0,-21 22 16,0-22-16,-1 22 0,22-21 15,-21 20-15,0-20 0,21 20 0,0 1 16,-21 0-16,21-1 0,-21 1 16,21 0-16,0-1 0,0 1 0,0 0 15,0-22-15,0 1 0,0-22 16,0 22-16,21-22 0,0 0 16,0 1-16,0-22 0,1 0 0,20 0 15,-21-21-15,0 0 0,22 0 16,-22-21-16,21 0 0,-21 0 0,22-1 15,-22-20-15,21 21 0,-21-21 16,0-1-16,1 1 0,-1 0 0,-21-1 16,21-20-16,-21 20 0,0-20 15,0-22-15,0 22 0,-21-1 0,0 1 16,-1-1-16,1 1 0,0-1 16,0 1-16,-21 20 0,20 1 0,1 0 15,0-1-15,0 22 0,21 0 16,0 0-16,-21 0 0,21 0 0,0-1 15,21 1 17,0 0-32,0 21 0,0-21 0,1 21 15,20-21-15,0 0 16,1-1-16,62-20 0</inkml:trace>
  <inkml:trace contextRef="#ctx0" brushRef="#br0" timeOffset="118385.18">4699 14923 0,'-21'21'0,"42"-42"0,-85 63 15,43-42-15,-21 0 0,21 21 0,0-21 16,-1 0-16,1 0 0,0 0 16,42-21-1,0 0 1,1 21-16,-22-21 0,21-1 16,0 1-16,0 0 0,0-21 15,0 21-15,1-1 0,-1-20 0,0 0 16,-21-1-16,0 1 0,21 0 15,-21-1-15,21 1 0,-21 0 0,0-1 16,0 1-16,0 21 0,0-21 16,0 20-16,0 1 0,0 0 0,0 0 15,0 42 17,0 0-32,0 0 0,0 22 0,0-1 15,0 0-15,0 1 0,0 20 16,0-20-16,0-1 0,0 21 0,0-20 15,0-1-15,0 22 16,21-22-16,-21-21 0,22 21 0,-1 1 16,0-22-16,-21 21 0,21-21 0,0 1 15,0-1-15,1-21 0,-1 21 16,21-21-16,-21 0 0,0 0 16,1 0-16,-1-21 0,0 21 15,0-21-15,21-1 0,1 1 16,-43 0-16,21-21 0,0 21 15,0-1-15,0 1 0,-21-21 16,0 21-16,0-22 0,22 22 0,-22-21 16,21 21-16,-21 0 0,0-1 15,0 1-15,0 42 32,0 1-32,0-1 0,0 0 0,0 0 15,0 0-15,0 0 0,0 1 0,0 20 16,0-21-16,0 0 0,0 0 15,0 1-15,21-1 0,0 0 16,0-21-16,0 0 0,1 0 16,-1 0-16,0 0 0,21 0 15,-21 0-15,22 0 0,20-21 16,-20 21-16,-22-21 0,21-1 0,-21 1 16,22 0-16,-1-21 15,-21 21-15,-21-1 0,0-20 0,0 21 16,0 0-16,0 0 0,0-1 15,0 1-15,0 0 0,0 42 32,0 0-32,-21 1 0,21-1 15,-21 21-15,21-21 0,0 0 16,0 22-16,0-22 0,0 0 0,-21 0 16,21 0-16,0 22 0,0-22 15,0 0-15,0 0 0,0 0 16,0-42 31,0 0-47,21 0 0,-21 0 15,21 0-15,0-1 0,-21 1 0,21-21 16,-21 21-16,21-22 0,1 22 16,-1-21-16,0 0 0,0 20 0,0 1 15,0 0-15,1 0 0,-1 0 16,0 21-16,0 0 0,0 0 15,-21 21-15,0 0 0,0 0 16,21 0-16,-21 22 0,0-22 0,0 0 16,22 0-16,-22 22 0,0-22 15,0 0-15,0 0 0,0 0 0,0 0 16,0 1-16,0-1 16,0 0-16,21-21 46,-21-21-46,0 0 0,0-1 16,21 1-16,0 0 0,0 0 16,-21 0-16,21 0 0,1-22 15,-1 22-15,-21-21 0,21 21 0,0-22 16,0 22-16,0 0 0,1 0 16,-1 0-16,0 21 0,0 0 15,0 0 1,-21 21-16,0 0 0,0 21 15,0-21-15,0 1 0,0 20 0,0-21 16,0 0-16,0 0 0,0 22 16,0-22-16,0 0 0,21 0 0,1 0 15,-1-21-15,-21 22 0,21-1 0,0-21 16,21 0-16,-20 0 0,-1 0 16,0 0-16,21 0 0,-21 0 0,22 0 15,-1 0-15,0 0 0,-20 0 0,20-21 16,0-1-16,-21 22 0,22-21 15,-22 0-15,0 0 0,0-21 16,0 20-16,1 1 0,-22-21 0,0 21 16,0-22-16,0 1 0,0 21 15,0 0-15,0 0 0,0-1 0,-22 22 32,1 22-32,0 20 0,21-21 15,-21 0-15,21 22 0,0-22 16,0 21-16,0-21 0,0 22 0,0-22 15,0 0-15,0 0 0,0 0 16,0 0-16,0 1 0,21-1 16,0-21-16,0 0 0,1 0 15,-1 0-15,0 0 0,0 0 16,0 0-16,0 0 0,1-21 0,-1 21 16,0-22-16,0 1 0,0 21 15,0-21-15,-21 0 0,0 0 0,0 0 16,0-22-16,0 22 0</inkml:trace>
  <inkml:trace contextRef="#ctx0" brushRef="#br0" timeOffset="118601.14">6413 14182 0,'-21'0'0,"42"0"0,-84 0 15,42 0-15,0 21 0,-1-21 0,22 21 47,-21-21-15</inkml:trace>
  <inkml:trace contextRef="#ctx0" brushRef="#br0" timeOffset="118798.07">4805 14626 0,'0'0'0,"-21"21"0,21 1 15,21-22 1,0 0-16,21 0 0,1 0 0,-1-22 15,0 22-15,1-21 0,20 0 16,-21 21-16,22-21 0,-1 0 16</inkml:trace>
  <inkml:trace contextRef="#ctx0" brushRef="#br0" timeOffset="119268.01">8763 14647 0,'0'0'0,"21"-21"0,0 21 0,-21-21 0,21 0 16,1 0-16,-1 21 0,0-21 16,0-1-16,0 22 15,-21-21-15,0 42 31,0 1-31,0-1 0,0 21 0,0-21 16,0 0-16,0 1 16,0 20-16,0-21 0,-21 0 0,21 0 15,0 1-15,0-1 0,-21 0 0,21 0 16,0 0-16,-21-21 0,21 21 16,21-21 15,0 0-31,0 0 15</inkml:trace>
  <inkml:trace contextRef="#ctx0" brushRef="#br0" timeOffset="119659.9">9546 14499 0,'0'0'0,"21"0"0,0-21 0,-21 0 15,0 0-15,-21 21 31,0 0-31,0 0 0,0 0 16,-22 0-16,22 21 0,-21 0 0,21 0 16,0 0-16,-22 1 0,22-22 0,0 21 15,21 0-15,0 0 0,0 0 16,0 0-16,21 1 16,0-22-16,0 0 0,22 0 15,-22 0-15,21 21 16,-21-21-16,22 0 0,-22 21 0,21-21 15,-21 21-15,22 0 0,-22-21 0,21 21 16,-21 1-16,-21-1 16,0 0-16,0 0 0,0 0 15,0 0-15,-21-21 0,0 22 16,0-22-16,0 21 0,0-21 0,-22 0 16,22 0-16,0 21 0,0-21 0,0 0 15,-1 0-15,1 0 0,0 0 16,0 0-16,0-21 15,0 0-15,-1 21 16,22-22-16</inkml:trace>
  <inkml:trace contextRef="#ctx0" brushRef="#br0" timeOffset="119860.78">8848 14309 0,'0'0'0,"0"-21"0,-22 21 16,44 0 47,-1 0-63,0 0 0,21 0 15</inkml:trace>
  <inkml:trace contextRef="#ctx0" brushRef="#br0" timeOffset="121488.85">11515 14182 0,'0'-21'0,"0"42"0,0-64 0,0 22 16,0 0-1,0 0-15,0 0 0,0 0 16,0-1-16,-22 44 31,22-1-15,-21 0-16,0 0 0,0 21 16,0 1-16,21-1 0,-21 0 0,-1 1 15,1-1-15,0 0 0,0 22 0,21-22 16,0 1-16,0-1 0,0 0 15,0-21-15,0 22 0,0-22 0,21 0 16,-21 0-16,21 0 0,22 1 16,-22-22-16,0 0 0,0 0 15,21 0-15,1 0 0,-22 0 0,21 0 16,1 0-16,-1 0 0,-21-22 16,21 1-16,1 0 0,-1 0 0,0 0 15,1-22-15,-22 22 0,21-21 0,-21 0 16,1-1-16,-22 1 0,0 0 15,0-22-15,0 22 0,0-22 0,0 22 16,0 0-16,0-22 0,0 22 0,-22-1 16,1 1-16,0 0 15,0 21-15,0-1 0,0 1 0,-22 0 16,1 21-16,21 0 0,-22 0 0,22 0 16,-21 21-16,21 0 0,-22 22 15,22-22-15,-21 21 0,21 1 0,0-1 16,-1 0-16,1 1 0,21 20 15,0-21-15,0 1 0,0-1 0,0 0 16,0 1-16,0-1 0,21 0 16,1-20-16,-1 20 0,0-21 0,0 0 15,0 0-15,22 1 0,-22-22 0,21 0 16,0 21-16,-20-21 0,62 0 16,-41 0-16,-1-21 0,0 21 15,1-22-15,-1 1 0,-21 0 16,21 0-16,1 0 0,-22 0 0,21-22 15,-21 22-15,1 0 0,-1-21 16,0 20-16,-21 1 0,0 0 0,21 21 16,-21-21-16,21 21 15,-21 21 1,0 0-16,0 0 0,0 1 16,0-1-16,0 0 0,0 21 15,0-21-15,0 1 0,0-1 0,0 0 0,0 0 16,0 0-16,0 0 15,21 1-15,1-22 0,-1 21 16,0-21-16,0 0 0,0 0 16,0 0-16,1 0 0,-1-21 15,0 21-15,0-22 0,0 1 0,0 0 16,1 0-16,-1 0 0,-21-22 16,0 22-16,21-21 0,-21 21 0,21-22 15,-21-20-15,0 21 0,0 20 16,0 1-16,21 0 0,-21 0 15,0 42 1,0 0 0,0 0-16,0 22 15,0-22-15,0 0 0,0 21 16,0-20-16,0 20 0,0-21 0,21 21 16,-21-20-16,0-1 0,0 0 15,22 0-15,-1 0 0,0 0 0,0 1 16,0-22-16,0 21 15,1-21-15,-1 0 0,0 0 0,0 0 16,0 0-16,22 0 0,-22-21 0,0-1 16,0 22-16,0-21 0,0 0 15,1 0-15,-1-21 0,0 20 16,0-20-16,-21 21 0,0-21 0,0-1 16,21 1-16,-21 21 0,0-22 15,0 22-15,0 0 0,0 0 0,0 0 16,0 0-16,0 42 31,0 0-31,0 0 0,0 0 0,0 0 16,0 22-16,0-22 0,0 21 15,0-21-15,0 1 0,0-1 0,0 21 16,0-21-16,21 0 0,1 1 16,-1-1-16,0-21 0,0 0 15,0 0-15,0 0 16,1 0-16,-1 0 0,21 0 15,-21 0-15,0-21 0,1-1 0,-1 1 16,0 0-16,-21 0 0,21-21 16,0 20-16,0-20 0,-21 21 15,22-21-15,-22-1 0,21 22 0,0 0 16,-21-21-16,0 20 0,21 1 0,0 21 16,-21-21-16,21 21 15,-21 21-15,0 0 16,0 1-16,0-1 0,0 21 15,0-21-15,0 0 0,0 22 0,0-22 16,0 21-16,0-21 0,0 1 0,0-1 16,0 0-16,0 0 0,0 0 15,0 0-15,0 1 0,22-22 32,-1 0-32,21 0 15,-21 0-15</inkml:trace>
  <inkml:trace contextRef="#ctx0" brushRef="#br0" timeOffset="121884.62">15219 14118 0,'0'0'16,"0"-21"-16,0 0 0,0 0 16,0 0-16,21 21 15,0-22-15,0 22 16,0 0-16,-21 22 15,22-1-15,-22 0 0,0 0 16,0 0-16,0 0 0,0 22 0,0-22 16,0 21-16,0-21 0,0 1 15,0 20-15,0-21 0,0 0 16,0 0-16,0 1 0,0-1 0,0 0 16,0 0-16,-22-21 15,22-21 1</inkml:trace>
  <inkml:trace contextRef="#ctx0" brushRef="#br0" timeOffset="122081.51">15409 13970 0,'0'0'16,"0"-21"-16,-21 0 0,21 0 15,-21 21-15,0 0 0,0-22 16,-1 22-16,44 0 47,-1 22-47,0-22 15,0 0-15,0 0 16</inkml:trace>
  <inkml:trace contextRef="#ctx0" brushRef="#br0" timeOffset="122372.34">15875 13907 0,'-254'21'0,"508"-64"0,-254 65 0,21-44 16,-21 1-16,21 21 0,-21-21 15,0 42 1,0 0 0,0 1-16,0-1 0,0 0 15,0 0-15,0 21 0,0-20 0,0 20 16,0-21-16,0 21 0,0-20 0,0 20 15,0-21-15,0 21 0,0-20 16,0 20-16,0-21 0,0 0 0,0 0 16,0 1-16,0-1 15,21-21 1,1 0-16,-1 0 0,0 0 16,0-21-16,0-1 0,-21 1 15,21 0-15,-21 0 0</inkml:trace>
  <inkml:trace contextRef="#ctx0" brushRef="#br0" timeOffset="122556.23">15854 14118 0,'-21'0'15,"42"0"-15,-64 0 0,22 0 0,21-21 16,0 0 15,21 21-31,1 0 0,-1 0 16,21 0-16,-21 0 0,22-21 15,-1 21-15,0 0 0,1 0 0,-1 0 16,0 0-16,1-21 0,-1 21 0,0 0 16,-21 0-16</inkml:trace>
  <inkml:trace contextRef="#ctx0" brushRef="#br0" timeOffset="123608.15">17272 13949 0,'21'-21'0,"-42"42"15,63-63-15,-42 20 0,21 1 0,1 0 16,-1-21-16,0 21 0,-21-1 16,21 1-16,-21 42 31,0 1-31,0-1 0,0 21 15,0 0-15,0 1 0,-21-1 0,21 0 16,0-20-16,0 20 0,0 0 16,0 1-16,0-22 0,0 21 0,0-21 15,0 0-15,0 1 0,0-1 0,0 0 16,0 0-16,21-21 16,0 0-1,0 0-15,-21-21 16,22 21-16,-1-21 0,0 0 0,0-1 15,0 1-15,0 0 0,22 0 0,-22 0 16,0-22-16,0 22 0,0 0 16,1 0-16,-1-21 0,21 42 15,-42-22-15,21 22 0,0 0 0,-21 22 16,22-1 0,-22 0-16,0 0 0,21 0 0,-21 0 15,0 1-15,0-1 0,0 0 0,0 0 16,21 0-16,0 0 15,-21 1-15,21-22 0,0 0 16,1 21-16,-1-21 0,0 0 16,0 0-16,0 0 0,22 0 0,-22 0 15,0-21-15,21 21 0,-21-22 0,1 1 16,-1 21-16,0-21 0,0-21 16,-21 21-16,21-1 0,-21-20 0,21 21 15,1-21-15,-22 20 0,0-20 16,0 0-16,21-1 0,-21 22 0,21 0 15,-21 0-15,0 0 0,0 42 32,0 0-32,-21 21 15,0-20-15,21-1 0,0 0 0,-22 21 16,22-21-16,0 1 0,0 20 16,0 0-16,0-21 0,0 1 15,0-1-15,22 0 0,-1 0 16,0-21-16,0 0 0,0 21 15,22-21-15,-22 0 0,0 0 0,0 0 16,21 0-16,-20 0 0,-1 0 0,0-21 16,0 21-16,0-21 0,0 0 15,1 0-15,20-22 16,-42 22-16,0-21 0,21-1 0,0 22 16,-21 0-16,0 0 0,21 0 15,-21 42 1,0 0-16,0 0 0,0 0 15,0 1-15,0-1 0,0 0 16,-21 0-16,21 0 0,0 22 0,-21-22 16,21 0-16,0 0 0,0 0 15,0-42 17</inkml:trace>
  <inkml:trace contextRef="#ctx0" brushRef="#br0" timeOffset="123989.07">18902 13780 0,'0'0'15,"0"-43"-15,0 1 0,0 21 0,0-22 0,-21 22 16,21 0-16,-22 0 0,1 21 16,0 0-1,0 0-15,21 21 0,0 0 0,-21 0 16,21 1-16,0-1 15,0 0-15,0 0 0,21-21 0,0 21 16,0-21-16,0 0 0,1 0 16,-1 0-16,0 0 15,0 0-15,0-21 0,0 21 0,-21-21 16,22 21-16,-22-21 0,0 0 16,0-1-16,0 1 0,0 0 0,0 0 15,0 0-15,-22 0 0,1-1 16,0 1-16,0 21 0,0 0 0,0 0 15,-1 0-15,1 0 0,-21 21 0,21 1 16,0-1-16,-22 0 0,22 0 16,-21 21-16,-1 22 15,43-22-15,0-21 0,-21 22 0,21-22 16,0 21-16,0-21 0,21 1 16,1-1-16,-1 0 0,0-21 0,21 0 15,-21 21-15</inkml:trace>
  <inkml:trace contextRef="#ctx0" brushRef="#br0" timeOffset="124508.02">19325 13801 0,'21'-21'15,"-381"211"-15,720-423 0,-381 297 0,42-170 0,0 85 16,1-22-16,-22 1 0,21 21 0,0 0 16,-21 0-16,0-1 0,0 1 0,0 42 31,0 1-31,0-1 0,0 21 15,-21 0-15,0 1 0,-1-1 0,22 0 16,-21 1-16,21-1 0,-21 0 16,21 1-16,0-1 0,0-21 0,0 22 15,0-1-15,0-21 0,0 0 16,0 22-16,0-22 0,0 0 0,21 0 16,0-21-16,1 21 0,-1 0 0,0-21 15,21 0-15,-21 0 0,1 0 16,20 0-16,0 0 0,-21 0 0,22-21 15,-22 0-15,21 0 0,-21 0 0,1 0 16,20-1-16,-21 1 16,0-21-16,0 0 0,1-1 0,-1-20 15,21 20-15,-21-20 0,0 21 16,1-22-16,-1 22 0,0-1 0,-21 22 16,0 0-16,0 0 0,0 42 15,0 0-15,-21 0 16,0 22-16,-1-1 0,-20 0 0,21 1 15,0-1-15,0 0 0,-1 1 16,1-1-16,21 0 0,0 1 0,0-22 16,0 0-16,0 0 0,21 0 0,-21 1 15,22-1-15,-1-21 0,21 0 16,-21 21-16,0-21 0,22 0 0,-1 0 16,-21 0-16,22 0 0,-1 0 15,-21 0-15,21 0 0,-20-21 16,-1 21-16,-21-21 0</inkml:trace>
  <inkml:trace contextRef="#ctx0" brushRef="#br0" timeOffset="125296.25">4826 15515 0,'0'0'0,"21"-21"0,-21 0 0,0 0 0,21 0 15,-21-1-15,21 1 16,-21 0-16,0 0 15,0 42 17,0 0-32,0 0 0,-21 22 0,0-1 15,21 0-15,-21 1 0,21-1 16,0 0-16,-21 1 0,21-1 0,-21 0 16,21 1-16,-22-1 0,22 0 15,0 1-15,0-22 0,0 0 0,0 21 16,0-20-16,0-1 15,0-42 1,0-1 0</inkml:trace>
  <inkml:trace contextRef="#ctx0" brushRef="#br0" timeOffset="127075.79">4508 15769 0,'-42'0'0,"84"0"0,-105 0 16,42 0-16,42 0 31,0 0-31,0 21 16,22-21-16,-1 0 0,21 0 15,-20 0-15,20 0 0,-20 0 0,20-21 16,1 0-16,-1 21 0,-21-21 16,1 0-16,-1 0 0,0 21 0,1-22 15,-22 1-15,0 0 0,0 0 16,-21 0-16,0 0 0,0-1 15,0-20-15,0 21 0,0 0 0,0 0 16,0-1-16,-21 22 16,0 22-1,21-1-15,0 0 0,0 21 16,0-21-16,0 22 0,0-1 0,0 0 16,0-20-16,0 20 0,0 0 15,0 1-15,-21-22 0,21 21 0,0 0 16,0-20-16,0 20 0,0-21 0,0 0 15,0 0-15,0 1 16,-21-22-16,21 21 0,0-42 31,0-1-31,0 1 0,0 0 16,21 0-16,0 0 0,0-22 16,0 22-16,0-21 0,1 21 15,20-22-15,-21 22 0,21 0 0,-20 0 0,-1 21 16,0 0-16,21 0 0,-21 0 15,1 0-15,-1 0 0,-21 21 16,21 0-16,-21 0 0,0 22 16,0-22-16,0 21 0,0-21 0,0 1 15,0 20-15,0-21 0,0 0 16,0 0-16,0 1 0,0-1 16,0 0-16,21-21 0,0 21 0,0-21 15,22 0-15,-22 0 0,21 0 16,-21 0-16,22 0 0,-1 0 0,0-21 15,1 0-15,-1 0 0,0-1 0,1 1 16,-22-21-16,0 0 0,0 20 16,0-20-16,-21 21 0,0-21 0,0 20 15,0-20-15,0 21 0,0 0 16,-21 21-16,0-21 0,0 21 16,0 0-16,0 0 0,-1 0 15,1 0-15,21 21 0,0 0 16,0 0-16,0 0 0,0 0 0,0 1 15,0-1-15,0 0 0,21 0 16,1 21-16,-1-20 0,0-1 0,0 0 16,-21 0-16,21 0 0,0 0 0,1 1 15,-1-1-15,0 0 0,-21 0 16,21-21-16,0 0 0,0 21 0,1-21 16,-1 0-16,0 0 15,0 0-15,0-21 0,0 0 0,22 21 16,-22-21-16,0 0 0,0-1 15,22-20-15,-22 21 0,0 0 16,0-22-16,21 22 0,-20-21 0,-1 21 16,0-22-16,-21 22 0,21 0 15,-21 0-15,21 21 0,-42 21 32,0 0-17,21 22-15,-21-22 0,21 0 0,0 0 16,0 21-16,0-20 0,0-1 15,0 21-15,0-21 0,0 0 16,0 1-16,0-1 0,21 0 0,0-21 16,0 0-1,22 0-15,-22 0 0,0 0 0,0 0 16,21 0-16,1 0 0,-22-21 16,21 0-16,-21-1 0,22 1 0,-22 0 15,0 0-15,0-21 0,-21-1 16,0 22-16,21-21 0,-21 21 0,0-22 15,0-20-15,-21 20 0,0 22 16,0 0-16,0 0 0,-43-21 16,22 42-16,21 0 15,-22 0-15,1 0 0,0 21 0,-1-21 16,22 21-16,-21 21 0,21-21 0,0 1 16,21 20-16,0 21 15,0-41-15,0 20 0,0 0 16,0-21-16,21 1 0,0 20 0,0-21 15,0 0-15,0 0 0,1-21 16,20 22-16,-21-22 0,21 0 0,-20 0 16,-1 0-16,21 0 0,-21 0 0,22-22 15,-22 22-15,0-21 0,21 0 16,-21 0-16,1-21 0,-1 20 16,0 1-16,0-21 0,21 0 15,-20 20-15,-22 1 0,21 0 0,-21 42 47,0 0-47,0 1 0,0 20 0,-21-21 16,21 0-16,0 22 0,0-22 0,0 0 15,0 0-15,0 0 0,0 0 16,0 22-16,0-22 16,21-21-1,0 0 1,0 0-16,0-21 0,0 21 15,1-21-15,41-22 0,-42 22 16,0 0-16,1-21 0,41-1 16,-42 1-16,0 21 15,-21 42 1,0 0 0,-21 0-16,21 22 0,0-22 0,0 0 15,0 0-15,-21 21 0,21-20 0,0-1 16,0 0-16,0 0 0,21 0 15,0-21-15,1 21 0,20 1 0,0-22 16,-21 0-16,22 0 0,-1 0 16,22 0-16,-22 0 0,0 0 0,1 0 15,-1-22-15,0 22 0,-21-21 0,1 0 16,-1 0-16,0-21 16,-21 20-16,0-62 0,0 63 15,0-22-15,-21 1 0,0 21 16,-1 0-16,1-1 0,0 1 0,0 0 15,0 21-15,-43 0 0,43 0 16,-21 0-16,21 0 0,-1 0 16</inkml:trace>
  <inkml:trace contextRef="#ctx0" brushRef="#br0" timeOffset="127513.18">9652 15579 0,'0'-43'0,"0"86"0,21-107 16,0 43-16,-21 0 0,0 0 0,21 0 15,-21 42 1,0 0-16,0 0 0,0 21 0,0 1 15,0-1-15,0 0 0,-21 1 16,21 20-16,-21 1 0,0-22 0,0 22 16,21-22-16,-21 21 0,-1-20 0,22-1 15,-21-21-15,21 22 0,0-22 16,0 0-16,0 0 0,0 0 16,0 0-16,0-42 31,21 0-31,-21 0 0,22 0 0</inkml:trace>
  <inkml:trace contextRef="#ctx0" brushRef="#br0" timeOffset="127752.04">9715 15790 0,'0'-84'15,"-21"359"-15,42-466 0,-21 64 0,0 85 16,0 21-16,0-21 0,0 20 16,0 1-16,0 0 0,22 21 0,-1 21 15,0 0-15,0 1 16,21-1-16,-20 21 0,20 0 15,0 1-15,-21-1 0,22 0 0,-1 1 16,-21 20-16,0-20 0,22-1 16,-22 0-16,-21 1 0,21-1 0,-21-21 15,21 21-15,-21-20 0,0-1 16,0 0-16,21-21 0,1 0 16,-1-21-1,-21 0-15,0-1 0,21-20 16</inkml:trace>
  <inkml:trace contextRef="#ctx0" brushRef="#br0" timeOffset="127966.92">10393 15706 0,'21'-106'0,"-21"64"0,-42 338 0,84-656 15,-63 572-15,63-466 0,-42 190 0,0 22 16,0 0-16,0 20 0,0 1 0,0 0 16,0 42-1,-21 0-15,0 22 0,21-1 16,-21 0-16,-1 1 0,1-1 0,0 0 15,-21 64-15,21-42 0,-1-22 16,22 0-16,0 22 0,-21-22 16,21 1-16,0-1 0,0 0 0,0-21 15,0 1-15,0-1 0,0 0 16,21-21-16,1 0 0</inkml:trace>
  <inkml:trace contextRef="#ctx0" brushRef="#br0" timeOffset="128352.99">10901 15748 0,'0'-21'16,"0"42"-16,0-63 0,0 21 0,-21 21 15,-1 0-15,1 0 16,0 0-16,0 0 0,-21 21 0,20 0 16,1-21-16,0 42 0,0-21 15,0 1-15,0 20 0,-1 0 0,22 22 16,0-22-16,0-21 15,0 22-15,0-22 0,22 0 16,-1 0-16,0 0 0,21 0 0,-21 1 16,22-22-16,-1 0 0,0 0 0,1 0 15,-1 0-15,0-22 0,-20 1 16,20 0-16,0 0 0,22-21 16,-43-1-16,0 22 0,-21-21 15,0-1-15,0 1 0,0 21 16,0-21-16,0-1 0,-21 1 0,0 21 15,-22 0-15,22-1 0,0 1 0,0 0 16,-21 21-16,20 0 0,1 0 0,-21 0 16,21 0-16,0 0 0,-1 21 15,1 0-15,0-21 0,0 22 16,21-1-16,0 0 0,21 0 16</inkml:trace>
  <inkml:trace contextRef="#ctx0" brushRef="#br0" timeOffset="129491.82">12192 15579 0,'63'0'16,"-41"0"-16,-1 0 15,21 0-15,-21-21 0,22 21 0,-22-22 0,0 1 16,0 0-16,0 21 0,0-21 15,1 0-15,-22 0 0,0-22 16,0 22-16,0 0 0,0 0 0,-22 0 16,1-22-16,0 43 0,0-21 15,-21 21-15,20-21 0,-20 21 0,0 0 16,21 0-16,-22 21 0,1 0 16,21 0-16,0 1 0,-1-1 15,1 21-15,21 0 0,0-20 0,0 20 16,0 0-16,0 1 0,0-1 0,21-21 15,1 21-15,-1 1 0,0-22 0,0 21 16,0 1-16,0-1 0,1-21 16,-1 21-16,-21 1 0,21-22 15,-21 0-15,0 21 0,0-20 0,0-1 16,0 0-16,-21-21 0,0 21 16,-22-21-16,22 0 0,0 0 0,0 0 15,-22 0-15,22-21 0,0 21 0,-21-21 16,21 0-16,-1-1 0,1-20 15,0 21-15,0-21 0,0 20 0,0-20 16,21 0-16,0 21 0,0-1 0,-22-20 16,22 21-16,0 0 15,-21 21-15,21 21 16,0 0 0,0 0-16,0 0 0,21 1 15,1-1-15,-22 21 0,21-21 0,0 22 16,-21-22-16,21 21 0,0-21 15,0 0-15,1 1 0,-1-1 0,0 0 16,21 0-16,-21-21 0,43 0 16,-22 0-16,1 0 0,-1 0 15,0 0-15,1 0 0,-1-21 0,-21 0 16,21 0-16,1-1 0,-22 1 0,21-21 16,-21 21-16,1-22 0,-22 1 15,21 21-15,-21-21 0,21 20 0,-21-20 16,0 21-16,0 0 0,0 0 15,0-1-15,0 44 32,0-1-17,0 0-15,0 0 0,0 21 0,0-20 16,0-1-16,0 0 0,0 21 0,0-21 16,0 1-16,0-1 0,21 0 15,-21 0-15,21 0 0,0 0 16,1-21-16,-1 0 0,0 0 15,0 0-15,0 0 0,0 0 0,1 0 16,-1-21-16,0 21 0,0-21 16,0 0-16,0 0 0,1-22 15,-1 22-15,-21 0 0,0-21 0,21-1 16,-21 1-16,0 21 0,0 0 16,0 0-16,0-1 0,0 1 15,0 42 1,-21-21-16,21 22 15,0-1-15,0 21 0,0-21 16,0 0-16,0 22 0,0-22 0,0 0 16,0 21-16,0-20 0,0-1 0,0 0 15,0 21-15,0-21 0,0 1 16,0-1-16,0 0 16,21-21-16,0 0 0,0 0 0,0 0 15,22 0-15</inkml:trace>
  <inkml:trace contextRef="#ctx0" brushRef="#br0" timeOffset="130196.41">13568 15706 0,'0'-21'15,"0"42"-15,0-64 0,0 22 0,0 0 0,0 0 16,0 0-16,-21 0 16,-1 21-16,1 0 15,0 0-15,0 21 0,0 0 16,0 0-16,21 0 15,0 22-15,0-1 0,-22-21 0,22 21 16,0 1-16,0-1 0,0 0 0,0-20 16,0 20-16,0-21 0,22 21 15,-1-20-15,0-1 0,0 0 0,0-21 16,22 0-16,-22 0 0,21 0 16,-21 0-16,64-21 0,-64 21 15,21-21-15,1-1 0,-22 1 0,0-21 16,21 21-16,-20-22 0,-1 1 15,0 0-15,0 21 0,-21-22 0,42-63 16,-42 64-16,0-21 16,0 20-16,22-20 0,20-43 15,-42 64-15,0-1 0,21-20 16,-21 42-16,0-1 16,0 44-16,0 20 15,-21-21-15,0 21 0,0 22 0,21-22 16,-22 22-16,1-22 0,0 22 15,0-22-15,0 0 0,0 1 0,21 20 16,0-21-16,-22 1 0,22-1 0,-21-21 16,21 22-16,0-22 0,0 21 15,0 0-15,-21-42 16,21 22-16,0-44 31,0 1-31,0 0 16,0 0-16,0-21 0,21 20 15,0 1-15,1-21 0,41-22 16,-21 43-16,1 0 0,-1 0 0,0 0 16,1 0-16,-1-1 0,0 22 15,1 0-15,-22 0 0,21 22 0,-21-1 16,1 0-16,-1 0 0,-21 0 0,0 0 16,0 22-16,0-22 0,0 0 15,0 21-15,0-20 0,0-1 0,-21 0 16,-1 0-16,1 0 0,0 0 15,0-21-15,0 22 0,21-1 16,0-42 15</inkml:trace>
  <inkml:trace contextRef="#ctx0" brushRef="#br0" timeOffset="132900.72">14944 15240 0,'-22'21'16,"44"-42"-16,-65 42 0,43 0 15,21-21 17,22 0-32,-22 0 0,0 0 15,21-21-15,1 21 0,-1-21 16,-21 0-16,22 21 0,-1-21 0,-21 0 15,0-1-15,0 1 0,1 0 16,-22 0-16,0 0 0,0-22 16,-22 43-16,1 0 0,0 0 15,-21 0-15,21 0 16,-22 0-16,22 0 0,-21 0 0,-1 22 16,1 41-16,0-42 0,21 22 15,21-1-15,0-21 0,0 21 16,0-20-16,0 20 0,0-21 0,0 0 15,0 22-15,42-22 0,-21-21 0,0 21 16,22 0-16,-1-21 0,-21 0 16,21 0-16,1 21 0,-22-21 0,21 0 15,-21 0-15,1 0 0,-44-21 32,1 21-32,0 0 0,-21 0 15,21 0-15,-22 0 0,1 0 16,0 0-16,-1 21 0,22-21 0,-21 21 15,21 1-15,-22-1 0,22 21 0,0-21 16,0 0-16,21 22 16,0-22-16,-21 0 0,21 21 0,0-20 15,0-1-15,0 21 0,21-21 0,0 0 16,0-21-16,21 22 0,-20-1 16,20-21-16,0 0 0,1 0 0,-1 0 15,21 0-15,-20 0 0,-1-21 0,22-1 16,-22 1-16,21 0 0,-20 0 15,-1 0-15,0 0 0,1-1 0,-1-20 16,-21 0-16,22-1 0,-22 1 0,0 0 16,0-22-16,0 1 0,0 20 15,-21-20-15,0-1 0,22 1 0,-22-1 16,21 22-16,-21 0 0,0-1 16,0 1-16,0 21 0,0 0 15,0 0-15,-21 21 16,-1 21-16,22 0 0,-21 21 15,0-21-15,21 22 0,-21 20 0,0 1 16,0-22-16,21 22 0,0-1 0,-22-21 16,1 22-16,21-22 0,-21 22 15,21-22-15,0 0 0,0-20 0,0 20 16,0 0-16,0-21 0,21 1 16,0 20-16,1-21 0,-1-21 0,0 21 15,0 0-15,0-21 0,22 0 16,-1 0-16,0 0 0,-21 0 0,22 0 15,-1-21-15,22 0 0,-22 0 16,0 0-16,-21 0 0,22-1 0,-22 1 16,21-21-16,-21 21 0,1-22 0,-22 22 15,0-21-15,0 21 0,0 0 16,0-1-16,0 1 0,0 0 0,-43 21 16,1 0-16,21 0 15,0 0-15,-1 21 0,1 0 16,0 1-16,0-1 0,0 42 15,0-42-15,21 1 0,0 20 16,0-21-16,0 0 0,0 0 16,21 1-16,0-1 0,0 0 0,43 0 15,-43 0-15,21-21 0,-21 0 16,22 0-16,-22 0 0,21 0 16,0 0-16,1 0 0,-1 0 0,-21-21 15,22 0-15,-22 0 0,0 0 0,21-1 16,-21 1-16,-21-21 0,22 21 15,-1-22-15,0 22 0,-21-42 16,0 42-16,21-1 0,-21 1 16,0 0-16,21 21 0,-21 21 31,0 0-31,0 1 0,0 20 16,0-21-16,0 0 0,-21 0 15,21 22-15,0-22 0,0 0 0,0 0 16,0 0-16,0 1 0,0-1 15,0 0-15,0 0 16,21-21 15,-21-21-31,0 0 0,0 0 16,0-1-16,0 1 0,0-21 0,0 21 16,21 0-16,-21-22 0,22 22 15,-1-21-15,-21 21 0,21-22 0,0 22 16,0-21-16,0 21 0,-21-1 15,22 1-15,-1 0 0,0 21 16,0 0-16,0 21 16,-21 0-16,21 1 0,-21-1 15,0 21-15,0-21 0,0 22 0,0-22 16,0 21-16,0-21 0,0 0 0,22 22 16,-22-22-16,21 0 0,-21 0 15,21 0-15,0-21 0,-21 22 0,21-22 16,0 0-16,1 21 0,-1-21 15,0 0 1,-21-21-16,21 21 0,0-22 16,-21 1-16,21 0 0,1 0 0,-22 0 15,21-22-15,0 22 0,0 0 0,0-21 16,0 21-16,1-22 0,20 1 16,-21 0-16,0 42 0,-21-22 15,21 1-15,1 21 0,-22 21 16,0 1-1,0-1-15,0 0 0,0 0 16,-22 0-16,22 22 0,0-22 0,-21 0 0,21 0 16,0 21-16,0-20 0,0-1 15,0 0-15,0 0 0,21-21 16,1 21-16,-1 0 0,0-21 0,0 0 16,0 22-16,22-22 0,-22 0 0,21 0 15,0 0-15,1 0 0,-22 0 16,21 0-16,-21-22 0,22 22 0,-22-21 15,42-21 1,-41 21-16,20 0 0,-21-43 0,0 22 16,-21-22-16,0 22 0,0 21 15,0 0-15,0-1 0,0 1 16,-21 21-16,0 0 0,0 0 0,0 0 16,-1 0-16,1 21 0,0 1 15,0-1-15,0 0 0,21 21 16,-21 22-16,-1-43 0,22 0 15,0 43-15,0-43 16,0 0-16,22 21 0,-1-42 0,0 21 16,-21 1-16,42-1 0,-21 0 0,1-21 15,-1 0-15,21 21 0,-21-21 16,22 0-16,-22 0 0,21 0 0,-21 0 16,22-21-16,-22 0 0,21 0 0,-21-1 15,22 1-15,-22-21 16,0 21-16,0 0 0,21-64 15,-20 64-15,20-43 0,-42 43 0,0 0 16,-21 42 15,0 0-31,-1 0 0,1 1 16,21-1-16,-21 0 0,0 0 16,0 0-16,21 0 0,0 1 0,0-1 15,-21-21-15,21 21 0,0 0 16,0 0-16,21-21 31,0 0-31,0-21 16,0 0-16,0 21 0,-21-21 15,22 0-15,-1-1 0,0 22 0,0-21 16,0 0-16,0 21 0,1 0 16,-1-21-16,0 42 15,-21 0 1,0 0-16,0 1 0,0-1 15,0 0-15,0 0 16,21 0-16,0 0 16,0-21-16,1 0 0,-1 0 15,0 0-15,0 0 16,21 0-16,-20 0 0,-1 0 0,0-21 16,0 21-16,0-21 0,0 0 15,1 0-15,-1 0 0,0-64 16,0 43-16,0-1 0,-21 1 15,43-85-15,-43 63 16,0 1-16,21 21 0,-21-22 0,21 22 16,-21-43-16,0 43 0,0 21 15,0-1-15,0 1 0,-21 21 16,0 0-16,-1 0 0,1 0 16,21 43-16,-42-22 0,42 0 0,-21 21 15,0 1-15,-1-1 0,1 0 16,21 1-16,0-1 0,0 21 15,-21-20-15,21-1 0,0 0 0,0 1 16,0-1-16,0 0 0,42 22 16,-42-43-16,22 0 0,-1 0 15,0 1-15,21-1 0,-21-21 0,1 0 16,20 21-16,0-21 0,-21 0 16,22 0-16,-22 0 0,21 0 0,-21 0 15,1-21-15,-1 21 0,0-21 0,0-1 16,0 1-16,-21 0 0,0 0 15,0 0-15</inkml:trace>
  <inkml:trace contextRef="#ctx0" brushRef="#br0" timeOffset="133086.62">18881 15177 0,'-43'0'15,"86"0"-15,-107 0 0,43 0 0,0 0 16,42 0-1,0 0-15,0 0 0,43 0 16,-43 0-16,0 0 16,21 0-16,-20 0 0,20 0 0,-21 0 15,0 0-15,0 0 0,1-22 0,20 1 16</inkml:trace>
  <inkml:trace contextRef="#ctx0" brushRef="#br0" timeOffset="133804.75">19875 14965 0,'64'21'16,"-43"-21"-1,0 0-15,0 0 0,1 0 0,-1 0 16,0 0-16,0 0 0,0 0 15,22-21-15,-22 0 0,0 21 0,0-21 16,0-1-16,0 1 0,-21 0 16,22 21-16,-22-21 0,0 0 15,0 0-15,0-1 0,-22 22 16,1-21-16,0 21 0,0 0 16,0 0-16,0 0 0,-1 21 0,1-21 15,0 22-15,0-1 0,21 0 16,0 0-16,-21 0 0,21 0 15,0 1-15,0-1 0,0 0 0,0 0 16,0 0-16,21 0 0,-21 1 16,21-1-16,21 0 0,-20-21 0,20 21 15,-21 0-15,21-21 0,-20 0 0,20 21 16,-21-21-16,0 0 0,0 0 16,-21-21-1,-21 0-15,0 21 0,-21 0 16,21-21-16,-22 21 15,1 0-15,0 0 0,20 0 0,-20 0 16,0 0-16,-1 21 0,22 0 0,0 0 16,0 1-16,0-1 0,21 21 15,0-21-15,0 0 0,0 22 0,0-22 16,21 0-16,0 0 0,0 0 16,0 1-16,22-1 0,-22 0 15,21 0-15,1-21 0,-22 21 0,21-21 16,0 0-16,22 0 0,-22 21 0,1-21 15,-1 0-15,0 0 0,1 0 0,-1-21 16,-21 0-16,21 21 0,1-21 0,-22 0 16,0 0-16</inkml:trace>
  <inkml:trace contextRef="#ctx0" brushRef="#br0" timeOffset="134035.6">20849 15007 0,'-21'0'16,"42"0"-16,-63-21 0,63 21 31,0 21-15,-21 0-16,42 1 0,-20-1 15,-1 0-15,21 0 0,-21 21 0,0-20 16,22 20-16,-22-21 16,0 0-16,0 0 0,0 1 0,1-1 15,-1 0-15,-21 0 0,21-21 16,-21 21-16,0-42 31</inkml:trace>
  <inkml:trace contextRef="#ctx0" brushRef="#br0" timeOffset="134320.45">21230 15050 0,'0'-22'15,"-21"22"17,0 0-32,0 0 0,-1 22 15,1-1-15,0 0 16,21 0-16,-21 0 0,0 22 0,0-22 16,-1 21-16,1-21 0,0 22 15,0-22-15,0 0 0,0 21 0,-1-21 16,1 1-16,21-1 15,0 0-15,0 0 0,0 0 16,21-21-16,1 0 16,-1 0-16,0 0 15,0 0-15,21 0 0</inkml:trace>
  <inkml:trace contextRef="#ctx0" brushRef="#br0" timeOffset="134741.21">21611 15198 0,'0'0'0,"0"-21"0,0-1 16,0 1-16,0 0 0,0 0 15,-21 21 17,0 21-17,0 0-15,21 0 16,0 1-16,-22 20 0,1-21 0,0 21 15,21 1-15,-21-1 0,21 0 0,-21 1 16,0-1-16,21 0 0,-22 1 16,22-1-16,0 0 0,-21 1 0,0-1 15,21 22-15,-21-22 0,21 21 0,-21 1 16,0-1-16,-1 1 0,1-1 16,21 1-16,0-1 0,-21 1 0,0-22 15,21 22-15,0-22 0,0 22 16,-21-22-16,21 0 0,-21 1 0,21-1 15,0-21-15,0 21 0,0-20 16,0-1-16,0-42 31,0-1-31,0 1 0,0 0 16,0 0-16,0-21 0,0 20 16,0-20-16,0 0 0,0-22 0,21 22 15,0 0-15</inkml:trace>
  <inkml:trace contextRef="#ctx0" brushRef="#br0" timeOffset="135080.01">21399 15621 0,'0'-42'15,"0"84"-15,0-127 0,0 43 0,0 0 0,-21-1 16,21 22-16,-21-21 0,21 21 16,0-22-16,0 22 0,0 0 0,0 0 15,21-21-15,0 42 0,1-22 0,20 1 16,-21 0-16,0 21 0,0 0 15,22 0-15,-22 0 0,0 0 0,0 0 16,0 0-16,1 0 0,-1 0 0,-21 21 16,21 0-16,-21 1 15,0-1-15,0 0 0,-21 0 0,-22 0 16,22 22-16,0-22 0,-21-21 16,-1 21-16,22 0 0,-21 0 15,0 0-15,20-21 0,1 22 0,-21-22 16,21 0-16,21 21 0,-21-21 0,-1 0 15,44 0 32,-1 0-47,0 0 16</inkml:trace>
  <inkml:trace contextRef="#ctx0" brushRef="#br0" timeOffset="135255.91">21759 15494 0,'21'0'0,"-42"0"0,42 21 15,1-21-15,-44 0 47,1 0-31,0 0-16</inkml:trace>
  <inkml:trace contextRef="#ctx0" brushRef="#br0" timeOffset="142340.21">804 17420 0,'0'21'125,"-21"-21"-94</inkml:trace>
  <inkml:trace contextRef="#ctx0" brushRef="#br0" timeOffset="145464.07">423 17166 0,'-21'21'16,"0"-21"0,0 0-16,0 0 15,-1 0-15,1 0 0,0 0 0,-21 0 16,21 0-16,-22 0 16,22 0-16,-21 0 0,21 0 0,-1 0 15,1 0-15,0 0 16,42 0-1,0 0-15,22 0 0,-1 0 16,22 0-16,-1 0 0,22 0 16,-1 0-16,1 0 0,0 0 0,-1 22 15,-20-22-15,21 0 0,-1 0 16,1 0-16,-22 0 0,22 0 0,-21 0 16,20 0-16,-41 0 0,20 0 15,-21 0-15,1-22 0,-1 22 16,-21 0-16,-21-21 15,0 0 1,-21 21-16,0-21 0,0 0 16,0 21-16,-22-21 0,1 21 15,21-22-15,-22 1 0,1 21 0,21-21 16,-21 0-16,-1 21 0,22 0 16,0-21-16,0 21 0,0 0 15,-1 0-15,44 0 31,20 0-15,-21 0-16,21 0 0,-20 0 0,20 0 16,0 21-16,-21 0 15,22-21-15,-22 21 0,0 0 0,0 1 16,0-22-16,-21 21 0,22 21 16,-22-21-16,0 0 15,-22 1-15,1 20 0,0-21 0,-21 0 16,-1 0-16,1 1 0,0-1 15,-1 0-15,1 0 0,0 0 0,-1 0 16,1 1-16,21-22 0,0 21 16,0-21-16,-1 0 0,22-21 15,22-1 1,-1 1-16</inkml:trace>
  <inkml:trace contextRef="#ctx0" brushRef="#br0" timeOffset="146688.76">2095 17103 0,'0'0'0,"-21"0"15,0 0 1,42 0 15,0 0-31,1 0 0,20 0 16,-21 0-16,0-21 0,22-1 0,-22 22 15,21-21-15,0 0 0,-20 0 16,20 0-16,0-22 0,-21 22 16,1 0-16,20 0 0,-42 0 15,21-22-15,-21 22 0,0 0 0,0 0 16,0 0-16,0 0 0,0-1 16,-21 22-1,21 22-15,-21-1 16,0 0-16,21 0 0,0 21 15,0-20-15,-22 20 0,22 0 0,-21 1 16,21-1-16,-21 0 0,21 1 16,0-1-16,0 0 0,0-21 0,-21 22 15,21-22-15,0 21 0,0-21 16,0 1-16,0-1 0,0 0 16,0 0-16,-21-21 46,21-21-46,-21 21 0,-1-21 0,1 0 16,0 21-16,0-22 0,0 1 16,0 21-16,-1-21 0,44 42 62,-1-21-62,0 0 0,0 0 16,21 0-16,1 0 0,-22 0 15,42 0-15,-20 0 0,20 0 0,1 0 16,-22 0-16,43-21 0,-22 0 16,-20 21-16,20-21 0,1 0 15,-22-1-15,0-20 0,1 21 0,-1 0 16,-21 0-16,0-1 0,0-20 16,-21 21-16,22-21 0,-22 20 0,0-20 15,0 21-15,0 0 0,0 0 16,0-1-16,-22 1 0,22 0 0,-21 21 15,0 0 1,21 21-16,-21 22 16,21-22-16,0 21 0,0 0 0,-21 1 15,0-1-15,-1 0 0,22 1 16,0 20-16,-21-20 0,0 20 16,0 1-16,21-1 0,-21 22 0,0-22 15,-1 22-15,1 0 0,0-1 16,21 1-16,-21 0 0,0 20 0,0-20 15,21 0-15,0-1 0,0 1 16,0 0-16,0-22 0,0 1 0,0-22 16,21 0-16,0 1 0,0-22 15,0-21-15,0 0 0,22 0 16,20-21-16,-42 0 16,22-22-16,-1 1 0,0-22 15,1 22-15,-1-21 0,0-1 0,-20 1 16,20-1-16,-21 1 0,-21-1 15,0 1-15,0-1 0,0 1 0,-21 20 16,0-20-16,-22-1 0,1 22 16,0 0-16,-1-1 0,1 1 0,0 21 15,-1 0-15,1-1 16,0 1-16,-1 0 0,22 21 0,0 0 16,0 0-16,0 0 0,21-21 0,0 0 31,21 21-31,0 0 15,21 0-15,-20-21 0,20 21 16,0-22-16,-21 22 0,22-21 0,-1 0 16,0 21-16,1-21 0,-1 0 0</inkml:trace>
  <inkml:trace contextRef="#ctx0" brushRef="#br0" timeOffset="148235.79">4572 17209 0,'-21'0'16,"42"0"-16,-63 21 0,20-21 16,1 21-16,21-42 31,0 0-16,0-1-15,0 1 0,0 0 0,0 0 16,21-21-16,1 20 0,-1-20 16,0 0-16,0-1 0,0 1 0,0 0 15,-21-22-15,22 22 0,-22 0 16,21-1-16,-21 1 0,0 21 16,0-22-16,0 22 0,0 0 0,0 0 15,-21 21 1,-1 21-16,22 0 15,-21 22-15,21-22 0,0 21 16,0 22-16,0-22 0,0 21 0,0 1 16,0-22-16,0 22 0,0-1 15,0-20-15,0-1 0,0 21 16,21-20-16,-21-1 0,22-21 0,-1 22 16,0-22-16,0 0 0,0 0 15,0 0-15,1-21 0,-1 0 0,21 0 16,-21 0-16,0 0 0,22 0 15,-22 0-15,21-21 0,-21 0 0,1 0 16,20 0-16,-21-1 0,0-20 16,0 21-16,1-21 0,-1 20 0,-21-20 15,0 0-15,21 21 0,-21-22 16,0 22-16,21 0 0,-21 0 0,0 0 16,0 42-1,0 0 1,0 0-16,0 0 0,0 0 15,-21 22-15,21-22 0,0 0 16,0 21-16,0-20 0,0-1 0,0 21 16,0-21-16,0 0 0,0 1 15,0-1-15,21-21 0,0 21 0,0-21 16,1 0-16,-1 0 0,0 0 16,0 0-16,0 0 0,22-21 0,-22 0 15,0 21-15,21-22 0,-21 1 16,1 0-16,-1-21 0,0 21 0,0-1 15,-21 1-15,21-21 0,-21 21 16,0 0-16,0-1 0,0 1 0,0 42 31,0 1-15,0-1-16,0 0 0,0 0 0,0 0 16,0 0-16,0 22 15,0-22-15,-21 0 0,21 0 0,0 0 16,0 1-16,0-1 0,0 0 15,0 0-15,0 0 0,21-21 32,0-21-17,1 0-15,-22 0 0,21 0 16,-21-22-16,21 22 0,-21 0 16,21-21-16,0 20 0,0 1 0,1-21 15,-1 21-15,0 0 0,0-1 16,0 22-16,0 0 0,1 0 0,-1 0 15,0 0-15,0 0 16,0 22-16,-21-1 0,0 0 16,21 0-16,-21 0 0,0 0 0,0 1 15,0-1-15,0 0 0,0 0 16,0 0-16,0 0 0,0 1 0,0-1 16,22 0-16,-22 0 0,21 0 15,0-21-15,0 0 0,0 0 16,0 0-16,1 0 0,-1 0 15,0 0-15,0 0 0,21-21 0,-20 0 16,-1 0-16,21 0 0,-21-1 16,22 1-16,-22 0 0,0 0 15,0 0-15,0 0 0,0-1 0,1 1 16,-1 0-16,0 0 0,-21 0 16,0 42-1,0 0 1,0 0-16,0 0 0,0 1 15,0-1-15,0 0 0,0 0 0,0 0 16,0 0-16,0 1 16,0-1-16,0 0 0,0 0 15,21-21-15,0 0 0,0 0 16,22 0-16,-22 0 0,21 0 0,1 0 16,-1 0-16,0-21 0,1 21 15,-1-21-15,-21 0 0,21-1 16,1 1-16,-22 0 0,0 0 0,0-21 15,0 20-15,1-20 0,-1 21 16,-21-21-16,0-1 0,0 22 0,0 0 16,0-21-16,0 20 0,-21 22 15,-1 22 1,22-1-16,0 0 0,-21 0 0,21 0 16,-21 22-16,21-22 0,0 21 15,0-21-15,0 22 0,0-22 0,0 0 16,0 0-16,0 0 15,0 0-15,21 1 0,0-22 0,1 0 16,-1 0-16,0 0 0,0 0 0,21 0 16,-20 0-16,20 0 0,0-22 15,-21 1-15,22 21 0,-22-21 0,0 0 16,21 0-16,-20 0 0,-1-22 16,0 22-16,-21 0 0,0-21 0,0 20 15</inkml:trace>
  <inkml:trace contextRef="#ctx0" brushRef="#br0" timeOffset="148477.75">6223 16595 0,'0'0'0,"-42"0"0,20 0 0,1 21 16,0-21-16,0 0 15,0 0 32,0 0-47,-1 0 16,1 0 0,0 0-16,-21 0 0</inkml:trace>
  <inkml:trace contextRef="#ctx0" brushRef="#br0" timeOffset="148656.64">4657 16933 0,'-43'22'0,"86"-44"0,-107 44 16,64-1-16,21-21 31,0 0-31,1 0 0,20 0 0,-21-21 16,21 21-16,1-22 15,-1 22-15,22-21 0,-22 0 0,21 21 16</inkml:trace>
  <inkml:trace contextRef="#ctx0" brushRef="#br0" timeOffset="149104.63">9588 17039 0,'0'-21'16,"0"42"-16,0-63 0,0 21 0,0-22 15,0 22-15,0 0 0,0 0 0,0 0 16,0 0-16,0 42 31,-21 0-31,21 0 16,0 21-16,-21-20 0,21 20 15,0 0-15,0-21 0,0 22 0,0-22 16,-21 21-16,21-21 0,0 1 16,0-1-16,-21 0 0,21 0 0,0 0 15,21-42 17,0 0-32</inkml:trace>
  <inkml:trace contextRef="#ctx0" brushRef="#br0" timeOffset="149468.35">9991 16933 0,'0'0'16,"63"-42"-1,-63 21-15,-21 21 32,-21 0-32,20 0 0,1 21 15,-21 0-15,21 0 0,-22-21 0,22 22 16,0-1-16,0 0 0,21 0 15,0 0-15,0 0 16,21-21 0,0 0-16,0 22 0,22-22 15,-22 0-15,21 0 0,1 21 0,-1-21 16,-21 21-16,21-21 0,1 42 16,-22-42-16,0 21 0,-21 1 15,0-1-15,0 0 16,-21-21-16,0 0 0,-22 21 15,1-21-15,21 0 0,-21 0 16,-1 0-16,22 21 0,-21-21 0,21 0 16,-1 0-16,1 0 0,-21 0 0,21-21 15,0 0-15,-1 0 16,22 0-16,0-1 0</inkml:trace>
  <inkml:trace contextRef="#ctx0" brushRef="#br0" timeOffset="149656.32">9483 16722 0,'0'0'0,"-22"0"16,1 0 0,42 0 15,1 0-16,-1 0-15,0 0 0,0 0 16</inkml:trace>
  <inkml:trace contextRef="#ctx0" brushRef="#br0" timeOffset="150029.57">12044 16828 0,'0'0'0,"0"-22"0,-21 1 0,21 0 15,0 0-15,-22 0 0,1 0 16,21-1-16,-21 22 15,0 22 1,21-1-16,-21 21 16,21 0-16,0-20 0,-21 20 0,21 0 15,0 1-15,0 20 0,0-21 0,-22-20 16,22 20-16,-21 0 0,21 1 16,0-22-16,0 21 0,-21-21 15,21 0-15,0 1 0,0-1 16,0 0-16,21-21 15</inkml:trace>
  <inkml:trace contextRef="#ctx0" brushRef="#br0" timeOffset="150280.21">11917 16722 0,'0'0'0,"-21"-21"0,21-1 16,0 1-16,0 0 0,0 0 0,21 42 31,0 0-31,0 0 0,21 22 16,-20-22-16,20 21 0,0 1 15,1-1-15,-1 0 0,0 1 0,1-1 16,-1 0-16,-21 1 0,21-22 0,-20 0 16,-1 21-16,0-21 0,0 1 15,-21-1-15,0 0 0,0-42 31</inkml:trace>
  <inkml:trace contextRef="#ctx0" brushRef="#br0" timeOffset="150497.78">12552 16785 0,'0'0'16,"21"-42"-16,-21 21 0,0-22 0,0 1 15,0 21-15,0 0 0,0 0 0,0-1 16,-21 22-16,0 0 15,-1 22-15,1-1 0,0 0 16,0 21-16,21 1 0,-21-1 0,0 0 16,-1 1-16,1-1 0,21 0 15,-21 1-15,21-1 0,-21 0 0,21 1 16,0-1-16,0-21 0,0 21 16,0-20-16,0-1 0,0 0 15,21-21-15,0 0 0</inkml:trace>
  <inkml:trace contextRef="#ctx0" brushRef="#br0" timeOffset="150878.74">12975 16933 0,'0'0'0,"0"-21"16,0 0-16,0 0 0,-21 21 16,0-21-16,0 21 0,-1 0 0,1 0 15,0 21-15,-21 0 0,21 0 16,-1 0-16,1 1 0,0 20 15,0-21-15,0 21 0,0-20 16,21 20-16,0-21 0,0 21 0,0-20 16,0-1-16,0 0 0,0 0 0,0 0 15,21 0-15,0-21 0,0 0 16,0 22-16,22-22 0,-22 0 0,21 0 16,-21 0-16,22-22 0,-1 22 15,-21-21-15,0 0 0,0 0 0,1 0 16,-22 0-16,0-1 0,0 1 0,0-21 15,0 21-15,-22-22 0,1 22 16,0-21-16,0 21 0,0 0 16,-22-1-16,22 1 0,0 0 0,-21 21 15,21 0-15,-1 0 0,1 0 16,0 0-16,0 0 0,0 21 0,21 0 16,0 1-16,0-1 15,21-21-15,0 0 16</inkml:trace>
  <inkml:trace contextRef="#ctx0" brushRef="#br0" timeOffset="151152.59">13398 16722 0,'22'-21'0,"-44"42"0,44-64 0,-22 22 16,0 0-16,0 0 0,0 0 15,21 21-15,-21 21 31,0 0-31,0 21 0,0-20 0,-21 20 16,21 0-16,-22 1 0,22-1 0,0 0 16,-21 1-16,21-1 0,-21 0 15,21 1-15,-21-1 0,21-21 0,0 21 16,0-20-16,0-1 0,0 0 16,0 0-16,0 0 0,21-21 0,0 0 15,0 0-15,1 0 0,-1 0 0,0 0 16,0 0-16,0-21 15,0 21-15,1-21 0,-1 0 0</inkml:trace>
  <inkml:trace contextRef="#ctx0" brushRef="#br0" timeOffset="151337.54">13166 16891 0,'-22'0'16,"44"0"-16,-65 0 0,22 0 0,21 21 15,21-21 1,0 0-16,1 0 16,20 0-16,-21 0 0,21 0 15,1 0-15,-1 0 0,0 0 16,1 0-16,-1-21 0</inkml:trace>
  <inkml:trace contextRef="#ctx0" brushRef="#br0" timeOffset="152832.72">15155 16658 0,'0'0'0,"-21"0"0,21-21 15,-21 0-15,0 0 0,21 0 16,0-1-16,-21 22 0,21-21 16,-22 0-16,1 0 0,21 0 0,0 0 15,-21 21-15,0-22 0,0 22 16,0 22 0,-1-1-16,1 0 0,21 21 0,-21 1 15,21-1-15,-21 0 0,21 22 16,0-22-16,0 22 0,0-1 15,-21-21-15,21 1 0,0 20 0,0-20 0,0-1 16,0-21-16,0 21 16,21 1-16,-21-22 0,21 0 0,0 0 15,22 0-15,-22-21 0,21 0 0,-21 0 16,22 0-16,-1 0 0,21 0 16,-20 0-16,-1 0 0,0-21 0,1 0 15,-1 0-15,0 0 0,-20 0 16,-1-22-16,21 1 0,-21 0 0,-21-1 15,21 1-15,-21-22 0,22 1 0,-22 21 16,0-22-16,0 22 16,0-22-16,0 22 0,-22 0 0,1-1 15,-21 1-15,21 0 0,-22 20 0,1 1 16,0 21-16,-1 0 0,1 0 16,0 0-16,-1 21 0,-20 1 0,-1 41 15,22-21-15,21 22 0,0-22 16,0 22-16,21-1 0,-22 1 15,22-22-15,0 22 0,0-22 0,22 0 16,-1 22-16,0-43 0,21 21 16,-21 1-16,22-22 0,-1 0 15,0 0-15,-20 0 0,20-21 0,0 0 16,1 0-16,-1 0 0,0 0 0,1 0 16,41-21-16,-63 0 0,22 0 15,-1 0-15,-21-1 16,0 1-16,1-21 0,-1 21 0,21-22 15,-42 1-15,21 21 0,0-21 0,1 20 16,-22 1-16,0 0 0,21 0 16,0 21-16,-21 21 15,0 0 1,0 0-16,0 22 0,0-22 16,0 0-16,0 21 0,0-20 0,0 20 15,0-21-15,0 0 0,0 0 16,0 1-16,0-1 0,0 0 0,0 0 15,0 0-15,21-21 16,0 0 0,0 0-16,1 0 0,20 0 0,-21 0 15,21 0-15,-20-21 0,20 0 16,-21 0-16,21 0 0,-20-1 0,20 1 16,-21-21-16,0 21 0,0-22 15,1 22-15,-22-21 0,0 21 0,21 0 16,-21-22-16,0 22 0,0 0 15,-21 21 1,-1 0 0,22 21-16,0 0 0,-21 0 0,0 1 15,21-1-15,-21 21 0,21-21 16,0 22-16,0-22 0,0 0 0,0 21 16,0-21-16,0 1 0,0-1 0,0 0 15,0 0-15,0 0 0,0 0 16,21-21-16,0 0 15,0 0-15,22 0 0,-22 0 0,21 0 16,-21 0-16,22 0 0,-22 0 0,21-21 16,1 21-16,-22-21 0,21 0 15,-21 0-15,0-22 0,1 22 16,20-42-16,-42 42 0,0-22 16,0 22-16,0 0 0,0 0 0,0 0 15,-21 21-15,0 0 16,-1 0-16,1 0 0,0 0 0,0 21 15,0 0-15,-22 0 0,43 0 16,-21 22-16,0-22 0,21 0 0,0 21 16,0-21-16,0 1 0,0-1 0,0 0 15,0 0-15,21 0 16,-21 0-16,21-21 0,1 0 0,-1 22 16,0-22-16,0 0 0,0 0 0,22 0 15,-22 0-15,0 0 0,21-22 0,-21 1 16,1 21-16,20-21 0,-21-21 15,0 21-15,0-1 0,22 1 16,-22-21-16,0 21 0,0-22 0,0 22 16,1 0-16,-1 0 0,0 21 0,-21-21 15,0 42 1,0 0-16,0 0 16,0 22-16,0-22 15,0 0-15,0 0 0,0 0 0,0 0 16,0 1-16,0-1 0,0 0 15,0 0-15,21-21 16,0 0 0,0 0-16,1 0 0,20 0 15,-21 0-15,0-21 0,22 0 16,-1 21-16</inkml:trace>
  <inkml:trace contextRef="#ctx0" brushRef="#br0" timeOffset="153140.04">18373 16891 0,'-22'0'0,"44"0"0,-44-21 15,1 21-15,0 0 16,0 0-1,21 21-15,0 0 16,0 22-16,-21-22 0,21 0 16,0 0-16,-21 21 0,21-20 0,0-1 15,0 0-15,0 0 0,-22 0 0,22 0 16,-21 1-16,21-44 47,0 1-47</inkml:trace>
  <inkml:trace contextRef="#ctx0" brushRef="#br0" timeOffset="153303.9">18267 16743 0,'0'-21'0,"0"42"0,-21-63 0,21 20 16,-22 1-16,1 21 15,42 0 32,1 0-31</inkml:trace>
  <inkml:trace contextRef="#ctx0" brushRef="#br0" timeOffset="153608.72">18563 16552 0,'0'0'0,"0"-21"0,0 0 16,21 21-16,-21-21 16,21 21-16,1 0 0,-22 21 15,0 0 1,0 0-16,0 1 16,0 20-16,0 43 0,0-64 15,-22 21-15,22 0 0,-21 1 0,21-1 16,-21 0-16,21 1 0,0-1 15,-21-21-15,21 22 0,-21-22 0,21 0 16,0 0-16,0 0 0,0 0 16,21-21-1,0 0-15,0 0 0,0 0 16,1-21-16,-1 21 0,0-21 16,0 0-16,-21 0 0,0 0 15</inkml:trace>
  <inkml:trace contextRef="#ctx0" brushRef="#br0" timeOffset="153768">18415 16849 0,'0'0'0,"0"21"0,-21-21 15,21 21 1,21-21-16,0 0 0,0 0 16,0 0-16,1 0 0,20 0 0,-21 0 15,21 0-15,1 0 0,-22 0 16,21 0-16,-21-21 0,22 0 0,-22 21 15</inkml:trace>
  <inkml:trace contextRef="#ctx0" brushRef="#br0" timeOffset="155364.22">19770 16616 0,'0'0'0,"-22"0"15,22-21 1,0 0-16,22-1 15,-1 1-15,0 21 16,0 0-16,-21 21 16,0 22-1,0-22-15,0 21 0,0 1 0,0-1 16,0 0-16,-21 1 0,0-1 0,21 0 16,-21 1-16,-1-1 0,22 0 15,-21-21-15,21 22 0,-21-22 0,21 0 16,0 0-16,0 0 15,21-21 1,0 0-16,1-21 16,-1 21-16,0-21 0,0 0 15,0 0-15,0 0 0,1-1 0,-1-20 16,0 21-16,0-21 0,0 20 0,0-20 16,1 21-16,-1 0 0,0-22 15,0 43-15,-21-21 0,21 21 16,0 21-16,-21 1 15,0 20-15,0-21 16,0 0-16,0 22 0,0-22 0,0 0 16,0 21-16,0-21 0,0 1 0,22-1 15,-1 0-15,0-21 16,-21 21-16,21 0 0,21-21 0,-20 0 16,-1 0-16,21 21 0,0-21 0,-20 0 15,20 0-15,-21 0 0,21-21 16,-20 0-16,20 0 0,-21 0 0,21-22 15,-20 1-15,-1 21 0,-21-21 16,0-1-16,21 1 0,-21 21 16,21-22-16,-21 1 0,0 21 0,0 0 15,0 0-15,0 42 32,0 0-32,0 0 0,0 21 0,-21-20 15,21-1-15,-21 21 16,21-21-16,0 22 0,0-22 0,0 21 15,0-21-15,0 0 0,0 1 0,0-1 16,0 0-16,21 0 0,0-21 16,0 0-16,0 21 0,1-21 0,20 0 15,0 0-15,-21 0 0,22 0 0,-1 0 16,0-21-16,-20 21 0,20-21 16,-21 0-16,21-22 0,-20 22 0,-1 0 15,21-21-15,-21-1 0,0 22 16,1-21-16,-1 21 0,0 0 15,-21-1-15,21 1 0,-21 42 32,0 1-32,-21-1 15,21 0-15,-21 0 0,21 0 0,0 22 16,0-22-16,0 0 0,0 0 16,0 21-16,0-20 0,0-1 0,0 0 15,0 0-15,21 0 0,0-21 16,0 0-16,0 21 0,1-21 15,20 0-15,-21 0 0,21 0 0,-20 0 16,20 0-16,-21-21 0,21 0 16,-20 0-16,20 0 0,-21 0 15,0-22-15,22 1 0,-22 0 0,21-1 16,-21 1-16,0 0 0,1-1 16,-1 1-16,21-22 0,-21 22 0,0 21 15,1-21-15,-22 20 0,0-20 0,21 21 16,-21 0-16,-21 42 31,-1 0-31,1 0 0,0 0 0,0 1 16,0 20-16,0 0 0,-1 1 15,1-22-15,0 21 0,21 0 16,0 1-16,0-22 0,0 21 0,0 1 0,0-22 16,0 0-16,0 21 15,0-21-15,21 1 0,0-22 0,1 21 16,-1 0-16,0-21 0,21 0 15,-21 0-15,22 0 0,-1 0 0,0 0 16,-20 0-16,20 0 0,0-21 0,1 0 16,-1-22-16,0 22 0,-21-21 15,22 21-15,-1-22 0,0-20 16,1 20-16,-22 1 0,21 0 0,22-64 16,-43 64-16,0-43 15,-21 43-15,0 20 0,0 1 0,0 0 16,-21 21-1,0 0-15,0 0 0,-1 42 16,1-20-16,0-1 0,0 21 0,0 0 16,21 1-16,-21-1 0,21 0 0,0 1 15,0 20-15,0-20 0,0-1 16,0-21-16,0 21 0,0 1 0,21-22 16,0 21-16,0-21 0,0 1 15,22-1-15,-22-21 0,21 21 0,0-21 16,1 0-16,-1 0 0,0 0 0,1 0 15,-1 0-15,0 0 0,1-21 16,-1 21-16,0-21 0,1-1 0,-22 1 16,0 0-16,0 0 15,0 0-15,-21 0 0,0-22 0,0 22 16,0 0-16,0 0 0,0 0 0,-21-1 16,0 1-16,-21 0 0,21 0 15,-22 0-15</inkml:trace>
  <inkml:trace contextRef="#ctx0" brushRef="#br0" timeOffset="155600.85">21378 16341 0,'0'0'0,"-42"0"15,21 0-15,0 0 0,-1 0 16,22 21-16,-21-21 62,0 0-46,0 0-16,0 0 0,0 0 16,-1 0-16</inkml:trace>
  <inkml:trace contextRef="#ctx0" brushRef="#br0" timeOffset="-203703.12">18309 10710 0,'254'0'16,"-508"0"-16,635-21 0,-233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2:43:13.6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3387 0,'0'0'0,"0"-64"0,0 1 16,-21-1-16,0-63 16,21 85-16,-21-64 0,21 0 15,0 64-15,0 0 0,0-64 16,0 63-16,0 1 0,0 0 0,0-64 16,0 21-16,0 22 0,0 20 15,0-20-15,0 21 0,-21-1 0</inkml:trace>
  <inkml:trace contextRef="#ctx0" brushRef="#br0" timeOffset="789.05">1990 1207 0,'0'21'0,"0"0"16,0 0-16,0 0 16,0 0-16,0 22 0,0-22 15,0 21-15,0-21 0,0 22 0,-22-22 16,22 21-16,0-21 0,0 1 16,-21 20-16,21-21 0,-21 0 0,21 0 15,0-42 32,0 0-47</inkml:trace>
  <inkml:trace contextRef="#ctx0" brushRef="#br0" timeOffset="1059.93">2032 953 0,'-42'-22'16,"42"1"15,0 0-15,0 0 0,-22 21 15,22 21-16,0 0 1,0 0-16,22 1 16,-1-22-16</inkml:trace>
  <inkml:trace contextRef="#ctx0" brushRef="#br0" timeOffset="1775.97">2476 1058 0,'0'0'0,"0"22"16,-21-1 0,0 0-16,21 0 0,-21 0 0,21 0 15,0 1-15,0-1 0,0 21 16,0-21-16,0 0 0,0 22 16,0-22-16,0 0 0,0 0 0,0 0 15,0 1-15,0-1 0,21 0 16,-21 0-16,21-42 47,-21 0-32,0 0-15,0-1 0,21 1 0,1 0 16,-22 0-16,21-21 0,0 20 16,0-20-16,-21 21 0,21-21 15,0 20-15,1 1 0,-1 0 0,0 0 16,0 0-16,0 21 15,0 21-15,1 0 0,-1 0 16,0 0-16,-21 1 0,21 20 0,-21-21 16,21 21-16,-21 22 15,21-43-15,1 21 0,-1-20 16,-21-1-16,21 0 0,0 0 0,0-21 16,0 21-16,22-21 0,-22 0 15,0 0-15,0 0 0,22 0 0,-22 0 16,0 0-16,21-21 0,-21 0 15,1 0-15,-1 0 0,21-1 16,-21 1-16,0 0 0,1-21 0,-1 21 16,-21-22-16,0 1 0,21 0 15,-21-1-15,0-20 0,0 20 0,0 1 16,0-21-16,0 20 0,0 22 16,0-21-16,0 21 0,-21-1 15,0 44 1,21-1-16,-22 21 0,22 0 0,-21 1 15,21-1-15,0 0 0,0 22 16,0-22-16,0 1 0,0-1 16,0 0-16,0 1 0,0-22 0,0 0 15,21 21-15,1-21 0,-1 1 16,0-1-16,0-21 0,0 0 16,0 0-16,1 0 15,-1 0-15,0 0 0,21 0 0,-21 0 16,1-21-16,-1-1 0,0 1 15,0 0-15</inkml:trace>
  <inkml:trace contextRef="#ctx0" brushRef="#br0" timeOffset="1943.71">3238 1207 0,'-21'0'0,"42"0"0,-42 21 16,42-21-1,1 0 1,-1 0-16,21 0 0,-21 0 16,22-21-16,-1-1 0,-21 22 0,21 0 15</inkml:trace>
  <inkml:trace contextRef="#ctx0" brushRef="#br0" timeOffset="2627.71">3746 1312 0,'0'0'16,"0"43"0,22-43-16,-1 0 15,0 0-15,0 0 0,0 0 16,0 0-16,1 0 0,-1-21 16,21 21-16,-21-22 0,22 1 0,-22 21 15,0-21-15,0 0 0,-21 0 16,0 0-16,0-1 15,0 1-15,-21 0 16,0 21-16,0 0 0,-1 0 16,-20 0-16,21 21 0,0 0 15,-22 1-15,22-1 0,0 21 0,0-21 16,21 0-16,0 1 16,0-1-16,0 0 0,0 0 0,0 0 0,0 0 15,21 1-15,0-1 0,0-21 16,22 0-16,-22 21 0,21-21 0,1 0 15,-1 0-15,0 0 16,-21 0-16,22 0 0,-1 0 0,-21 0 16,22 0-16,-43-21 0,21 21 15,0-21-15,-21-1 0,0 1 16,0 0-16,0 0 16,0 0-16,0 0 0,0-1 0,0 1 15,0 0-15,0-21 0,21 42 16,0-21-16,-21-1 0,43 1 0,-22 21 15,0 0-15,0 0 0,21 0 16,1 21-16,-1 1 0,0-1 16,1 0-16,-22 0 0,21 0 15,-21 0-15,1 1 0,-1 20 0,0-21 16,0 0-16,-21 0 0,0 1 16,0-1-16,0 0 0,0 0 15,-21-21 1,0 0-16,21-21 31,0 0-31,0 0 16,0-1-16,0 1 0,21-21 15,0 21-15,-21 0 0,21-1 16,0-20-16,1 21 0,-22 0 0,21 0 16,0-1-16,0 1 0,0 21 0,-21-21 15,0 0-15,21 21 16</inkml:trace>
  <inkml:trace contextRef="#ctx0" brushRef="#br0" timeOffset="3268.71">5186 1270 0,'0'-21'0,"0"42"0,0-63 0,0 21 0,21 21 15,-21-22-15,21 22 32,-21 22-32,0-1 15,0 0-15,0 0 0,21 0 16,-21 22-16,21-22 0,-21 0 16,0 0-16,0 21 0,22-20 0,-22-1 15,0 0-15,21-21 0,-21 21 16,0 0-16,0-42 47,0 0-47,0 0 15,0 0-15,0-1 0,21-20 16,0 21-16,0 0 0,0-22 16,1 1-16,20 21 0,-21-21 15,21 20-15,1-20 0,-1 21 16,22 0-16,20 0 0,-20 21 15,-22 0-15,0 21 0,1 0 16,-22 21-16,21-21 0,-21 22 0,1-22 16,-1 21-16,-21-21 0,0 22 15,0-22-15,0 21 0,0 1 16,-21-22-16,-1 0 0,1 0 16,21 0-16,21-21 31,22 0-31,-22 0 15</inkml:trace>
  <inkml:trace contextRef="#ctx0" brushRef="#br0" timeOffset="4821.64">6646 1249 0,'0'-21'16,"0"42"-16,0-63 0,0 20 0,0-20 0,0 21 15,0 0-15,0 0 0,0-1 16,-21 1-16,0 21 0,0 0 0,0 0 15,-1 0-15,1 0 0,0 21 16,-21 1-16,21 20 0,-1-21 0,-20 21 16,21 1-16,0-1 15,-22-21-15,22 22 0,0-1 0,21 0 16,0-21-16,0 22 0,0-22 16,0 21-16,0-21 0,0 1 0,21-1 15,0 0-15,1-21 0,-1 0 16,0 0-16,0 0 0,0 0 0,22 0 15,-22-21-15,0 0 0,21-1 16,-21 1-16,1 0 0,20 0 0,-21 0 16,0 0-16,0-22 0,1 22 15,-1-21-15,0-1 0,-21 1 16,0 0-16,21 21 0,-21-22 0,0 1 16,0 21-16,0 0 0,0-1 15,0 44 1,0 20-16,-21-21 0,21 21 15,0 1-15,-21-1 0,21 0 16,0-20-16,0 20 0,0 0 0,0 1 16,0-22-16,0 21 15,0-21-15,21 0 0,0 1 0,0-1 0,0 0 16,22-21-16,-1 0 0,0 0 16,1 0-16,-1 0 0,0 0 15,1 0-15,-1-21 0,0 0 0,-20-1 16,20 1-16,0 0 0,-21 0 0,22-21 15,-22-1-15,0 22 16,0-21-16,-21-22 0,0 22 0,21-22 16,-21 22-16,0-21 0,0-43 15,0 42-15,0 22 0,0 21 16,0-22-16,-21 22 0,0 21 16,0 21-1,21 22-15,-21-1 0,21 0 16,-21 22-16,21-22 0,0 22 15,0-22-15,0 22 0,0-22 0,0 21 16,0-20-16,0-1 0,0-21 16,21 22-16,0-1 0,0-21 0,-21 21 15,21-20-15,0-1 0,22-21 16,-22 21-16,0-21 16,21 0-16,-20 0 0,20 0 0,0-21 0,-21 0 15,22 21-15,-1-22 0,-21-20 16,22 21-16,-22 0 0,21-22 0,-21 1 15,0 0-15,1-22 0,-1 22 16,-21-22-16,0 1 0,0-1 16,0 1-16,0 21 0,0-22 0,0 43 15,0-21-15,0 20 0,0 1 16,-21 42 0,21 22-16,-22-22 0,22 21 15,-21 22-15,21-22 0,0 0 16,-21 22-16,21-22 0,0 22 15,0-22-15,0 0 0,0 1 0,0-1 16,0 0-16,0-20 0,0 20 0,21-21 16,0 0-16,-21 0 15,43 1-15,-22-1 0,0-21 16,0 0-16,22 0 0,-22 0 0,21 0 16,-21-21-16,22 21 0,-22-22 0,21 1 15,-21 0-15,22 0 0,-22 0 16,0-22-16,0 22 0,0-21 0,0 21 15,-21-22-15,0 22 0,0 0 16,0 42 0,0 0-1,0 1-15,0-1 0,0 0 0,0 0 16,0 0-16,0 0 0,0 1 16,0-1-16,0 0 0,0 0 0,0 0 15,22-21 1,-1 0-16,21 0 0,-21 0 15,0 0-15,1 0 0,20 0 16,-21-21-16,21 21 0,-20-21 0,-1 0 16,0 0-16,0-1 15,21 1-15,-20-21 0,-1 21 0,0-22 16,-21 22-16,21-21 0,-21 21 16,21 0-16,-21-1 0,0 1 0,0 42 31,0 1-16,-21-1-15,21 0 0,-21 21 16,21-21-16,0 22 0,-21-1 0,0 0 16,-1 1-16,22 20 0,-21 1 15,21-1-15,0 1 0,0-1 0,0 1 16,0 20-16,0-20 0,0 21 0,21-22 16,-21 22-16,22-1 0,20 1 15,-21 0-15,0-1 0,22-20 16,-1 21-16,0-22 0,-21 22 0,22-22 15,-1 1-15,-21-22 0,22 22 16,-22-22-16,0 0 0,0 1 0,-21-22 16,21 0-16,-21 0 0,0 0 15,-21-21-15,0-21 16,0 0-16,0 0 0,-1-22 0,1 22 16,0-21-16,0-22 0,0 22 15,0-21-15,-1 20 0,22-20 16,0-22-16,0 22 0,0-1 0,0 1 0,0-1 15,22 1-15,-1 20 0,0 1 16,0 0-16,0-1 0,0 1 16,1 0-16,20-1 0,-21 1 0,0 0 15</inkml:trace>
  <inkml:trace contextRef="#ctx0" brushRef="#br0" timeOffset="5600.77">11028 1355 0,'0'-21'16,"0"42"-16,0-64 0,0 22 0,21 0 16,0 0-16,0 0 0,0 0 0,22-1 15,-22-20-15,0 21 0,0 0 16,-21 0-16,21-1 0,-21 1 16,22 0-16,-22 0 0,0 42 15,0 0 1,0 0-16,0 22 0,0-1 15,-22 0-15,22 1 0,-21-1 0,21 0 16,0 1-16,0-1 0,0 0 16,0-20-16,0 20 0,0-21 0,0 0 15,0 0-15,0 1 0,0-1 0,21-21 32,1 0-32,-1-21 0,0-1 15,0 1 1,0 0-16,0 0 0,22-21 0,-22 20 15,0 1-15,0 0 0,22-21 16,-22 21-16,0-22 0,21 22 0,-21 0 16,1 0-16,-1 0 0,0 21 15,0 0-15,0 0 0,0 21 0,-21 0 16,0 21-16,22-21 0,-22 1 16,21 20-16,-21-21 0,21 0 0,-21 22 15,21-22-15,0 0 0,0 0 16,1 0-16,-1-21 0,0 0 0,21 0 15,1 0-15,-22 0 0,21 0 0,0 0 16,1 0-16,-22-21 0,21 0 16,1 0-16,-22 0 0,21-1 15,-21 1-15,0 0 0,1-21 16,-1 21-16,-21-22 0,0 1 0,0 0 16,0-22-16,-21 22 0,-1-1 15,-20 1-15,21 0 0,0-1 0,-22 22 16,1-21-16,21 42 0,-21-21 15,-1 21-15,1 0 0,21 21 0,-22-21 16,22 42-16,-21-21 0,21 1 16,0 20-16,21 0 0,0-21 15,0 22-15,0-1 0,21-21 0,21 22 16,-21-22-16,22 0 0,-1 0 16,21 0-16</inkml:trace>
  <inkml:trace contextRef="#ctx0" brushRef="#br0" timeOffset="6272.02">12848 1312 0,'0'0'0,"21"-21"0,0 0 16,-21 0-16,0 0 15,0 0-15,0-22 0,0 22 0,-21 0 16,21-21-16,-21 20 0,0 1 16,0 21-16,0 0 15,-1 0-15,1 0 0,0 43 0,0-22 16,0 21-16,-22 0 0,22 1 15,0-1-15,0 0 0,0 1 0,0-1 16,21 0-16,0 1 0,0-22 16,0 21-16,0-21 0,21 1 0,0-1 15,0 0-15,0 0 0,22-21 16,-22 0-16,0 0 0,0 0 0,0 0 16,0-21-16,1 0 0,-1 21 15,-21-21-15,21-1 0,0 1 0,-21 0 16,21 0-16,-21 0 0,21 0 15,-21-22-15,22 22 0,-22 0 0,0-21 16,0 20-16,21-20 0,-21 21 16,0 0-16,0 0 0,0 42 31,0 0-31,0 0 0,0 0 16,0 0-16,0 1 0,0 20 0,0-21 15,0 0-15,0 0 0,0 1 16,21 20-16,0-21 0,0 0 15,-21 0-15,21-21 0,1 0 16,20 0-16,-21 0 0,0 0 0,22 0 16,-22 0-16,0 0 0,21-21 15,-21 21-15,1-21 0,-1 0 0,0 0 16,0 0-16,0-1 0,0 1 16,1-21-16,-1 21 0,-21-22 15,0 22-15,21-21 0,-21 21 16,0 0-16,21 21 0,-21 21 31,0 0-31,0 0 0,-21 21 0,21-20 16,-21-1-16,21 0 0,0 0 15,0 0-15,0 0 0,0 1 0,0-1 16,0 0-16,0 0 0,21-21 31,0-21-15,-21 0-16</inkml:trace>
  <inkml:trace contextRef="#ctx0" brushRef="#br0" timeOffset="6443.66">13525 995 0,'0'-42'16,"-42"-22"-1,21 64 1,21 21-1,0 0-15,0 1 16,21-1-16,0 0 16,0-21-16,-21 21 15,22-21-15</inkml:trace>
  <inkml:trace contextRef="#ctx0" brushRef="#br0" timeOffset="6715.4">13970 889 0,'0'-21'0,"0"42"0,0-63 16,-21 21-16,0 21 16,-1 0-16,1 21 15,21 0-15,0 0 0,0 21 16,0 1-16,-21 20 16,21-20-16,0-1 0,0 21 0,-21-20 15,21-1-15,0 0 0,0 1 0,0-1 16,0 0-16,0-20 0,0 20 15,0-21-15,0 21 0,0-20 0,0-1 16,0 0-16,21-21 16,0 0-16,0 0 0,1 0 15,-22-21-15,21 0 0,0 21 16,0-22-16,0 1 0</inkml:trace>
  <inkml:trace contextRef="#ctx0" brushRef="#br0" timeOffset="6889.99">13716 1228 0,'0'0'0,"21"0"31,0 0-31,0 0 0,1 0 16,-1 0-16,0 0 0,0 0 0,21 0 15,-20 0-15,20 0 0,-21-21 16,21-1-16,-20 22 0</inkml:trace>
  <inkml:trace contextRef="#ctx0" brushRef="#br0" timeOffset="8091.99">15748 1418 0,'0'0'0,"-42"0"0,20 21 15,1-21-15,42 0 16,1 0-16,20 0 15,0 0-15,-21 0 0,43-21 0,-22 21 16,1-21-16,-1 0 0,21 0 16,-20 0-16,-1-1 0,0 1 0,1 0 15,-22-21-15,0 21 0,0-22 0,0 1 16,-21 0-16,0-1 0,0 1 16,0 0-16,0-1 0,0 1 15,0 0-15,-21 20 0,21-20 0,0 21 16,-21 21-16,0-21 0,0 21 0,0 0 15,-1 0-15,1 21 16,0 0-16,0 21 0,0 1 0,0-1 16,-1 22-16,1-1 0,21 1 15,-21 20-15,21-20 0,-21 20 0,21 1 16,0 0-16,0-1 0,0 1 16,0 21-16,0-21 0,0-1 0,0 22 15,-21 0-15,21-21 0,0 20 16,-21 1-16,-1 0 0,1 0 0,0 0 15,0 0-15,0-1 0,0 1 0,-1-21 16,1 21-16,0-43 16,21 22-16,0-22 0,0 64 15,0-84-15,0-22 16,21-21-16,22 0 0,-22 0 16,21-21-16,0-22 0,1 22 0,20-21 15,-20-22-15,41 22 0,-20-21 16,-1-22-16,1 21 0,-1 1 0,1-22 15,-22 1-15,0-1 0,1 0 0,-22 1 16,-21-1-16,0 0 0,0 1 16,-42-1-16,20 21 0,-20 1 0,0-1 15,-22 1-15,22-1 0,-22 22 16,22-21-16,-21 20 0,20 22 16,1-21-16,0 21 0,-1-22 0,1 22 15,21 0-15,0 0 0,-1 0 16,22-1-16,0 1 0,0 0 15,0 0-15,22 0 0,-1 0 0,0-1 16,21 1-16,1 0 0,-1-21 0,0 21 16,1-1-16,20-20 0,-21 21 15,22-21-15,-22 20 0,1-20 16,20 0-16,-21-1 0,-20 22 16,20-21-16,-21 21 0,21 0 0,-20-1 15,-1 1-15,-21 0 0,0 0 16,21 21-16,-21-21 0,0 42 31,0 0-31,0 0 0,0 0 16,0 22-16,0-1 0,0-21 0,0 22 15,0-1-15,0-21 0,0 21 16,0-20-16,21 20 0,-21-21 0,21 0 16,0 0-16,1-21 0,-1 22 15,0-22-15,0 21 0,0-21 0,0 0 16,1 0-16,-1 0 0,0 0 0,0-21 15,0-1-15,0 22 0,22-21 16,-22 0-16,-21 0 0,21 0 16,-21-22-16,0 22 0,0-21 0,0 0 15,0-1-15,-21 1 0,21 0 16,-21-1-16,0 22 0,-1-21 16,1 21-16,0-1 0,0 22 15,0 0-15,0 0 0,-1 0 0,1 0 16,0 22-16,0-1 0,0 0 15,21 0-15,0 21 0,0-20 0,0-1 16,0 0-16,0 0 0,0 0 16,0 0-16,0 1 0,0-1 0,21-21 15,0 0-15,0 21 16,0-21-16,22 0 0,-22 0 0</inkml:trace>
  <inkml:trace contextRef="#ctx0" brushRef="#br0" timeOffset="8463.95">17399 1101 0,'0'0'0,"0"-21"0,0-1 16,0 1-16,0 0 0,0 0 15,0 0-15,0 0 0,0-1 16,21 1-16,0 0 0,0 21 16,1-21-16,-1 21 0,0 0 15,21 0-15,-21 0 0,22 0 0,-22 21 16,0 0-16,0 22 0,0-22 15,1 21-15,-1 0 0,0 1 16,-21-1-16,0 0 0,0 1 0,0-22 16,0 21-16,0-21 0,0 1 15,0-1-15,0 0 0,-21 0 0,0-21 16,-1 0 0,1 0-16,0 0 0,21-21 15,0 0-15,0 0 0,0-1 16,0-20-16,0 21 0,0 0 15,0-22-15,21 22 0,0-21 16,-21 21-16,22-22 0,-1 22 16,0 0-16,0 0 0,0 21 0,0-21 15,1 0-15,-1 21 0,-21-22 16,21 22-16,21 0 0</inkml:trace>
  <inkml:trace contextRef="#ctx0" brushRef="#br0" timeOffset="9115.56">19643 931 0,'0'0'0,"42"-21"0,-21 0 16,0 0-16,0-21 0,1 20 16,-1 1-16,0 0 0,-21 0 15,0 0-15,0 42 31,-21 0-31,0 0 0,-1 22 16,1-1-16,0 21 16,0-20-16,0-1 0,-22 22 0,22-22 15,0 0-15,21 1 0,-21-1 16,21 0-16,0-21 0,0 22 0,0-22 16,0 0-16,21 0 0,0 0 15,0-21-15,22 0 0,-22 0 0,21 0 16,1 0-16,-1 0 0,0 0 15,1 0-15,-1-21 0,0 0 0,1 0 16,-1 0-16,-21-22 0,0 22 16,22-21-16,-43 0 0,21-1 15,-21 1-15,0-22 0,0 1 16,0 21-16,0-22 0,-21 22 0,-1-1 16,22 22-16,-21-21 0,-21 42 15,21-21-15,0 21 0,-22 0 0,22 21 16,-21 0-16,21 21 0,-22 1 15,1-1-15,21 0 0,-43 64 16,22-63-16,21-1 0,21-21 16,0 21-16,-21-20 0,21 20 15,0-21-15,0 0 0,21-21 0,-21 21 16,21-21-16,0 0 0,21 0 16,-20 0-16,-1 0 0,21 0 0,0-21 15</inkml:trace>
  <inkml:trace contextRef="#ctx0" brushRef="#br0" timeOffset="9343.94">20532 974 0,'0'0'0,"-43"0"0,22 0 0,0 0 0,0 0 15,0 0 1,42 0 31,0 0-47,-21 21 0,21-21 15,0 0-15,0 0 0,1 0 0,-1 0 16,0-21-16,0 21 0</inkml:trace>
  <inkml:trace contextRef="#ctx0" brushRef="#br0" timeOffset="9567.69">21061 762 0,'0'-21'16,"0"0"0,21 21-1,0 0-15,0 0 0,0 0 16,1 0-16,-1 0 0,0 0 15,21 0-15,-21 0 0,1 0 16</inkml:trace>
  <inkml:trace contextRef="#ctx0" brushRef="#br0" timeOffset="10007.95">21082 699 0,'0'0'0,"-21"0"15,0 0-15,-22 0 0,22 21 16,0 0-16,0-21 0,0 21 0,-1 0 16,1 0-16,0 1 15,0-1-15,0 21 0,21-21 0,0 0 0,-21 1 16,21-1-16,-22 0 0,22 0 16,0 0-16,22-21 31,-1 0-31,0 0 15,0 0-15,0-21 0,0 21 16,1-21-16,-1 21 16,0 0-16,0 0 0,21 0 0,-20 0 15,-1 0-15,0 0 0,0 21 16,0-21-16,22 21 0,-43 0 0,21 1 16,0 20-16,-21-21 0,0 0 15,0 0-15,0 22 0,0-22 0,0 0 16,0 0-16,-21 0 0,0 1 15,-22-1-15,22 0 0,-21-21 0,21 21 16,-22-21-16,1 21 0,21-21 16,-22 0-16,22 0 0,-21 0 15,21 0-15,0 0 0,-1 0 16,1 0-16,0 0 0,21-21 16,0 0-16,0 0 15,0 0-15,21-22 0,0 22 16,22 0-16</inkml:trace>
  <inkml:trace contextRef="#ctx0" brushRef="#br0" timeOffset="11269.2">21950 847 0,'0'0'0,"21"0"0,0-21 15,-21-1-15,42-20 0,-20 21 16,-1 0-16,0 0 16,-21-1-16,0 1 0,0 0 15,-21 21 1,0 0-16,-1 0 0,-20 0 16,0 0-16,-1 21 0,1-21 15,0 21-15,21 22 0,-22-22 0,1 0 16,21 0-16,0 22 0,-1-22 15,22 21-15,0-21 0,0 0 16,0 22-16,0-22 0,22 0 16,-1 0-16,0 0 0,21 1 0,-21-1 15,22 0-15,-22 0 0,21 0 16,-21 0-16,22 1 0,-22-1 0,0 0 16,0 0-16,0 0 0,1 0 15,-44-21 1,1 0-1,0 0-15,0 0 0,0 0 0,0 0 16,-22 0-16,22 0 0,0 0 16,0-21-16,-22 21 0,22-21 0,0 21 15,0 0 1,21-21-16,-21 21 0,0 0 16,21 21-1,0 0-15,21-21 16,0 21-16,0-21 0,0 22 15,0-22-15,22 21 0,-22-21 0,21 21 16,-21-21-16,22 0 0,-1 0 16,0 0-16,1 0 0,-1 0 0,0 0 15,1 0-15,-1 0 0,0 0 16,1-21-16,-22 0 0,0-1 0,21 1 16,-20 0-16,-1 0 15,0-21-15,0-1 0,0 1 0,-21 0 16,21-1-16,-21 22 0,22-21 15,-22-1-15,0 22 0,0 0 0,-22 21 32,1 0-32,0 42 0,0-20 15,0-1-15,0 21 0,21 0 0,0-20 16,0 20-16,-22-21 0,22 21 16,0-20-16,0-1 0,0 0 15,0 0-15,0 0 0,22 0 0,-1-21 16,0 0-16,0 22 0,0-22 0,0 0 15,1 0-15,20 0 0,-21 0 16,21 0-16,1 0 0,-22-22 16,21 1-16,1 0 0,-22 21 0,21-42 15,0 21-15,-20-1 0,20 1 16,-21-21-16,21 0 0,-20 20 16,-1-20-16,0 21 0,-21 0 0,21-22 15,-21 22-15,21 21 0,-21-21 16,0 42 15,21-21 16,-21-21-31,0 0-1,0 0-15,0 0 16,0-1-16,-21 22 31,0 0-15,0 0-16,21 22 0,-21-1 15,0 0-15,-1 21 0,1-21 0,-21 22 16,21-22-16,0 21 0,-1 1 16,22-1-16,-21-21 0,21 21 15,-21-20-15,21-1 0,0 21 16,0-21-16,0 0 0,21 1 15,0-1-15,1-21 0,-1 0 16,0 21-16,21-21 0,-21 0 0,22 0 16,-22 0-16,0 0 0,21 0 15,-20-21-15,-1 21 0,0-21 0,0 21 16,0-22-16,-21 1 0,21 0 16,-21 0-16,0 0 15,0 0 1,0-1-16,0 1 15</inkml:trace>
  <inkml:trace contextRef="#ctx0" brushRef="#br0" timeOffset="11820.8">25040 487 0,'0'0'15,"-21"0"-15,0-21 0,0 21 0,-1 0 16,1 0-16,0 0 16,0 21-16,0 0 15,0 21-15,21-20 0,-22 20 0,1 0 16,21 1-16,-21-1 0,21 21 16,0-20-16,-21-1 0,21 22 0,-21-22 15,21 0-15,0-21 16,0 22-16,0-22 0,0 0 0,0 0 0,0 0 15,0 1 1,-21-22 0,21-22-16,-22 22 15,22-21-15</inkml:trace>
  <inkml:trace contextRef="#ctx0" brushRef="#br0" timeOffset="12439.91">24384 868 0,'0'0'0,"-21"0"16,42 0 15,0 0-31,21 0 0,1 0 16,-1 0-16,22 0 0,-1-21 16,1 21-16,20-21 0,-20 21 0,-1-22 15,-20 1-15,20 0 0,-21 0 16,1 0-16,-1 0 0,0-1 0,1 1 15,-22 0-15,0-21 0,-21 21 16,0-1-16,21 1 0,-21 0 0,0 0 16,0 0-16,-21 42 31,21 0-31,0 0 0,-21 0 16,0 22-16,21-22 0,-21 21 15,21 1-15,0-1 0,-22 0 16,1 1-16,21 20 0,-21-42 15,21 22-15,0-1 0,-21-21 0,21 21 16,-21-20-16,21-1 0,0 0 16,0 0-16,0-42 31,0 0-15,0 0-16,21-22 15,0 22-15,0 0 0,0-21 16,22-1-16,-22 22 0,0-21 0,21 21 15,-20-22-15,20 22 0,0 0 16,-21 21-16,22 0 0,-22 0 16,21 0-16,-21 21 0,1 0 0,-1 22 15,-21-22-15,0 21 0,0 0 16,0-20-16,0 20 0,0-21 0,0 21 16,0-20-16,0-1 0,-21 0 15,-1 0-15,22 0 0,0 0 0,0 1 16,-21-22-16,21 21 0,-21-21 15,42 0 17,0-21-32,22-1 0</inkml:trace>
  <inkml:trace contextRef="#ctx0" brushRef="#br0" timeOffset="12647.82">26098 826 0,'0'0'0,"22"-22"15,-22 44 1,0-1-16,0 0 16,0 21-16,-22-21 0,1 1 15,0 20-15,21-21 0,-21 0 0,21 0 16,-21 1-16,21-1 0,-21 0 16,21 0-16,-22-21 0,22 21 0</inkml:trace>
  <inkml:trace contextRef="#ctx0" brushRef="#br0" timeOffset="12828">26141 699 0,'0'0'0,"0"-22"15,0 1-15,0 0 16,-21 21-16,-1 0 15,44 0 32,-1 0-47,0 21 0,0-21 0</inkml:trace>
  <inkml:trace contextRef="#ctx0" brushRef="#br0" timeOffset="13237.64">26818 762 0,'0'0'0,"21"0"0,-21-21 0,21 21 15,-21-21-15,0 0 16,-21 21 0,-21 0-16,21 0 0,0 0 0,-22 0 15,22 0-15,0 0 0,-21 0 16,20 21-16,1-21 0,0 21 0,0 0 15,21 0-15,-21 0 0,21 1 16,0-1-16,0 0 0,21 0 16,0 0-16,21 0 0,-20-21 15,20 22-15,-21-1 0,21 0 0,1 0 16,-22 0-16,21 0 16,-21 1-16,1-1 0,20 0 0,-21 0 0,-21 0 15,0 0 1,0 1-16,-21-22 0,0 21 0,0-21 15,-22 0-15,1 0 0,0 21 16,-1-21-16,22 0 0,-21 0 0,-1 0 16,22 0-16,-21 0 0,21 0 15,0 0-15,-1 0 0,1 0 0,21-21 16,-21 0-16,0-1 16,0 22-16,0-21 0,-1 0 0</inkml:trace>
  <inkml:trace contextRef="#ctx0" brushRef="#br0" timeOffset="14876.02">783 3217 0,'0'0'0,"21"0"16,0 0 0,-21-21-1,0 0 1,22 21-16,-22-21 0,21 0 0,-21 0 16,0-1-16,21 1 0,0 0 15,-21 0-15,21 0 0,0-22 16,1 22-16,-22 0 0,21-21 0,0 21 15,0-1-15,0 1 0,-21 0 16,21 21-16,1 0 0,-22-21 16,21 21-16,0 0 15,-21 21-15,21 0 0,-21 0 16,0 1-16,21-1 0,0 0 16,-21 0-16,22 0 0,-22 22 15,21-22-15,0 0 0,-21 21 16,0-21-16,21 1 0,-21-1 0,21 0 15,0 0-15,-21 0 16,22-21-16,-1 0 0,0 0 16,0 0-16,0-21 0,0 21 15,1-21-15,20 0 0,-21 0 16,0-1-16,0 1 0,1 0 16,-1-21-16,0-1 0,-21 22 0,21-21 15,-21 0-15,21-1 0,-21-20 16,0 20-16,0 1 0,0-21 15,0 20-15,-21 1 0,0 0 16,0 20-16,0-20 0,-1 21 16,22 0-16,-21 21 0,0 0 15,21 21 1,0 0-16,0 21 16,0-20-16,0-1 0,0 21 0,21-21 15,0 22-15,1-22 0</inkml:trace>
  <inkml:trace contextRef="#ctx0" brushRef="#br0" timeOffset="15595.61">2286 2900 0,'21'0'0,"-42"0"0,63 0 16,-21 0-16,1-21 0,-1 0 15,0 21-15,0-22 0,-21 1 0,0 0 16,0 0-16,0 0 15,0-22-15,-21 22 0,0 0 16,0 0-16,-1 0 0,-20 21 0,21-21 16,-21 21-16,-1 0 0,22 0 15,-21 21-15,21 0 0,-22 21 16,1-21-16,21 22 0,0-1 16,-22 0-16,22 1 0,0-1 15,21 0-15,0 1 0,-21-1 0,21 0 16,0-20-16,0 20 0,0-21 15,0 0-15,21 0 0,-21 1 0,21-1 16,0-21-16,0 0 0,22 0 16,-22 0-16,0-21 0,21-1 15,1 1-15,-1 0 0,0 0 0,1-21 16,-1 20-16,0 1 0,1-21 16,-1 21-16,-21-22 0,22 1 15,-22 21-15,-21-21 0,21-1 16,-21 22-16,0-21 0,0 21 0,0-22 0,0 22 15,0 42 17,0 0-32,0 1 0,0 20 0,0-21 15,0 43-15,0-22 16,0-21-16,0 0 0,21 22 0,-21-22 16,21 0-16,-21 0 0,21-21 15,-21 21-15,22-21 0,-1 0 0,0 0 16,0 0-16,0 0 0,0 0 15,1 0-15,20-21 0,-21 0 0,0 0 16,0 21-16,22-21 16,-22-1-16,0 1 0,0 0 0,-21 0 0,21-21 15,-21 20-15,22 1 0,-22 0 16,0 42 15,0 0-31,0 1 0,0-1 16,0 0-16,0 0 0,0 0 15,0 0-15,0 1 0,0-1 0,0 0 16,0 0-16,0 0 16,0-42 15,21 0-31,0 0 16</inkml:trace>
  <inkml:trace contextRef="#ctx0" brushRef="#br0" timeOffset="15772.5">3154 2519 0,'0'-21'0,"0"42"0,-21-42 15,-1 21-15,22-21 0,-21 21 0,0 0 16,21 21 0,0 0-1,0 0 1,21-21-1,0 21-15</inkml:trace>
  <inkml:trace contextRef="#ctx0" brushRef="#br0" timeOffset="16687.98">3641 2392 0,'0'0'0,"0"-21"0,0 0 0,0-1 15,0 1 1,-22 21-1,22 21-15,-21-21 16,21 43-16,-21-22 0,21 21 16,0 1-16,0-1 0,-21 0 15,21 22-15,0-22 0,0 0 16,-21 1-16,0 20 0,-1-20 0,1-1 16,21 0-16,-21-21 0,21 22 15,0-22-15,0 21 0,0-21 0,0 1 16,21-1-16,0-21 0,22 0 15,-22 0-15,21 0 0,22 0 0,-22 0 16,0 0-16,22 0 0,-22-21 16,1-1-16,-1 1 0,0 21 0,1-21 15,-1 0-15,-21 0 0,0 0 16,0-1-16,1 1 0,-1 0 16,-21-21-16,0 21 0,0-1 15,0 1-15,0 0 0,0 0 16,-21 21-1,-1 21-15,22 0 16,0 0-16,0 1 0,0-1 16,0 0-16,0 0 0,0 0 0,0 0 15,0 1-15,0-1 0,0 0 16,0 0-16,0 0 0,22-21 16,-1 0-16,-21 21 0,21-21 15,0 0-15,0 0 0,0 0 0,1 0 16,-1 0-16,21-21 0,-21 0 15,22 21-15,-1-21 0,-21 0 16,21 0-16,-20-1 0,-1 1 0,0 0 16,0-21-16,-21 21 0,21-1 15,-21-20-15,0 21 0,0 0 0,0 0 16,0-1-16,-21 22 16,0 0-16,21 22 15,0 20-15,0-21 16,0 0-16,0 0 0,0 1 0,0-1 15,0 0-15,-21 0 0,21 0 16,0 0-16,0 1 0,0-1 0,0 0 16,-21 0-1,21-42 17,21 21-17,0-21-15,-21 0 0,21 21 16,0-22-16,0-20 0,64-43 15,-43 43-15,1 0 16,-1 21-16,0-22 0,22 1 0,-22 21 16,1 0-16,-1 21 0,0 0 15,-21 0-15,22 21 0,-22 0 16,0 0-16,0 0 0,-21 22 0,0-22 16,0 21-16,0-21 0,0 22 15,0-22-15,0 21 0,0-21 16,0 0-16,0 1 0,0-1 0,0 0 15,0 0-15,0 0 0,21-21 32,1 0-32,-1 0 0,0 0 0</inkml:trace>
  <inkml:trace contextRef="#ctx0" brushRef="#br0" timeOffset="17341.61">6244 2752 0,'0'0'0,"0"-21"16,0-1-16,0 1 0,0-21 0,0 21 16,-21 0-16,0-1 0,0 22 15,-1-21-15,-20 21 0,0 0 0,21 0 16,-22 0-16,1 21 0,0 1 16,-1-1-16,1 21 0,0-21 0,-1 22 15,22-1-15,0-21 0,0 21 16,0 1-16,-1-22 0,22 21 0,0-21 15,0 1-15,0-1 0,0 0 0,0 0 16,22 0-16,-1-21 16,0 0-16,21 0 0,-21 0 0,22 0 15,-1 0-15,0 0 16,-20-21-16,20 0 0,0 21 0,1-21 16,-1 0-16,-21-1 0,21 1 15,-20 0-15,20 0 0,-21-21 0,0 20 16,-21 1-16,21 0 0,-21 0 15,22 0-15,-22 0 0,0-1 0,0 1 16,0 42 15,0 1-31,0-1 16,0 0-16,0 21 0,0-21 0,-22 1 16,22 20-16,-21-21 15,-21 43-15,21-22 0,21 0 16,-21 22-16,-1-1 0,22 1 0,-21-1 15,21 1-15,0-1 0,0 22 16,0 0-16,0-22 0,0 22 0,0-1 16,21 1-16,1 21 0,-22-21 15,21-1-15,-21 1 0,21 0 0,0-22 16,-21 1-16,0 20 0,21-20 0,-21-22 16,0 22-16,0-22 0,0 0 15,-21 1-15,0-22 0,-21 21 16,20-21-16,1 0 0,0-21 15,0 0-15,0 0 0,0 0 16,-1-21-16,1 0 0,21 0 0,-21 0 16,21 0-16,0-22 0,0 1 0,0 0 15,0-1-15,0 1 0,0-22 16,0 1-16,21-22 0</inkml:trace>
  <inkml:trace contextRef="#ctx0" brushRef="#br0" timeOffset="17576.47">5440 2307 0,'0'0'15,"-21"0"-15,-1 0 0,1 0 0,0-21 16,0 21-16,0 0 0,0 21 47,-1-21-32,1 21-15</inkml:trace>
  <inkml:trace contextRef="#ctx0" brushRef="#br0" timeOffset="17773.38">3577 2773 0,'0'0'0,"-42"0"0,-1 21 15,22-21-15,0 0 0,63 0 16,-20 0 0,41 0-16,1 0 15,-1 0-15,1 0 0,20 0 0,-20-21 0,20 21 16,-20-21-16,21 0 15,-1 21-15</inkml:trace>
  <inkml:trace contextRef="#ctx0" brushRef="#br0" timeOffset="18277.09">8615 2836 0,'0'0'0,"21"-21"0,-21-21 0,21 21 16,-21-22-16,21 22 0,-21-21 0,0 21 16,0 0-16,0-1 15,0 1-15,-21 21 0,0 0 16,0 21-16,0 1 15,-1-1-15,1 21 0,21 0 0,0 1 16,-21 20-16,21 1 0,0-1 16,0 1-16,0-1 0,0 1 0,0-1 15,0 1-15,0-1 0,0 1 16,0-22-16,0 0 0,0 1 0,0-22 16,0 21-16,0-21 0,21-21 15,-21 22-15,21-22 16,1 0-16,-1-22 0,-21 1 15</inkml:trace>
  <inkml:trace contextRef="#ctx0" brushRef="#br0" timeOffset="18587.91">8488 3090 0,'-21'-42'0,"42"84"0,-64-105 16,22 21-16,21-1 0,0 1 15,0 0-15,0-1 0,0 1 0,0 0 16,21-1-16,22 1 0,-1 0 15,0-1-15,1 22 0,20 0 16,22 0-16,-22 21 0,1 0 16,21 0-16,-22 21 0,-21 0 0,22 21 0,-43 1 15,21-1-15,-42 0 16,0 1-16,0-1 0,0 0 0,-21-20 16,-21 20-16,0 0 0,-1-21 15,1 1-15,-22 20 0,22-21 0,-21 0 16,20-21-16,1 21 0,0 1 15,20-22-15,-20 0 0,42 21 0,-21-21 16,42 0 0,0 0-1,0 0-15,22 0 0,-22 0 0,21 0 16</inkml:trace>
  <inkml:trace contextRef="#ctx0" brushRef="#br0" timeOffset="19265.53">9144 3366 0,'0'0'0,"21"0"16,0 0-16,0 0 0,1 0 0,-1 0 15,0-22-15,0 22 0,0-21 16,22 0-16,-22 0 0,21 0 0,-21-22 16,22 22-16,-22 0 0,0 0 15,0 0-15,0 0 0,-21-1 16,21 1-16,-21 0 0,0 0 0,0 0 15,-21 21-15,0 0 0,-21 0 16,21 0-16,-1 0 0,1 21 16,0 0-16,-21 0 0,21 0 15,-1 22-15,-20-1 0,21-21 0,0 22 16,0-1-16,21 0 0,0-21 16,0 22-16,0-22 0,0 0 0,0 0 15,21 0-15,0 1 0,0-1 16,0 0-16,0-21 0,22 0 0,-22 0 15,21 0-15,-21 0 0,22 0 16,-1 0-16,0 0 0,1-21 0,-1 0 16,-21 21-16,22-22 0,-1 1 15,-21 0-15,0 0 0,0 0 16,1 0-16,-22-1 0,0 1 16,0-21-16,0 21 0,0 0 0,0-22 15,0 22-15,0 0 0,21 0 0,0 0 16,-21-1-16,21 1 0,0 0 15,0 0-15,22 21 0,-1-21 16,-21 21-16,22 0 0,-22 0 16,21 21-16,0 0 0,-20 0 0,20 0 15,-21 1-15,0-1 0,0 21 16,1-21-16,-22 22 0,21-22 16,-21 21-16,0-21 0,0 22 0,0-22 15,0 0-15,-21 0 0,-1 0 16,1 0-16,0 1 0,0-1 15,0-21 1,21-21 0,0-1-16,0 1 0,0 0 15,21 0-15,0 0 0,-21 0 0,21-1 16,0 1-16,1-21 16,-1 21-16,0-22 0,0 22 0,21 0 15,-20 0-15,-1-21 0,21 20 16,0 1-16,-20 21 0,20-21 0</inkml:trace>
  <inkml:trace contextRef="#ctx0" brushRef="#br0" timeOffset="19448.41">10985 3006 0,'0'21'0,"0"-42"0,0 63 15,0-21-15,0 0 0,0 1 16,-21-1-16,0 21 0,21-21 0,0 0 16,-21 22-16,0-22 0,21 0 15,-21 21-15,21-20 0,-22-1 0,22 0 16,0 0-16,0 0 15,22-42 17,-22 0-17,0 0-15,21 0 0</inkml:trace>
  <inkml:trace contextRef="#ctx0" brushRef="#br0" timeOffset="19612.33">11007 2942 0,'0'0'0,"-22"-21"0,1 0 0,0 21 16,21-21-16,-21 21 0,0 0 16,21 21 15,0 0-31,21 0 16,0-21-16,-21 21 0,21-21 15</inkml:trace>
  <inkml:trace contextRef="#ctx0" brushRef="#br0" timeOffset="20495.82">11472 3027 0,'0'0'15,"21"0"-15,-42 0 32,0 21-17,21 0-15,-21 0 0,0 1 16,21-1-16,0 0 0,-21 21 15,-1-21-15,22 1 0,0 20 16,0-21-16,0 21 0,0-20 0,0-1 16,0 0-16,22 0 0,-1-21 0,0 21 15,0-21-15,0 0 0,22 0 16,-22 0-16,0 0 0,21 0 0,-21 0 16,1 0-16,-1-21 0,0 21 15,0-21-15,-21 0 0,0 0 16,0-1-16,0 1 0,0 0 15,0-21-15,0 21 0,-21-1 0,0 1 16,0-21-16,-1 21 16,1 0-16,0-1 0,21 1 0,-21 0 15,0 0-15,21 0 16,21 0 0,0 21-16,21 0 0,-20 0 15,20 0-15,21-22 0,-20 22 0,20 0 16,22 0-16,0 0 0,-1-21 0,1 21 15,0 0-15,-1 0 0,-20 0 16,-1 0-16,-20 0 0,-1 0 0,0 0 16,-21 0-16,-42 0 31,0 0-31,-21 21 0,21 1 16,-22-1-16,1-21 0,0 21 15,-1 21-15,1-21 0,0 1 16,20 20-16,-20-21 0,21 21 0,0 1 15,0-22-15,21 0 0,0 21 16,0-20-16,0-1 0,0 0 0,21 0 16,0 0-16,0-21 0,0 0 15,0 0-15,22 0 0,-22 0 0,0 0 16,21 0-16,-20 0 0,20-21 0,-21 21 16,21-21-16,-20 0 15,-1 0-15,0-22 0,21 22 0,-21-21 16,1-1-16,-22 1 0,21 0 0,0-1 15,0 1-15,-21-21 0,0 20 16,0-20-16,21-1 0,-21 1 16,0-1-16,0 22 0,0-22 0,0 22 15,0 0-15,0 21 0,0-22 16,0 64 0,-21 1-16,21-1 0,0 21 15,0 22-15,0-22 0,0 21 0,0-20 16,0 20-16,0 1 0,0-22 15,0 64-15,0-64 16,0 1-16,0-1 0,0 0 0,0 1 16,21-1-16,-21-21 0,21 21 15,1-42-15,-22 22 0,21-1 16,0-21-16,0 0 0,0 0 16,0 0-16,1 0 0,20 0 15,0-21-15,1-1 0</inkml:trace>
  <inkml:trace contextRef="#ctx0" brushRef="#br0" timeOffset="20771.66">14245 2879 0,'0'0'0,"-21"0"16,0 0-16,0 0 15,21 21 1,-22 0-16,1 0 0,0 22 16,21-22-16,0 0 0,0 0 15,0 21-15,-21-20 0,21-1 0,0 0 16,0 0-16,0 0 0,-21 0 16,21 1-16,0-1 0,0 0 0,0 0 15,21-21 1,0 0-16,0 0 15,0 0-15</inkml:trace>
  <inkml:trace contextRef="#ctx0" brushRef="#br0" timeOffset="21143.45">14690 2921 0,'0'0'0,"0"-21"0,0 0 15,-22 21 1,1 0-1,0 21-15,0-21 0,-21 21 0,20 0 16,1-21-16,0 21 16,0 1-16,0-1 0,21 0 0,0 0 15,21 0 1,0-21-16,0 0 0,0 0 16,22 0-16,-22 0 0,0 0 15,21 21-15,-20-21 0,-1 0 0,0 0 16,0 22-16,0-22 0,0 21 15,-21 0-15,22 0 0,-22 0 16,0 0-16,0 1 0,0-1 16,0 0-16,-22-21 0,1 21 0,0 0 15,0 0-15,0 1 16,0-22-16,-1 0 0,1 21 16,0-21-16,0 0 0,0 0 0,0 0 15,-1-21 1,1-1-16,0 1 0,21 0 15</inkml:trace>
  <inkml:trace contextRef="#ctx0" brushRef="#br0" timeOffset="21323.73">14139 2709 0,'0'0'0,"-42"-21"0,21 21 16,0-21-16,-1 0 0,1 21 0,0 0 15,21 21 32,0 0-47</inkml:trace>
  <inkml:trace contextRef="#ctx0" brushRef="#br0" timeOffset="21871.99">17780 2731 0,'21'-22'0,"-42"44"0,42-86 0,-21 43 0,0 0 16,0-22-16,0 22 0,-21 0 15,21 0-15,-42 0 0,20 0 0,1 21 16,-21 0-16,0 0 0,-1 21 16,1 0-16,0 0 0,-1 21 15,1 1-15,0-1 0,-1 22 16,1-22-16,21 21 0,-22-20 0,22 20 0,0-20 15,21-1-15,0 0 16,0 22-16,0-22 0,0 0 0,0 1 16,21-22-16,0 21 0,22-21 15,-22 1-15,21-1 0,22 0 0,-22-21 16,22 0-16,-1 0 0,-21 0 16,22 0-16,-1-21 0,22 0 0,-21-1 15,-1 1-15</inkml:trace>
  <inkml:trace contextRef="#ctx0" brushRef="#br0" timeOffset="23548.41">18500 2942 0,'0'0'0,"0"-42"0,0 0 16,0 20-16,0-20 15,0 21-15,-22 0 0,1 0 0,-21-1 0,21 22 16,0 0-16,-22 0 16,22 0-16,-21 22 0,-1-1 0,22 21 15,-21-21-15,0 22 0,20-22 16,1 21-16,0 0 0,0 1 0,0-22 15,0 21-15,21-21 0,0 22 16,0-22-16,0 21 0,0-21 0,0 1 16,21-22-16,0 21 0,0-21 15,0 0-15,22 0 0,-22 0 0,21 0 16,0-21-16,1-1 16,-1 1-16,0 0 0,1 0 0,-1 0 15,0-22-15,1 22 0,-22-21 16,0 21-16,0-22 0,0 1 0,1 21 15,-22-21-15,0-1 0,0 22 16,0 0-16,0 0 0,-22 42 31,1 21-31,21-21 0,-21 22 16,0-22-16,0 21 0,0 1 16,21-22-16,0 21 0,0-21 0,0 22 15,0-22-15,0 21 0,0-21 16,21 0-16,0 1 0,21-1 15,-21-21-15,22 0 0,-22 0 16,21 0-16,1 0 0,-1 0 0,-21 0 16,21 0-16,1-21 0,-1-1 15,-21 1-15,22 0 0,-22 0 0,21-21 16,-21 20-16,0-20 0,1 0 16,-1-1-16,-21 1 0,21 0 15,-21-1-15,21-20 0,-21-1 16,0 22-16,21-64 0,-21 43 15,21 42-15,-21-22 0,0 22 0,0 0 16,0 42 0,0 0-16,-21 22 15,21-1-15,-21 21 0,21-20 16,0 20-16,-21-20 0,21 20 0,-21-21 16,0 22-16,21-22 0,0 1 15,0-1-15,0 0 0,0 1 0,0-22 16,0 21-16,0-21 0,0 0 15,21 1-15,0-22 0,0 0 16,0 0-16,0 0 0,1 0 16,-1-22-16,21 22 0,-21-21 0,22 0 15,-22 0-15,21 0 0,0-22 16,-20 22-16,20-21 0,-21 0 16,21-1-16,-20 1 0,-1 0 15,0-22-15,0 22 0,0-22 0,0 22 16,-21-22-16,22 22 0,-22 0 15,0-1-15,0 22 0,0 0 0,0 0 16,-22 21 0,1 21-16,21 0 0,-21 22 0,0-1 15,21 0-15,0 1 0,-21 20 16,0 1-16,21-22 0,0 21 16,-22-20-16,22-1 0,0 0 15,0 1-15,0-1 0,0-21 0,0 22 16,22-22-16,20 21 0,-21-21 15,0 0-15,22 1 0,-1-22 0,-21 21 16,21-21-16,1 0 0,-1 0 16,0 0-16,1 0 0,-1 0 0,0-21 15,1-1-15,-1 1 0,-21 0 16,22 0-16,-22 0 0,0 0 0,0-22 16,0 22-16,0-21 0,-21 21 15,0-22-15,0 1 0,0 21 0,0-22 16,0 22-16,0 0 0,0 0 15,-21 21-15,0 0 0,0 0 16,0 21-16,0 0 16,21 0-16,0 22 0,0-22 15,0 0-15,0 21 0,0-20 16,0-1-16,0 21 0,0-21 0,21 0 16,-21 1-16,21-1 0,0 0 15,21 0-15,-20-21 0,20 21 0,0 0 16,22-21-16,42 0 15,-43 0-15,-21 0 0,22 0 0,-22 0 16,22 0-16,-22-21 0,0 0 16,1 0-16,20 0 0,-42-22 15,1 22-15,-1-42 16,-21 42-16,0-22 0,0 1 16,0 21-16,0-22 0,0 22 15,0 0-15,-21 0 0,-1 21 16,1 0-16,0 0 0,-21 21 15,21 0-15,-1 0 0,-20 1 16,21 20-16,0-21 0,0 21 0,-1-20 16,1 41-16,0-21 15,21-20-15,0 20 0,0 0 16,21-21-16,0 1 0,1-1 16,-1-21-16,0 0 15,0 0-15,21 0 0,-20 0 16,-1 0-16,0 0 0,0-21 15,0-1-15,0 1 0,1 0 0,-22 0 16,0 0-16,21-22 0,0 22 16,-21-21-16,0 0 0,0-22 0,21 22 15,0-22-15,-21 1 0,21-1 16,-21-20-16,0 20 0,0 1 16,22 20-16,-22 1 0,21 0 0,-21-1 15,21 22-15,-21 0 0,0 0 0,0 0 16,0 42-1,0 21-15,0 0 0,0 1 16,-21 20-16,0 1 0,21 20 16,0-20-16,-22-1 0,1 1 15,21-22-15,-21 22 0,21-22 16,0 0-16,0 1 0,0-22 16,0 0-16,0 21 0,0-20 0,0-1 15,0 0-15,21-21 0,0 21 0,1-21 16,-1 0-16,0 0 0,21 0 15,1 0-15,-1-21 0,-21 0 0,21 21 16,1-21-16,-22-1 0</inkml:trace>
  <inkml:trace contextRef="#ctx0" brushRef="#br0" timeOffset="24500.74">23093 2942 0,'0'21'16,"42"-21"-1,-21 0 1,0-21-16,1 21 0,-1-21 16,0 0-16,21 0 0,-21 0 0,1-1 15,-22 1-15,21 0 0,0-21 16,-21-1-16,0 22 0,0-21 0,0 21 16,0 0-16,0-1 0,0 1 15,-21 21-15,0 0 0,-1 0 0,-20 21 16,21 1-16,-21-1 0,-1 0 15,-41 42-15,41-20 0,1-22 16,21 21-16,-22 1 16,22-22-16,0 21 0,0-21 0,21 0 15,0 22-15,0-22 0,0 0 16,21 0-16,21 0 0,-20-21 16,20 0-16,-21 0 0,21 22 15,1-22-15,-22 0 0,21 0 0,1 0 16,-22-22-16,21 22 0,-21-21 15,22 0-15,-22 0 0,21 0 0,-21 0 16,0-1-16,1-20 0,-1 21 16,0-21-16,0-1 0,0 22 15,-21-21-15,21-1 0,1 1 0,-22 21 16,21 0-16,-21 0 0,0-1 16,0 44-1,0-1-15,-21 21 0,-1-21 16,1 22-16,0-1 0,0 0 15,0-21-15,21 22 0,0-1 0,0-21 16,0 0-16,0 22 0,0-22 16,0 0-16,21 0 0,21 0 15,-21-21-15,22 0 0,-22 0 0,21 0 16,22 0-16,-22 0 0,0 0 16,22 0-16,-22-21 0,22 0 0,-22 21 15,0-21-15,22 0 16,-22 0-16,-21-22 0,22 22 0,-1-21 15,-21-1-15,22 1 0,-22 21 16,0-21-16,0-1 0,-21 1 0,0 0 16,0 20-16,0-20 0,-21 42 31,0 0-31,-22 21 0,22 0 0,0 1 16,0 20-16,0-21 0,21 21 15,0-20-15,0 20 0,0 0 0,0-21 16,21 22-16,0-22 0,0 0 15,-21 0-15,21 0 0,1 1 0,-22-1 16,-22-21 31,1 0-47,0 0 0,-21 0 16,21 0-16,-22 0 0,-20 0 15,20 0-15,-41 0 0,20 0 0</inkml:trace>
  <inkml:trace contextRef="#ctx0" brushRef="#br0" timeOffset="25079.53">8361 4932 0,'0'0'0,"0"-21"0,0 0 0,0-1 16,0 1-16,0 0 15,0 0-15,0 0 0,0 0 0,0-1 16,0 1-16,0 0 16,0 42-1,0 0-15,0 22 0,-21-1 16,21 22-16,0-1 0,-22 1 16,22-1-16,0 22 0,0-22 0,-21 1 15,21-1-15,-21 1 0,0-1 16,0 1-16,21-22 0,-21 22 0,-1-1 15,1-21-15,21 1 0,0-1 16,0-21-16,0 22 0,0-22 0,0 0 16,21-42-1</inkml:trace>
  <inkml:trace contextRef="#ctx0" brushRef="#br0" timeOffset="25376.5">8191 5546 0,'-21'-43'0,"42"86"0,-63-149 0,0 64 15,21-1-15,-1-20 0,1 20 16,0-20-16,21-1 0,0 1 0,0-1 16,0 1-16,0 21 0,21-22 15,22 22-15,-1-1 0,0 1 0,1 21 16,-1 0-16,21 0 16,-20 21-16,20 0 0,1 0 0,-22 21 15,22 0-15,-43 0 0,21 21 0,-21 1 16,-21-1-16,0 22 0,0-22 15,-21 0-15,-21 1 0,21-1 16,-22 0-16,1-21 0,0 22 0,-1-22 16,1 0-16,0 0 0,-1 0 0,22 1 15,-21-22-15,21 0 0,21 21 16,21-21 0,21 0-16,-21 0 15,22 0-15,-1-21 0,0 21 0</inkml:trace>
  <inkml:trace contextRef="#ctx0" brushRef="#br0" timeOffset="25772.48">9123 5101 0,'0'0'0,"-21"21"31,-1 1-31,1-1 16,0 0-16,0 0 0,-21 0 15,20 0-15,1 22 0,0-22 0,21 0 16,-21 0-16,21 22 0,-21-22 15,21 0-15,0 0 0,0 0 0,0 0 16,0 1-16,21-1 0,0 0 16,0 0-16,0-21 0,22 0 0,-22 0 15,21 0-15,1 0 0,-22 0 0,21 0 16,0-21-16,1 0 16,-1 0-16,-21-1 0,22 1 0,-22 0 0,0 0 15,0 0-15,0-22 16,-21 22-16,0-21 0,0 21 0,0-22 15,0 22-15,-21-21 0,0 0 16,0-1-16,0 22 0,-22 0 0,22 0 16,-21 0-16,21 21 0,-1 0 15,-20 21-15,21 0 0,-21 0 0,20 0 16,-20 0-16,21 22 0,0-22 16,0 21-16,-1-21 0,22 1 0,0 20 15,0-21-15,0 0 0,22 0 16,20-21-16,-21 0 15,21 0-15</inkml:trace>
  <inkml:trace contextRef="#ctx0" brushRef="#br0" timeOffset="26480.43">10118 4911 0,'0'-43'15,"0"86"-15,0-128 0,-22 43 0,-20 21 16,21-22-16,0 22 0,0 0 0,-1 0 15,1 0-15,-21 21 0,21 0 16,0 21-16,-1 0 0,1 0 0,0 21 16,0 22-16,0-22 0,0 22 15,21-22-15,0 22 0,0-22 0,0 21 16,-22-20-16,22-1 0,0 0 16,0 1-16,0-1 0,0 0 15,0-20-15,0 20 0,0-21 0,22 0 16,-1 0-16,0-21 0,0 0 15,0 0-15,22 0 0,-22 0 0,21 0 16,0 0-16,-20 0 0,20-21 0,0 0 16,-21 0-16,22 0 0,-1 0 15,-21-1-15,22 1 0,-22-21 0,0 21 16,0-22-16,0 1 16,0-21-16,1 20 0,-1-20 0,0 20 15,-21-20-15,21-1 0,0 22 16,-21-21-16,0 41 0,0-20 0,21 21 15,-21 0-15,0 0 0,0 42 16,0 0-16,0 21 16,-21 1-16,0 20 0,0-21 15,0 22-15,21-1 0,-21-20 0,-1 20 16,22-20-16,-21 20 0,21-21 0,0 1 16,0-1-16,0-21 0,0 22 15,0-22-15,21 0 0,22 0 0,-22-21 16,0 21-16,21-21 15,-20 0-15,20 0 0,-21 0 0,21 0 16,1 0-16,-22-21 0,21 21 0,1-21 16,-22 0-16,21 21 0,-21-21 15,0-1-15,22-20 0,-22 21 0,0 0 16,-21 0-16,0-22 0,21 22 16,-21 0-16,-21 42 15,0 0 1,21 0-16,-21 1 0,21-1 15,-21 0-15,21 0 0,-22 0 0,22 0 16,0 1-16,0-1 16,22-21 15,-1 0-31,0 0 0,0 0 16,0-21-16,0 21 0</inkml:trace>
  <inkml:trace contextRef="#ctx0" brushRef="#br0" timeOffset="26643.43">11112 4953 0,'-21'0'0,"42"0"0,-63 0 0,21 0 0,0 0 16,0 0-16,-1 0 16,1 21-16,21 0 0,0 1 15,0-1-15,0 0 16,43-21-16,-22 0 0,0 0 15</inkml:trace>
  <inkml:trace contextRef="#ctx0" brushRef="#br0" timeOffset="27688.17">11472 5101 0,'-21'0'15,"0"21"-15,0 1 16,21-1-16,-21 0 0,-1 21 15,22-21-15,0 1 0,-21-1 0,0 0 16,21 0-16,-21 0 0,21 0 16,-21 1-16,21-1 31,0-42-15,21-1-1,21 1-15,-21 0 0,1 0 16,20 0-16,-21 0 0,21-1 15,-20 1-15,20-21 0,-21 21 16,21-22-16,-20 22 0,20-21 0,-21 21 16,0 21-16,0 0 0,1 0 15,-1 0-15,0 21 0,-21 0 0,0 0 16,0 0-16,0 1 0,0 20 16,0-21-16,0 21 0,0-20 0,0-1 15,0 21-15,0-21 0,0 0 16,0 1-16,0-1 0,21-21 0,0 21 15,0 0-15,1-21 0,20 0 0,0 0 16,1 0-16,-1 0 0,0 0 16,22 0-16,-22 0 0,22 0 0,-22 0 15,0-21-15,22 21 0,-1-42 16,-20 20-16,-22 1 16,42-21-16,-42 21 15,-21-22-15,0 22 0,0-21 0,0 21 16,0-22-16,0 22 0,0 0 15,-21 0-15,0 0 0,0 21 0,-21 0 16,20 0-16,-20 0 0,0 21 16,-22 0-16,22 0 0,0 0 0,-1 22 15,22-22-15,0 21 0,0-21 0,21 1 16,0-1-16,0 0 0,0 0 16,0 0-16,21-21 0,21 0 15,-21 0-15,1 0 0,20 0 16,0 0-16,-21 0 0,22 0 15,-22 0-15,21 0 0,-21-21 16,1 21-16,-1-21 0,0 21 0,0-42 16,0 20-16,-21 1 15,0 0-15,0 0 0,0 0 16,0 0-16,0-1 0,0 44 47,0-1-47,-21 0 0,21 0 15,-21 0-15,0 0 0,0 1 0,-1 20 16,1-21-16,0 0 0,21 22 16,-21-22-16,0 21 0,0 0 15,-1 1-15,22-1 0,0 22 0,0-1 16,0 1-16,0-1 0,0 1 16,0-1-16,0 1 0,22-1 0,-1 1 15,0-1-15,0 22 0,-21-1 0,21 1 16,0-21-16,-21 20 0,22 1 15,-1-22-15,0 22 0,-21-21 16,21 20-16,0-20 0,-21 20 0,0-20 16,0-1-16,0-20 0,0 20 0,-21-20 15,0-22-15,-21 21 0,-1-21 0,1 0 16,-22 1-16,1-1 0,-1 0 16,-20-21-16,20 0 0,1 0 15,-1 0-15,1 0 0,-1-21 0,22 0 16,0-1-16,-1-20 0,22 21 0,0-21 15,0-1-15,21 1 0,0 0 16,0-1-16,0-63 0,21 43 16,0-1-16,0 1 0,22-1 0</inkml:trace>
  <inkml:trace contextRef="#ctx0" brushRef="#br0" timeOffset="28123.94">13928 4657 0,'0'0'0,"0"-21"16,0-1-16,0 1 15,0 0-15,21 21 16,0 0-16,-21 21 31,0 0-31,0 22 0,0-1 0,0 0 16,0 22-16,0-1 0,0 1 15,-21-1-15,21-20 0,-21 20 0,21-20 16,0-1-16,0 0 0,0 1 16,0-22-16,0 21 0,0-21 15,0 0-15,0 1 0,0-1 0,21-21 32,0 0-32,-21-21 15,0-1-15</inkml:trace>
  <inkml:trace contextRef="#ctx0" brushRef="#br0" timeOffset="28416.78">13970 5165 0,'0'0'0,"-21"-21"16,0-22-16,-1 1 0,1-22 0,0 22 16,21-21-16,0 20 0,-21-20 15,21 20-15,0 1 0,0-21 16,0 20-16,21 1 0,0 0 0,0-1 16,22 1-16,-1 0 0,0 20 15,22 1-15,63 0 0,-64 21 16,1 0-16,-1 21 0,-20 0 15,-1 22-15,-21-1 0,0 0 0,-21 1 16,0-1-16,0 0 0,-21 1 16,0-1-16,-21 0 0,-1 1 0,1-1 15,0 0-15,-22-20 0,22-1 16,0 0-16,-1 0 0,22 0 0,0 0 16,0-21-16,0 0 15,42 0 1,0 0-16,21 0 15,-21-21-15,1 0 0,-1 21 0,21 0 16,-21 0-16</inkml:trace>
  <inkml:trace contextRef="#ctx0" brushRef="#br0" timeOffset="29073.91">14499 5017 0,'0'0'0,"0"21"0,21-21 0,0 21 16,1 0-16,-1-21 0,0 0 15,0 0-15,21 0 16,-20 0-16,-1 0 0,21 0 0,-21-21 15,22 21-15,-1-21 0,-21 0 16,21-1-16,-20 1 0,-1 21 0,0-21 16,-21-21-16,0 21 15,0-1-15,0 1 0,0 0 0,-21 0 0,0 0 16,-1 0-16,1 21 0,0 0 16,0 0-16,0 0 0,0 0 15,-22 21-15,22 0 0,0 21 16,0-21-16,21 22 0,-21-22 0,21 21 15,-22 1-15,22-22 0,0 21 16,0-21-16,0 43 0,0-43 16,22 0-16,-1-21 0,21 21 15,-21 0-15,0-21 0,22 0 0,-1 0 16,0 0-16,-20 0 0,20 0 0,0 0 16,1 0-16,-22-21 15,21 21-15,-21-21 0,0 0 0,1 21 16,-22-21-16,0-22 0,21 22 15,-21 0-15,0-21 0,21 21 0,-21-22 16,21 1-16,-21 21 0,21 0 16,0-22-16,1 22 0,-1 0 0,21 21 15,-21 0-15,22 0 0,-1 0 16,-21 0-16,21 21 0,1 0 0,-22 0 16,0 1-16,21 20 0,-20-21 15,-1 21-15,0-20 0,0 20 0,-21-21 16,0 0-16,0 22 0,0-22 15,0 21-15,0-21 0,0 0 16,-21-21 0,0 0-16,21-21 31,0 0-31,0 0 16,0 0-16,0 0 0,0-1 15,0-20-15,21 21 0,0-21 0,-21 20 16,21-20-16,0 21 0,-21-21 15,22 20-15,-1 1 0,0 0 0,0 0 16,0 0-16,22 21 16,-22 0-16,0-21 0,0 21 0,0 0 15,0 0-15,1 0 0</inkml:trace>
  <inkml:trace contextRef="#ctx0" brushRef="#br0" timeOffset="29475.16">16214 4784 0,'21'0'0,"-21"21"31,0 0-31,0 0 15,0 0-15,0 1 0,0-1 16,0 0-16,0 0 0,-21 0 0,-1 22 16,1-22-16,0 0 0,21 21 15,0-21-15,-21 1 0,21-1 0,0 0 16,0 0-16,0 0 0,0 0 16,21-21-16,0 22 15,0-22-15,1 0 16,-1 0-16,0 0 0,0 0 0,0 0 0,0 0 15,1 0-15,-1 0 16,0 0-16,0 0 0,0 0 0,0-22 31,1 1-31,-22 0 0,0 0 16,21 21-16,-21-21 16,21 0-16,-21-1 15,21 22-15,-21-21 31,-21 21 1,0 0-17,21-21 1,-21 21 0</inkml:trace>
  <inkml:trace contextRef="#ctx0" brushRef="#br0" timeOffset="29878.27">16425 4614 0,'-21'0'0,"42"0"0,-63-21 15,21 0-15,0 21 0,-1-21 16,1 0-16,0 0 0,0 21 0,21-22 16,-21 22-16,21-21 0,0 42 31,21-21-31,0 22 16,-21-1-16,21 0 0,0 0 15,1 0-15,-1 0 0,0 1 0</inkml:trace>
  <inkml:trace contextRef="#ctx0" brushRef="#br0" timeOffset="30844.54">16849 4784 0,'0'0'0,"0"-21"16,0-1-16,0 1 15,-22 21 1,1 21-1,0 1-15,0-1 0,21 21 16,-21-21-16,0 22 0,-1-1 0,22 0 16,0-21-16,-21 22 0,21-1 15,0-21-15,0 22 0,0-22 0,21 21 16,1-21-16,-1 0 16,21-21-16,-21 0 0,0 22 15,22-22-15,-22 0 0,0 0 0,21 0 16,-20 0-16,-1-22 0,0 1 15,21 21-15,-21-21 0,1 0 0,-22-21 16,21-1-16,-21 22 16,0-21-16,0-1 0,0 1 0,0 0 15,-21 21-15,-1-22 0,1 1 16,0 21-16,0-22 0,0 22 0,0 21 16,-1-21-16,22 0 15,-21 21-15,42 0 31,1 0-31,20 0 0,43 21 16,-43-21-16,21 0 16,22 0-16,-21 0 0,20 0 0,86 0 15,-86 0-15,-20 0 16,-1 0-16,-20 0 0,-1 0 0,-21-21 16,0 21-16,0 0 0,-21-21 15,-21 21 1,0 0-16,0 0 0,-21 21 15,-1 0-15,1 0 16,21 0-16,-22 22 0,1-22 0,0 21 16,21 1-16,-1-22 0,1 21 15,0 0-15,0 22 0,21-43 16,0 21-16,0-20 0,0-1 16,21 0-16,0 0 0,0 0 0,1-21 15,-1 0-15,0 21 0,0-21 16,21 0-16,-20 0 0,20 0 0,-21 0 15,0-21-15,22 0 0,-22 21 16,0-21-16,0 0 0,21-22 0,-20 22 16,-22-21-16,21 0 0,0-1 15,0 1-15,0-22 0,-21 22 16,21-21-16,1-1 0,-22 22 16,0-22-16,21 22 0,-21-22 0,21 22 0,-21-21 15,21 20-15,-21 1 16,0 21-16,0 0 0,0-1 0,-21 44 15,0-1 1,0 21-16,-1-21 0,1 43 0,21-22 16,-21 22-16,0-22 0,21 21 15,0 1-15,0-1 0,0 1 0,0-1 16,0 1-16,0-22 0,0 22 16,0-22-16,21 0 0,0 1 15,0-22-15,22 0 0,-1 21 0,0-42 16,22 22-16,-1-22 0,1 0 15,21 0-15,-22 0 0,22 0 0,-1 0 16,-20-22-16,-1 22 0,1-21 16,-1 0-16,-20 0 0,-1 0 0,-21-22 15,22 22-15,-22 0 0,-21 0 16,0 0-16,0 0 0,0-1 0</inkml:trace>
  <inkml:trace contextRef="#ctx0" brushRef="#br0" timeOffset="31899.89">952 7366 0,'0'0'0,"-42"0"0,0-21 0,21 21 0,-22 0 15,1-21-15,0 21 0,20 0 16,-20 0-16,21 0 0,63 21 31,-21 0-31,22 0 0,20-21 16,1 21-16,-1 1 0,22-1 0,-22-21 15,43 21-15,-21-21 0,0 0 16,20 0-16,-20 0 0,0 0 0,-1 0 16,-20 0-16,-1 0 15,1 0-15,-22 0 0,1-21 0,-1 21 16,-21-21-16,0 21 0,-21-22 15,0 1-15,0 0 0,-21 0 16,0 21-16,0-21 0,-22 0 16,1 21-16,0 0 0,-1-22 15,-20 22-15,21 0 0,-1 0 0,1 0 16,0 0-16,20 0 0,1 0 16,21-21-16,21 21 15,1 0-15,20 0 0,0 0 16,1 0-16,-1 0 0,0 0 15,1 21-15,-22 1 0,21-1 16,-21 21-16,0-21 0,1 22 0,-22-1 16,0 0-16,0-21 0,0 22 15,0-1-15,-22 0 0,-20 1 16,21-22-16,-21 21 0,-1 1 0,-20-22 16,-1 21-16,22-21 0,-22 22 15,22-22-15,0 0 0,-1-21 0,22 21 16</inkml:trace>
  <inkml:trace contextRef="#ctx0" brushRef="#br0" timeOffset="32243.84">2963 7027 0,'0'0'0,"-21"0"0,0 0 0,0 0 0,0 0 15,42 0 1,21 0-16,-21 0 15,22 0-15,-1-21 0,0 21 16,22 0-16,-1-21 0,1 21 0,20 0 16,-20 0-16,21-21 0,-22 21 15,1 0-15,-22 0 0,0 0 0,1 0 16,-22 0-16,0 0 0,-42 21 16,0-21-1,-22 0-15</inkml:trace>
  <inkml:trace contextRef="#ctx0" brushRef="#br0" timeOffset="32491.7">3260 7049 0,'0'0'0,"-22"0"0,1 0 0,0 0 15,0 0 1,0 21-16,21 0 16,0 21-16,0-21 0,0 22 15,0-1-15,0 22 0,0-22 0,0 21 16,0-20-16,0-1 0,0 0 15,-21 1-15,21-1 0,-22 0 0,22-20 16,0 20-16,0-21 0,0 0 16,0 0-16,0 1 0,22-22 31,-1-22-31,0 22 16,0-21-16,21 0 0,1-21 0,-22 21 15</inkml:trace>
  <inkml:trace contextRef="#ctx0" brushRef="#br0" timeOffset="33429.31">3725 7239 0,'0'0'0,"0"-42"0,0 21 0,0-22 16,0 22-16,0 0 0,0 0 31,-21 21-31,0 0 0,21 21 0,-21 0 0,21 21 16,0 1-16,0-1 15,0 22-15,0-22 0,0 0 0,0 1 16,0 20-16,0-21 0,0-20 15,0 20-15,0 0 0,0-21 0,-21 22 16,21-22-16,-22 0 0,22 0 16,-21 0-16,21-42 31,21 0-31,1 0 16,-1 0-16,0 0 0,0-1 15,0-20-15,0 21 0,22-21 16,-22-1-16,0 1 0,0 0 0,43-22 15,-43 22-15,0 21 16,0-1-16,0 22 0,1 0 0,20 22 16,-42-1-16,0 0 15,0 0-15,0 0 0,0 22 0,0-1 16,0-21-16,0 21 0,0-20 16,0 20-16,0-21 0,0 21 0,0-20 15,0-1-15,21 0 0,-21 0 16,21 0-16,0 0 0,1-21 15,-1 0-15,0 0 0,0 0 16,0 0-16,22 0 0,-22-21 0,0 21 16,21-21-16,-21 0 0,1 0 15,41 0-15,-21-1 0,-20-20 16,-1 21-16,21 0 0,-21-22 16,0 22-16,1-21 0,-1 21 0,0-22 15,-21 22-15,0-21 0,21 21 16,-21 0-16,-21 42 31,21 21-31,-21-21 16,0 0-16,-1 22 0,22-22 0,0 21 15,0-21-15,-21 1 0,21-1 0,0 0 16,0 0-16,0 0 0,0 0 0,0 1 16,21-22-16,1 21 15,-1-21-15,21 0 0,-21 0 0,22 0 16,-1 0-16,0 0 0,1 0 0,20 0 15,-21-21-15,1-1 0,-1 1 16,22 0-16,-22-21 0,0 21 16,-21-1-16,22-20 0,-1-21 15,-21 20-15,-21 22 0,0-21 16,0-1-16,0 1 16,0 21-16,0 0 0,0 0 0,0-1 0,-21 1 15,0 21-15,0 0 0,0 0 16,-1 21-16,1 1 0,0 20 15,21 0-15,0-21 0,0 22 0,0-1 16,0 0-16,0 1 0,0-1 16,21-21-16,0 22 0,-21-22 0,22 0 15,-1 0-15,-21 0 16,0 0-16,0 1 0,21-1 0,-21 0 16,-21-21-1,0-21 1,-1 21-1,22-21-15,-21-1 0,0 1 16,21 0-16,-21 0 0,0 0 0</inkml:trace>
  <inkml:trace contextRef="#ctx0" brushRef="#br0" timeOffset="33595.21">4678 6943 0,'0'0'0,"-21"0"0,-1 0 0,1 0 16,0 0-16,0 0 0,0 0 16,0 0-16,21 21 15,0 0 1</inkml:trace>
  <inkml:trace contextRef="#ctx0" brushRef="#br0" timeOffset="34729.73">6816 7070 0,'21'-21'16,"0"21"0,-21-22-16,21 1 15,-21 0-15,0 0 16,-21 0-16,0 21 15,0 0-15,-1 0 0,1 0 16,0 0-16,0 21 0,-21 0 0,20 0 16,-20 22-16,21-1 0,0 0 0,-22 1 15,22 20-15,21 1 16,-21-1-16,21 1 0,0-22 0,0 21 16,0-20-16,0-1 0,0 0 15,21 1-15,0-22 0,1 21 0,-1-21 16,21 1-16,0-22 0,1 0 0,-1 0 15,0 0-15,22 0 0,-22 0 16,22 0-16,-22-22 0,22 1 0,-22 0 16,0 0-16,1 0 0,-1 0 15,0-1-15,-21 1 0,22-21 0,-22 21 16,0-22-16,0 22 0,-21-21 0,21 21 16,-21 0-16,0-1 0,0 1 15,0 0-15,-21 21 16,0 21-1,21 0-15,0 1 0,-21-1 0,0 21 16,21-21-16,-21 0 0,21 22 0,0-22 16,0 0-16,0 21 0,0-20 15,0-1-15,0 0 0,21 0 16,0-21-16,0 21 0,21-21 16,-20 0-16,-1 0 0,21 0 0,0 0 15,-20-21-15,20 0 0,0 0 16,-21 21-16,22-21 0,-22-1 15,21 1-15,-21 0 0,1 0 0,-1-21 16,0 20-16,-21 1 0,0 0 16,0-21-16,0 21 0,0-22 0,0 22 15,0 0-15,0 0 0,0 0 16,0 42 0,0 0-16,0 21 15,0-21-15,0 22 0,0-22 16,0 21-16,0 1 0,0-1 0,0 0 15,-21 1-15,21-1 0,0 0 0,0 1 16,0 20-16,0 1 0,0-1 16,0 1-16,0-1 0,21 22 15,-21-22-15,0 22 0,21-22 0,-21 1 16,21 21-16,-21-1 0,21-20 16,-21 20-16,22 1 0,-1 0 0,0-22 15,21 1-15,-21-1 0,1 1 0,-1-1 16,21-20-16,-21 20 15,-21-21-15,0-20 0,21 20 0,-21-21 0,0 0 16,-21-21-16,0 0 0,0 0 16,0 0-16,0 0 0,-22-21 15,1 0-15,0 0 0,-1 0 16,-20-1-16,20-20 0,1 0 0,0-22 16,-1 22-16,22-22 0,0 1 0,0-1 15,21-20-15,0 20 0,0-20 16,0 20-16,21-21 0,0 22 0,0-22 15,22 22-15,-1-22 0,0 22 16,22-22-16,-22 21 0,22 1 0,-1-1 16,-20 1-16,-1 21 0,0-1 15,1 1-15,20-22 0,-21 43 16,-20 0-16,-1 0 0,0 0 0,0 0 16,-21-1-16</inkml:trace>
  <inkml:trace contextRef="#ctx0" brushRef="#br0" timeOffset="35284.76">8742 7387 0,'21'-21'0,"-42"42"0,42-63 0,-21 21 15,21 0-15,-21-1 0,0 1 0,0 0 16,0 0-16,0 0 0,-21 0 16,0 21-16,0 0 15,-1 0-15,1 0 0,0 21 16,0 0-16,0 21 0,0 1 0,21-1 15,0 0-15,-22 1 0,22-1 16,-21 0-16,21 1 0,0 20 0,0-42 16,0 22-16,0-1 0,0-21 15,0 0-15,21 22 0,1-22 16,20-21-16,0 21 0,-21-21 0,22 0 16,-1 0-16,22 0 0,-22 0 0,0 0 15,1 0-15,20-21 0,-21 0 16,1-1-16,-1 1 0,0 0 0,1 0 15,-1-21-15,0 20 0,-20-20 16,20 0-16,-21-22 0,0 22 16,0-22-16,-21 1 0,0-1 0,22 22 15,-22-21-15,0 20 0,0 1 0,0 0 16,0 20-16,0 1 0,0 0 0,0 0 16,0 42-1,0 0 1,0 0-16,0 1 0,0 20 15,-22 0-15,22 22 0,0-22 0,0 22 16,0-22-16,-21 0 0,21 22 0,0-22 16,0 0-16,0-20 0,0 20 15,0-21-15,0 21 0,0-20 16,0-1-16,21 0 0,1-21 16,-1 0-16,0 0 15,0 0-15,0 0 0,0 0 16,1 0-16,-22-21 0,21 0 15,0 21-15,0-22 0,0 1 0</inkml:trace>
  <inkml:trace contextRef="#ctx0" brushRef="#br0" timeOffset="35580.58">9737 7578 0,'-22'21'0,"44"-42"15,-1 21-15,0 0 16,-21-21-16,21 21 16,0 0-16,0-22 0,1 22 15,-1-21-15,0 0 0,0 21 16,0-21-16,0 0 0,1 0 0,-22-1 15,21 1-15,-21 0 0,0 0 16,0 0-16,0 0 0,0-1 0,-21 22 16,-1 0-16,1 0 0,0 0 15,-21 0-15,21 22 16,-1-1-16,-20 0 0,21 0 0,0 21 16,0-20-16,-1 20 0,1-21 15,21 21-15,0-20 0,0 20 0,0-21 16,0 0-16,0 0 0,0 1 0,0-1 15,21 0-15,1-21 0,-1 21 16,0-21-16,0 0 0,21 0 0,-20 21 16,20-21-16,-21 0 0,21 0 15,1 0-15,-1-21 0,-21 0 0</inkml:trace>
  <inkml:trace contextRef="#ctx0" brushRef="#br0" timeOffset="39336.48">11366 7768 0,'22'21'16,"-1"-21"-16,0 0 16,0-21-16,-21 0 15,21 0-15,-21 0 0,21 0 16,-21-1-16,22 1 0,-22 0 15,0-21-15,21 21 0,0-22 0,-21 1 16,21 0-16,-21-1 0,21-20 0,0 20 16,-21-20-16,22 21 15,-1-22-15,0 22 0,0-1 0,-21-20 16,21 42-16,0-22 0,1 22 16,-1 0-16,0 0 0,0 21 15,0 21-15,-21 0 16,0 0-16,0 1 0,21-1 15,-21 0-15,0 0 0,0 0 0,0 0 16,0 1-16,0-1 16,22-21-16,-22-21 31,0-1-15,0 1-16,0 0 0,0 0 15,0 0-15,0 0 16,0-1-16,0 1 0,-22 0 15,1 21-15,0 0 16,21-21-16,-21 21 0,0 0 0,0 21 16,-1 0-16,1 0 15,0 1-15,0 20 0,-21 0 0,20 22 16,1-22-16,0 43 0,0-22 0,0 1 16,0-1-16,21 1 15,0-1-15,0-20 0,0 20 0,0-21 16,0 1-16,0-1 0,21-21 15,0 22-15,0-22 0,0 0 0,22-21 16,-22 21-16,21-21 0,0 0 0,1 0 16,-1 0-16,22 0 0,-22-21 15,21 21-15,-20-21 0,20 0 0,-20-1 16,-1-20-16,21 21 0,-20 0 16,-22-22-16,21 1 0,-21 21 0,1-21 15,-1-1-15,0 1 0,0 0 16,-21-1-16,0 1 0,0 21 0,0 0 15,0-1-15,0 44 16,0-1 0,0 0-16,-21 0 0,0 21 0,21 1 15,-21-1-15,-1-21 0,22 22 16,0-1-16,-21 0 0,21-21 16,0 22-16,0-22 0,0 21 0,0-21 15,0 1-15,21-1 0,-21 0 16,22-21-16,20 0 0,-21 21 0,43-21 15,-43 0-15,21 0 16,-21-21-16,22 21 0,-1-21 0,0 0 16,-21-1-16,22 1 0,-22 0 0,21 0 15,-21 0-15,1-22 16,-1 22-16,-21-21 0,0 21 0,0-22 16,0 1-16,0 0 0,0-1 0,-21 22 15,-1-21-15,1 21 0,0 0 16,0-1-16,-21 1 0,20 21 0,-20 0 15,21 0-15,-21 21 0,20 1 16,-20-1-16,21 0 0,-21 0 0,20 21 16,1-20-16,0 20 0,-21 21 15,42-20-15,0-22 0,0 21 16,0-21-16,0 1 0,0-1 0,21 0 16,0 0-16,0 0 15,22-21-15,-22 21 0,0-21 0,21 0 16,1 0-16,-22 0 0,21 0 0,0 0 15,1 0-15,-1-21 0,0 0 16,22 0-16,-22 21 0,22-21 0,-22 0 16,22-22-16,-22 22 0,0 0 15,-21-21-15,22 20 0,-22-20 0,-21 21 16,21 0-16,-21 0 0,0-1 16,21 1-16,-21 42 15,-21 1-15,0-1 16,21 0-16,0 0 0,-21 21 15,21-20-15,-21-1 0,21 0 0,0 21 16,-22-21-16,22 1 0,0-1 16,0 0-16,0 0 0,22-21 47,-1 0-32,0-21-15,0 0 0,0 0 16,0 21-16,1-43 0,-1 22 0,0 0 15,0-21-15,-21 20 0,21-20 16,0 21-16,1-21 0,-1 20 0,-21 1 16,0 0-16,21 0 0,-21 42 31,0 0-31,0 0 0,0 22 0,0-22 16,0 0-16,0 21 15,0-20-15,0 20 0,21-21 0,0 0 16,-21 0-16,21 1 0,-21-1 15,22 0-15,-1 0 0,0-21 0,0 21 16,0-21-16,0 0 0,22 0 0,-22 0 16,0 0-16,0 0 0,22 0 15,-22-21-15,0 0 0,0 21 0,0-21 16,-21 0-16,21-22 0,1 22 16,-22-21-16,0-1 0,21 1 15,0-21-15,0-1 0,-21 1 16,21 20-16,-21-20 0,21-1 0,-21 1 15,22 20-15,-22 1 0,0-21 0,21 20 16,-21 22-16,21-21 0,-21 21 16,0-1-16,0 1 0,0 42 15,-21 1 1,0 20-16,21-21 0,-22 21 0,1 1 16,0 20-16,0-20 0,21 20 15,-21 1-15,0-1 0,-1 1 0,22-22 16,0 21-16,-21-20 0,21-1 15,0 0-15,0 1 0,0-1 0,0-21 16,0 22-16,0-22 0,21 0 0,1-21 16,-1 21-16,0-21 15,21 0-15,-21 0 0,22 0 0,-1 0 0,0 0 16,1 0-16,-1 0 16,-21-21-16,22 21 0,-1-21 0,0 0 15,-21-1-15,1 1 0,-1 0 16,0-21-16,0 21 0,0-1 15,-21-20-15,21 21 0,-21-21 0,0 20 16,0 1-16,-21 21 16,0 21-1,21 1-15,-21-1 0,0 0 16,21 0-16,-21 21 0,21-20 0,0-1 16,0 0-16,0 21 0,0-21 15,0 1-15,21-1 16,0 0-16,0-21 0,0 0 0,0 21 15,1-21-15,-1 0 0,0 0 16,0 0-16,0 0 0,0 0 0,1 0 16,-1-21-16,0 0 0,0 0 15,0 21-15,-21-43 0,0 22 0,21 0 16,-21 0-16,22-22 0,-22 1 0,0 21 16,0-21-16,21 20 0,-21 1 15,0 0-15,21 0 0,-21 42 31,0 0-31,0 0 16,-21 22-16,21-22 0,-21 0 0,21 21 16,0-20-16,0-1 0,-22 21 15,22-21-15,-21 0 0,21 1 0,0-1 16,0 0-16,0 0 16,21-21 15,1 0-16,-1-21-15,-21 0 0,21 0 0,0 21 16,0-22-16,0-20 16,1 21-16,-1 0 0,0 0 0,0-1 15,21-20-15,-20 21 0,-1 21 16,-21 21 15,0 0-31,0 0 16,0 1-16,0-1 0,0 0 0,0 0 15,0 0-15,0 0 0,0 1 16,0-1-16,21 0 0,21 0 16,-21 0-16,1-21 0,-1 0 15,21 0-15,-21 0 0,0 0 16,43 0-16,-22 0 0,-21 0 16,1 0-16,-1 0 0,21-21 0,0 0 15,-20 0-15,-1 0 16,21-22-16,-21 22 0,0 0 15,1-21-15,-1 20 0,0-20 0,-21 21 16,21-21-16,-21 20 0,21 1 16,-21 0-16,0 42 31,-21 0-31,21 22 0,-21-22 16,21 0-16,0 43 0,-21-43 15,21 0-15,0 21 16,0-21-16,0 1 0,0-1 0,0 0 15,0 0-15,0 0 16,21 0-16,0-21 0,0 0 16,22 0-16,-22 0 0,0 0 15,21 0-15,-21 0 0,22 0 0,-1 0 16,-21 0-16,22 0 0,-1-21 0,-21 0 16,21 0-16,-20 0 0,-1 0 15,0-22-15,-21 1 0,0 21 0,0-22 16,0 1-16,0-21 0,0 20 15,-21 1-15,0 21 0,-22-22 0,22 22 16,0 0-16,-21 0 0,-1 0 16,22 21-16,-21 0 0,21 0 15,-22 21-15,22 0 0,0 0 16,0 22-16,0-1 0,-1 21 16,22-20-16,0-1 0,0 0 0,0-20 15,0 20-15,0-21 0,0 21 16,0-20-16,0-1 0,22 0 0,-1 0 15,0-21-15,0 21 0,0 0 16,0-21-16,1 0 0,-1 0 16,0 0-16,21 0 0,-21 0 0,22 0 15,-22 0-15,21 0 0,1-21 0,-22 21 16,21-21-16,0 0 0,-20 0 16,20 0-16,-21-22 0,43 1 15,-43 0-15,0 20 16,0-20-16,-21 21 0,21-21 0,0 20 15,-21 1-15,0 42 32,0 1-17,0 20-15,0-21 0,-21 0 16,21 22-16,-21-22 0,21 0 16,-21 21-16,21-21 0,0 1 0,0-1 15,0 0-15,0 0 0,0 0 16,0 0-16,0 1 15,21-1-15,0-21 16,0 0-16,1 21 0,20-21 16,-21 0-16,0 0 0,22 0 0,-22 0 15,21 0-15,-21-21 0,0 0 0,22 21 16,-22-22-16,0 1 0,21-21 16,-20 21-16,-22-22 0,21 22 15,-21 0-15,21 0 0,-21-43 16,0 43-16,0 0 15,0 42 17,-21 0-32,0 1 0,21-1 15,0 0-15,0 0 0,-22 21 16,22-20-16,0-1 0,-21 0 0,21 0 16,0 0-16,0 0 15,0 1-15,21-22 16,1 0-16,-1 0 15,0 0-15,0 0 0,0 0 0,0 0 16,1 0-16,20 0 0,-21 0 0,0-22 16,22 22-16,-1-21 0,-21 0 15,21 0-15,1 0 0,-1 0 16,0-22-16,1 22 0,41-64 16,-62 64-16,20-21 0,-21 0 15,21-1-15,-42 22 0,0-21 16,0 21-16,0-1 0,-21 22 15,0 0-15,-21 0 0,21 0 16,-1 22-16,-20-1 0,21 0 0,0 21 16,21 1-16,0-22 15,-21 21-15,21 0 0,0 1 0,0-22 0,0 21 16,0-21-16,0 1 0,0 20 16,0-21-16,0 21 15,0-20-15,0-1 16,-22-21-1,1 0 17,21-21-32,-21 21 15,0-22-15,21 1 0,-21 0 16,0 0-16</inkml:trace>
  <inkml:trace contextRef="#ctx0" brushRef="#br0" timeOffset="39540.31">16319 6943 0,'-21'-21'0,"42"42"0,-84-42 0,21-1 16,20 22-16,1-21 0,0 21 16,0 0-1,0 0 16,0 0-31,-1 0 0,1 0 16,-21 0-16</inkml:trace>
  <inkml:trace contextRef="#ctx0" brushRef="#br0" timeOffset="39761.01">14309 7197 0,'0'0'0,"-43"21"0,1 0 0,21-21 16,0 0-16,21 21 16,21-21-16,21 0 15,-21 0-15,22 0 0,-1 0 0,21 0 16,-20 0-16,-1 0 0,0 0 16,1 0-16,-1 0 0,0-21 15,1 21-15,-1 0 0,-21 0 0,22-21 16</inkml:trace>
  <inkml:trace contextRef="#ctx0" brushRef="#br0" timeOffset="42096.22">19113 7662 0,'0'0'16,"0"-21"15,0 0-31,0 0 16,0 0-16,22-22 0,-22 22 15,21-21-15,-21 21 0,21-22 16,-21-20-16,21 21 0,0-22 0,-21 22 15,0-22-15,43-42 16,-43-21-16,0 85 0,0-21 16,0-1-16,0 1 0,0-1 0,0 22 15,0-1-15,0 1 0,0 21 16,-22 63 0,22 1-16,-21-1 15,0 21-15,0-20 0,21 20 0,0 1 16,-21-1-16,21 1 0,0-1 15,0 1-15,0-1 0,0 1 16,0-22-16,0 22 0,21-1 16,-21-21-16,21 1 0,0-1 0,22-21 15,-22 22-15,0-22 0,0 0 0,21-21 16,-20 0-16,20 0 0,0 0 16,1 0-16,-1 0 0,0 0 0,1-21 15,-1 0-15,0-1 0,1-20 16,-1 21-16,0-21 0,1-22 0,-22 22 15,21-22-15,-21 22 0,0-22 16,22 1-16,-22-1 0,0 1 0,0 21 16,-21-22-16,21 1 15,1 20-15,-22-20 0,0 42 0,0-22 16,0 22-16,0 0 0,0 42 16,0 21-16,0-20 15,-22 20-15,1 0 0,0 22 16,0-22-16,21 0 0,0 22 0,-21-1 15,21-20-15,-21 20 0,21-20 16,0 20-16,0-21 0,0 1 0,0-1 16,0-21-16,0 22 0,21-22 15,0 0-15,-21 0 0,21-21 0,0 0 16,0 21-16,1-21 0,-1 0 0,0 0 16,0 0-16,0-21 15,0 0-15,22 0 0,-22 0 0,0-1 16,0-20-16,22 21 0,-22-21 15,0-1-15,-21 1 0,21 21 0,-21-22 16,21 22-16,-21 0 0,0 0 16,0 0-16,0 0 0,-21 21 15,0 0 1,0 21-16,21 0 0,0 0 0,-21 21 16,-1-20-16,22-1 0,-21 21 15,21-21-15,0 0 0,-21 22 0,21-22 16,-21 0-16,21 0 0,0 0 15,0 1-15,0-44 47,0 1-47,21 0 16,0 0-16,0 0 0,1 0 16,-1-22-16,0 22 0,0-21 0,0 21 15,22-22-15,-22 22 0,21 0 0,-21 0 16,22 21-16,-22 0 0,0 0 15,0 0-15,0 0 0,-21 21 0,21 0 16,-21 0-16,0 0 0,0 22 16,0-22-16,0 0 0,0 21 0,0-20 15,0 20-15,0-21 0,0 0 16,0 0-16,0 1 0,22-1 16,-1-21-16,0 21 0,0 0 15,0-21-15,22 0 0,-22 0 0,21 0 16,-21 0-16,22 0 0,-1 0 15,-21 0-15,0-21 0,22 21 0,-22-21 16,0-22-16,0 22 0,0-21 16,0 21-16,1-43 0,-1 22 0,-21 0 15,21-22-15,0 22 0,0-22 0,-21 1 16,21 20-16,1-20 16,-22-1-16,0 22 0,0 0 0,21-1 0,-21 1 15,0 21-15,0 0 16,0 0-16,-21 42 15,21 0-15,-22 21 16,1 1-16,0-1 0,21 0 0,-21 22 16,21-22-16,0 0 0,-21 1 15,21 20-15,-21-20 0,21-1 0,0 0 16,0 22-16,0-22 0,0 0 16,0-20-16,0 20 0,0 0 0,0-21 15,0 1-15,21-1 0,0 0 0,0-21 16,0 21-16,0-21 15,22 0-15,-22 0 0,0 0 0,21 0 16,-20 0-16,-1-21 0,21 21 16,-21-21-16,0 0 0,22-1 0,-22-20 15,0 21-15,0 0 0,0-22 16,1 22-16,-22-21 0,0 21 0,21 0 16,-21-1-16,21 22 15,-21-21-15,0 42 16,0 1-16,0-1 15,-21 0-15,21 21 0,0-21 0,0 1 16,0-1-16,0 21 0,0-21 16,0 0-16,0 1 0,0-1 0,21 0 15,0 0-15,0-21 16,0 0-16,22 21 0,-1-21 16,-21 0-16,22 0 0,-1 0 0,-21 0 15,21 0-15,-20-21 0,-1 0 16,21 0-16,-21 0 0,0-22 0,1 1 15,-1 0-15,0-1 0,-21-20 16,21 20-16,0 1 0,-21-21 0,0 20 16,21-20-16,-21 20 0,22-20 15,-22 21-15,0-1 0,21 1 16,-21 21-16,0 0 0,0-1 0,0 1 16,0 42-16,0 1 15,-21-1-15,21 0 16,0 21-16,-22 1 0,1-1 0,0 0 15,21 1-15,0-1 0,-21 0 0,0 1 16,21-1-16,0 0 0,0 22 16,0-22-16,0 0 0,0 1 0,0-22 15,0 21-15,0-21 0,0 22 16,0-22-16,0 0 0,21 0 0,0-21 16,0 21-16,0-21 0,1 0 15,20 0-15,-21 0 0,0 0 0,22 0 16,-22-21-16,21 0 0,-21 0 15,22 0-15,-22 0 0,0-22 16,21 1-16,-21 0 0,1-1 16,-1-20-16,21 20 0,-21-20 0,43-43 15,-43 43-15,0-1 16,0 1-16,0 20 0,1-20 0,-1 20 16,-21 1-16,0 21 0,21-21 15,-21 20-15,0 65 16,-21-22-1,0 21-15,-1 22 0,-20-22 0,21 22 16,-21-1-16,20-21 0,1 22 16,0-1-16,0 1 0,0-1 0,0-20 15,21 20-15,0-20 16,0-1-16,0 0 0,0 1 0,0-22 16,0 21-16,21-21 0,0 0 15,0-21-15,21 22 0,1-22 0,-22 0 16,21 0-16,1 0 0,-1 0 15,0-22-15,1 1 0,-22 21 0,21-21 16,-21 0-16,22 0 0,-22-22 16,0 22-16,21-21 0,-21 0 0,-21 20 15,22-20-15,-22 0 0,21-1 0,-21 22 16,0-21-16,0 21 0</inkml:trace>
  <inkml:trace contextRef="#ctx0" brushRef="#br0" timeOffset="42303.96">22310 6625 0,'0'0'16,"-43"-21"-16,22 21 0,0-21 0,-21 21 16,20-21-16,1 21 15,0 0 1,21 21 15,-21-21-31,0 0 16,0 0-16</inkml:trace>
  <inkml:trace contextRef="#ctx0" brushRef="#br0" timeOffset="42511.91">20891 6964 0,'-21'0'0,"42"0"0,-42 21 0,42-21 16,1 0-16,-1 0 0,0 0 15,42 0 1,-20 0-16,20-21 0,-20 21 16,-1 0-16,-21 0 0,21-21 0,-20 21 15,-1 0-15,-21-21 16</inkml:trace>
  <inkml:trace contextRef="#ctx0" brushRef="#br0" timeOffset="43292.33">2074 9948 0,'0'0'0,"0"-21"0,0 0 15,0 0-15,0 0 0,-21 0 16,21-1-16,0 1 15,-21 21-15,21 21 32,0 1-32,0-1 0,0 21 15,0-21-15,0 0 0,0 1 16,0 20-16,0 0 0,-21-21 16,0 1-16,21-1 15,0-42 32,0-1-47</inkml:trace>
  <inkml:trace contextRef="#ctx0" brushRef="#br0" timeOffset="43603.49">2138 9546 0,'0'0'0,"0"-21"0,-21 0 0,-1 0 16,1 21-16,0 0 0,0 0 0,0 0 15,0 0-15,-1 0 16,22 21 0,22-21 15,-22-21-31,21 0 16,-21-1-16,0 1 15,-21 21 1,-1-21-16,1 21 0,0 0 15,0-21-15,0 21 0,0 0 16,-1 0-16,1 0 16,21 21-16,0 0 15,21-21 1,1 0-16,-1 0 0,0 0 16,21 0-16,-21 0 0</inkml:trace>
  <inkml:trace contextRef="#ctx0" brushRef="#br0" timeOffset="43864.67">2625 9250 0,'0'0'0,"0"-21"0,0 0 15,-22 21 1,1 0-16,21 21 16,-21 0-16,0 21 0,21-21 0,0 1 15,0 20-15,-21 0 0,21 1 16,-21-1-16,21 21 0,-22-20 15,22-1-15,0 0 0,0 1 16,-21-1-16,21 0 0,0-20 0,0 41 16,-21-42-16,21 0 15,0 1-15,21-44 32,-21 1-17</inkml:trace>
  <inkml:trace contextRef="#ctx0" brushRef="#br0" timeOffset="44039.57">2349 9758 0,'-21'-21'32,"42"21"-32,-21-21 0,22 21 15,20 0-15,-21 0 0,21-22 16,1 22-16,-22 0 0,21 0 0,1 0 15,-22 0-15,21-21 0,-21 21 16,0 0-16</inkml:trace>
  <inkml:trace contextRef="#ctx0" brushRef="#br0" timeOffset="46308.17">4149 9737 0,'0'0'15,"-43"0"-15,22 21 0,0-21 0,0 0 16,21 21-16,21-42 31,0 21-31,0-21 0,22 0 0,-22-1 16,21-20-16,0 21 0,1 0 15,-1-22-15,0 1 0,-20 21 0,62-43 16,-63 22-16,1 0 16,-1-1-16,0 1 0,-21 0 0,0-1 15,0 1-15,0 0 0,0-1 16,-21 1-16,0 21 0,-1-21 0,1 20 15,0 1-15,21 0 0,-21 21 16,0 0-16,0 0 0,-1 21 0,1 0 16,21 1-16,-21 20 0,21 21 15,0-20-15,0 20 0,0 1 16,0-1-16,0 22 0,0-22 0,0 22 16,0 0-16,0-1 0,0 1 15,0 0-15,0-1 0,0 1 0,0 0 16,0 21-16,0-22 0,-21 22 15,21 0-15,-21-21 0,21 20 0,-21 1 16,21-21-16,-22 21 0,1 84 16,21-105-16,0-22 0,0 1 15,0-1-15,0-20 0,0-1 0,0-21 16,0 0-16,21 1 0,1-22 0,20 0 16,-21-22-16,21 1 15,1-21-15,-1 0 0,0-1 0,22 1 16,-22-22-16,22 1 0,-22-1 0,0 1 15,1-22-15,-1 22 0,-21-1 16,-21-20-16,0-1 0,0 0 0,0 22 16,-21-22-16,-21 0 0,-1 22 15,1-1-15,-21 1 0,-1 21 0,1-1 16,-22 1-16,21 0 0,1 20 16,-1 1-16,22 0 0,-21 0 0,20 0 15,1 21-15,-22 0 16,43 0-16,42 0 15,1-21 1,20 21-16,-21-22 0,21 22 16,1-21-16,20 0 0,1 21 0,-22-21 15,22-21-15,20 20 0,-20 1 0,-1-21 16,1 21-16,-22-22 0,22 1 16,-22 21-16,0-21 0,-21 20 0,22-20 15,-43 21-15,21 0 0,-21 0 16,0-1-16,0 1 0,0 0 15,-21 21 1,21 21-16,0 0 16,0 22-16,0-22 0,0 0 15,0 21-15,0-20 16,0 20-16,0-21 0,0 0 0,0 22 16,21-22-16,0 0 0,0 0 15,0-21-15,1 21 0,-1-21 0,0 0 16,0 0-16,21 0 0,-20 0 15,20 0-15,-21-21 0,21 0 0,-20 0 16,20 0-16,0-1 0,-21 1 16,22 0-16,-22-21 0,0 21 15,0-1-15,0-20 0,-21 21 0,0 0 0,0 0 16,0-1-16,0 1 16,-21 21-1,21 21-15,-21 1 16,21-1-16,-21 0 0,21 0 15,0 21-15,0-20 0,0-1 0,0 21 16,0-21-16,0 0 0,-21 1 16,21-1-16,0 0 0,0 0 0,0 0 15,21-21 1,0-21 0,0 0-16,0 21 0,1-21 15,-1 0-15,0-1 0,0 1 16,0-21-16,22 21 0,-22 0 0,0-1 15,0 1-15,0 0 16,0 0-16,1 0 0,-1 21 16,0 0-16,-21 21 15,21 0-15,-21 0 16,21 0-16,-21 1 0,21-1 0,-21 0 16,0 21-16,22-21 0,-1 1 15,-21-1-15,21 0 0,0 0 16,0-21-16,22 21 0,-22-21 0,21 21 0,0-21 15,1 0-15,-1 0 16,0 0-16,1 0 0,20-21 0,-20 0 0,20 0 16,-21 0-16,22 0 15,-22-1-15,1 1 0,-1 0 0,-21-21 16,0 21-16,0-43 0,-21 22 16,0 21-16,0-22 0,0 22 15,-21-21-15,0 21 0,0-22 16,0 22-16,-22 0 0,22 0 15,0 0-15,-21 21 0,21 0 0,-22 0 16,22 0-16,-21 0 0,21 0 0,-22 21 16,22 0-16,0 21 0,0-21 0,0 22 15,-1-1-15,22 0 0,-21 1 0,21-22 16,0 21-16,0 1 0,0-1 16,0-21-16,0 21 0,21-20 0,1-1 15,-1 0-15,0-21 16,0 21-16,0-21 0,0 0 15,1 0-15,20 0 0,-21-21 0,0 0 16,0 0-16,22-1 0,-22 1 16,42-42-16,-41 20 15,20-20-15,-42 21 0,21-1 16,-21-20-16,21 20 0,-21 1 16,0-21-16,0-1 0,0 22 0,0-22 15,0 1-15,0 20 0,21 1 0,-21 0 16,0-1-16,22 22 0,-22 0 15,0 0-15,0 42 16,0 0-16,0 22 0,0-1 16,0 0-16,0 22 0,0-1 15,0-20-15,-22 20 0,22 1 0,0-1 16,-21-21-16,21 22 0,0-22 0,0 22 16,0-22-16,0 0 0,43 43 15,-22-64-15,0 0 0,0 1 16,0-1-16,0 0 0,22-21 15,-22 0-15,21 0 0,1 0 0,-1-21 16,21 0-16,-20 21 0,-1-22 16,0 1-16,1-21 0,-1 21 15,-21 0-15,22-22 0,-22 22 0,21 0 16,-21-21-16,0 20 0,-21-20 16,0 0-16,22 21 0,-22-22 0,0 22 15,0 0-15,0-21 0,0 20 0,0 1 16,0 0-16,-22 0 15,1 21 32,21 21-47,-21 0 16,21 0-16,-21 1 0,21-1 0,0 0 16,-21-21-16,0 42 0,21-21 15,-22 1-15,1-1 0,21 0 16,0 0-16,0 0 0,-21-21 0,21 21 15,0 1-15,0-1 0,0 0 16,0 0-16,21 0 0,-21 0 16,21 1-16,1-22 15,-22 21-15,21 0 0,-21 0 16,0 0 0,0 0-1,-21-21-15,-1 0 16,1 0-16,0 0 15,0 0-15,0 0 16,0 0-16,-1 0 0,1-21 0,0 0 16,-21 0-16,-1 21 0</inkml:trace>
  <inkml:trace contextRef="#ctx0" brushRef="#br0" timeOffset="46504.12">5673 9102 0,'0'0'0,"-22"0"0,1 0 15,0 0-15,0 0 0,0 0 0,0 0 16,21 21 0,0 0-1,21-21-15,0 0 0,0 0 0,21 0 16</inkml:trace>
  <inkml:trace contextRef="#ctx0" brushRef="#br0" timeOffset="46939.98">8784 9186 0,'0'0'15,"0"-21"-15,0 0 0,0-21 0,21 21 16,0-1-16,1-20 0,-1 21 0,0-21 15,-21 20-15,21 1 0,-21 0 16,21 0-16,-21 0 0,0 42 16,0 0-16,0 0 15,-21 22-15,0-1 0,0 0 16,0 22-16,21-22 0,-22 22 0,1-22 16,0 21-16,21-20 0,-21-1 15,21 0-15,-21 1 0,21-1 0,0-21 16,0 22-16,0-22 0,0 0 0,0 0 15,0 0-15,0-42 32,-21 21-32</inkml:trace>
  <inkml:trace contextRef="#ctx0" brushRef="#br0" timeOffset="47740.39">8382 9398 0,'0'0'0,"-21"0"0,0-21 16,-1 21-16,1 0 0,42 0 31,1 0-31,-1 0 0,21 0 16,-21 0-16,43 0 0,-22 0 15,22-21-15,-1 0 0,1 21 0,20-22 16,-20 1-16,20 0 0,-20 21 0,-1-21 16,-20-21-16,-1 20 0,0 1 15,1 0-15,-22-21 0,0-1 16,0 1-16,-21 21 0,0-21 15,0-1-15,0 1 0,0 0 0,0 20 16,-21-20-16,21 21 0,-21 21 16,0 0-16,0 0 0,-1 0 15,1 42-15,21-21 0,-21 43 16,21-22-16,-21 22 0,21-22 0,0 22 16,-21-22-16,21 21 0,0-20 0,0 20 15,0-20-15,0-1 0,0 0 16,0 1-16,-21-1 0,21-21 15,0 21-15,-22-20 0,22-1 16,0 0-16,0 0 0,0 0 0,22-42 31,-1 0-31,0 0 16,0 0-16,-21-1 0,21 1 0,22-42 16,-22 42-16,21-1 15,-21-20-15,0 21 0,1 0 0,-1 0 16,0-1-16,0 22 0,0 0 0,-21-21 15,21 21-15,1 0 16,-1 21-16,-21 1 0,21-1 16,-21 0-16,21 0 15,-21 0-15,0 0 0,0 1 0,21-1 16,-21 0-16,21 0 0,-21 0 0,22-21 16,-1 21-16,-21 1 0,21-22 15,0 0-15,0 0 0,0 0 0,22 0 16,-22 0-16,0-22 0,21 22 15,1-21-15,-22 0 0,21 0 0,-21 0 16,22 0-16,-22-1 0,0 1 16,0 0-16,0-21 0,-21 21 0,0-22 15,0 1-15,0 21 0,0-22 0,0 22 16,0 0-16,0 0 0,-21 21 16,0 0-16,0 21 15,21 0-15,-21 0 16,0 1-16,21-1 0,-22 21 0,22-21 15,0 43-15,0-43 0,0 0 16,0 0-16,0 0 0,0 1 16,22-1-16,-1 0 0,0-21 0,0 21 15,0-21-15,0 0 0,1 0 16,-1 0-16,21 0 0,-21 0 0,0-21 16,22 21-16,-22-21 0,0 0 0,21-1 15</inkml:trace>
  <inkml:trace contextRef="#ctx0" brushRef="#br0" timeOffset="50960.96">11557 8954 0,'-21'0'0,"42"0"0,-85 0 0,64 21 15,-21-21-15,0 0 16,42 0 0,0 0-1,1-21-15,20 21 0,0-22 0,-21 1 16,22 0-16,-1 0 0,0 0 0,1-22 16,-22 22-16,21 0 15,-21 0-15,1 0 0,-1 0 0,-21-1 0,0-20 16,0 21-16,0 0 15,-21 0-15,-22-1 0,22 22 16,0 0-16,0 0 0,-22 0 0,22 22 16,0-1-16,0 0 0,0 0 15,-22 21-15,22 1 0,0 20 0,21-20 16,0 20-16,0-21 0,0 1 16,0 20-16,0-42 0,0 22 0,21-1 15,0-21-15,1 0 0,-1 1 16,0-1-16,21 0 0,1-21 15,-22 0-15,21 0 0,0 0 16,1 0-16,-22 0 0,21 0 0,-21 0 16,1 0-16,-22-21 15,-22 21-15,1-21 16,0 21-16,-21 0 0,-1 0 16,22 0-16,-21 0 0,0 0 0,20 0 15,-20 21-15,21 0 0,0-21 16,0 21-16,-1 0 0,1 0 0,21 1 15,0-1-15,0 0 0,0 0 0,0 0 16,0 0-16,0 1 0,0-1 16,21 0-16,1 0 0,-1-21 0,0 21 15,0-21-15,0 0 16,22 0-16,-22 0 0,21 0 0,0 0 16,1-21-16,-1 0 0,0 0 0,1 21 15,-1-21-15,0-1 0,1 1 16,-1-21-16,0 21 0,-20 0 15,20-22-15,-21 22 0,0-21 0,0-1 16,1 1-16,-1-21 0,0 20 16,0-20-16,0 20 0,0-20 0,-21 21 15,22-22-15,-1 22 0,-21-1 0,21 22 16,-21 0-16,0 0 0,0 42 16,0 0-1,0 0-15,0 22 0,0 20 16,0-20-16,-21-1 0,0 21 15,-1 1-15,22-22 0,-21 1 0,21 20 16,0-21-16,-21 1 0,21-1 16,0-21-16,0 22 0,0-22 0,0 21 15,0-21-15,21 0 0,0 1 0,1-1 16,-1-21-16,0 0 0,21 0 16,-21 0-16,22 0 0,-1 0 0,0 0 15,1-21-15,-1 21 0,0-22 16,22 1-16,-22 0 0,1 0 15,-1 0-15,0 0 0,1-1 0,-22 1 0,0-21 16,0 21-16,-21-22 16,0 22-16,0 0 0,0-21 0,0 21 15,0-1-15,-21 1 0,21 0 16,-21 0-16,0 21 0,-1 0 0,-20 0 16,21 21-16,0 0 0,0 0 0,-1 1 15,1-1-15,0 0 0,21 42 16,0-41-16,0 20 0,0-21 15,0 0-15,0 0 0,0 1 16,21-1-16,0 0 0,1-21 16,20 21-16,-21-21 0,21 0 0,1 0 15,-1 0-15,0 0 0,1 0 16,-1 0-16,0 0 0,1-21 0,-1 21 16,0-21-16,-20 0 0,20-1 15,-21 1-15,0 0 0,0 0 0,1 0 16,-22 0-16,0-22 0,21 22 0,-21-21 15,0 21-15,0-22 16,21 22-16,-21 0 0,0 0 0,0 42 31,0 21-31,0-21 0,-21 1 0,0 20 16,-1 0-16,22-21 0,0 22 16,-21-22-16,0 0 0,21 0 15,0 0-15,0 1 0,0-1 0,0 0 16,0 0-16,21-42 47,0 21-32,-21-21-15,0 0 0,22-1 0,-22 1 16,21 0-16,0 0 0,-21 0 16,0-22-16,21 22 0,-21-21 0,21 21 15,-21-22-15,0 22 0,21 0 16,1 0-16,-22 0 0,21 0 0,0 21 15,0 0 1,-21 21-16,21 0 16,-21 0-16,0 0 0,0 43 15,21-22-15,-21-21 0,0 0 16,0 22-16,0-22 0,0 0 0,0 0 16,22 0-16,-22 1 0,21-1 0,-21 0 15,0 0-15,21-21 16,0 0-1,0 0-15,0 0 16,1 0-16,-1 0 16,0-21-16,-21 0 0,21 0 15,0-1-15,-21 1 0,21 0 16,22-21-16,-22-1 0,-21 22 16,42-21-16,-21 21 0,1-22 15,-1 22-15,42-21 0,-20 21 16,-22 0-16,42 21 0,-42 0 15,-21 21-15,0 0 16,0 0-16,0 0 0,0 22 16,0-22-16,0 21 0,0-21 15,0 0-15,0 22 0,0-22 0,0 0 16,0 0-16,0 0 0,0 1 0,0-1 16,22 0-16,-1 0 15,0-21-15,0 0 0,0 21 0,0-21 16,1 0-16,-1 0 0,21 0 15,-21 0-15,0 0 0,22 0 0,-22 0 16,21-21-16,-21 0 0,1 21 16,-1-21-16,0 0 0,-21-1 0,0 1 15,21-21-15,-21 0 0,0 20 16,0-20-16,0 21 0,0-21 16,0 20-16,0 1 0,0 0 0,0 0 15,-21 21 1,0 0-16,21 21 15,-21 21-15,21-20 16,-22-1-16,22 21 0,-21-21 0,21 22 16,0-22-16,0 0 0,0 0 0,0 21 15,0-20-15,0-1 16,0 0-16,21-21 0,1 21 16,-1-21-16,0 0 0,0 0 15,0 0-15,22 0 0,-22 0 0,21 0 16,0 0-16,-20 0 0,20 0 0,0-21 15,-21 0-15,22 21 0,-1-21 16,-21-1-16,22 1 0,-22-21 16,21 21-16,-21 0 0,22-64 15,-22 64-15,0-22 0,-21 22 16,0 0-16,0 0 0,0 42 31,0 0-31,0 0 0,0 1 16,-21-1-16,21 21 0,-21-21 0,-1 0 15,22 1-15,0-1 0,-21 21 16,0-21-16,21 0 0,-21-21 0,21 22 16,-21-1-16,21 0 15,0-42 32,0 0-47,21-1 16,0 22-16,0-21 0,0-21 15,1 21-15,-1 0 0,0-22 0,21 22 16,-21-21-16,22-1 0,-22 1 16,21 0-16,-21 21 0,22-1 0,-1 1 15,-21 0-15,22 21 0,-22 0 0,0 0 16,0 0-16,0 21 0,-21 0 16,21 1-16,-21 20 0,0 0 0,0-21 15,0 22-15,0-1 16,0-21-16,0 22 0,0-22 0,0 0 15,22 0-15,-22 0 0,21 0 0,0 1 16,-21-1-16,21-21 0,0 21 16,0-21-16,1 0 0,-1 0 15,0 0-15,0 0 16,0 0-16,0 0 0,1 0 0,-1-21 0,0 21 16,0-21-16,-21-1 0,21 1 15,0 0-15,-21 0 0,22-21 0,-1-1 16,-21 1-16,21 0 0,0-1 15,-21 1-15,21-22 0,0 22 16,1-21-16,-1 20 0,21 1 0,-21 0 16,0-1-16,1 22 0,-22 0 15,21 0-15,0 0 0,-21-1 0,0 44 32,0-1-32,-21 0 0,0 21 15,-1 1-15,22-1 0,-21 0 16,0 1-16,0 20 0,0-21 0,0 1 15,-1 20-15,22-20 0,-21-22 16,21 21-16,-21 0 0,21-20 16,0-1-16,0 21 0,0-21 15,0 0-15,0 1 0,21-22 16,0 21-16,1-21 0,20 0 16,-21 0-16,0 0 0,0 0 0,22 0 15,-22 0-15,21-21 0,-21 21 16,22-22-16,-22 1 0,0 21 15,0-21-15,22 0 0,-22 0 0,0 0 16,0-22-16,0 22 0,0 0 0,-21 0 16,0-22-16,0 22 0,0 0 15,0 0-15,-21 21 16,0 0-16,0 0 0,0 0 16,0 21-16,-1 0 0,22 0 0,0 1 15,-21-1-15,21 0 0,0 0 16,0 0-16,0 0 0,0 1 0,0-1 15,21 0-15,1 0 16,-1-21-16,-21 21 0,21-21 16,-21 21-16,21-21 0,-21 22 0,21-22 15,-21 21-15,0 0 16,-21 0 15,0-21-15,0 0-1,0 0-15,-1 0 16,1 0 0,0 0-16,0-21 15,0 0-15,0 0 16,-1 21-16</inkml:trace>
  <inkml:trace contextRef="#ctx0" brushRef="#br0" timeOffset="51236.03">16277 8911 0,'0'0'0,"-21"0"0,0 0 15,21-21-15,0 0 16,42 21 0,-21-21-16,0 21 0,22 0 0,-22 0 15,21 0-15,1 0 0,-1 0 16,0 0-16,1 0 0,-1-21 15,-21 21-15,21 0 0,-20 0 0,-1 0 16,0 0-16,0 0 0,-21-22 16,0 1-1,-21 21 1,0-21-16,0 21 0,-1 0 0,-20-21 16,21 21-16,-21 0 0</inkml:trace>
  <inkml:trace contextRef="#ctx0" brushRef="#br0" timeOffset="56511.95">1291 12023 0,'-21'0'0,"42"0"0,-84 0 16,41 0-16,-41-21 16,42 21-16,42 0 46,0 21-46,21-21 16,1 21-16,-1-21 0,22 0 0,-1 21 16,22-21-16,-22 0 0,22 0 15,-22 0-15,22 0 0,-21 0 0,-1 0 16,22 0-16,-22-21 0,-20 21 16,20-21-16,-21 21 0,1 0 0,-1-21 15,-21 21-15,-21-22 16,-21 22-1,0 0-15,-21 0 0,-1-21 16,22 21-16,-21 0 0,-1 0 16,1 0-16,21 0 0,-21-21 0,20 21 15,1 0-15,21-21 16,21 21 15,1 0-31,20 0 0,0 0 0,-21 0 16,22 21-16,-1 0 0,0 0 15,-20 1-15,-1-1 0,0 0 0,-21 21 16,0-21-16,0 22 0,-21-22 16,0 21-16,-1 1 0,-20-22 0,0 21 15,-1-21-15,1 0 16,-21 22-16,20-22 0,1 0 0,0 0 16,20 0-16,-20-21 0,21 0 15,21-21 1,42 21-16</inkml:trace>
  <inkml:trace contextRef="#ctx0" brushRef="#br0" timeOffset="57888.92">3979 11853 0,'0'0'0,"21"0"0,1 0 16,-1-21-16,-21 0 0,21 21 0,0-21 15,0 0-15,0 21 0,1-21 16,-1-22-16,-21 22 15,0 0-15,0 0 16,-21 21-16,-1-21 0,1 21 16,-21 0-16,0 0 0,-1 0 15,22 0-15,-21 0 0,-1 0 0,1 21 16,0 0-16,-1-21 0,1 21 16,21 0-16,-21 0 0,20 22 0,22-22 15,0 0-15,-21 21 0,21-20 16,0-1-16,0 21 0,0-21 0,21 0 15,1 1 1,20-22-16,-21 0 0,0 0 0,22 0 16,-1-22-16,-21 22 0,21-21 15,1 0-15,-1 0 0,0 0 0,-20 0 16,-1-22-16,0 22 0,0 0 0,0 0 16,-21 0-16,0-1 15,0 1-15,0 0 0,0 0 16,0 42-1,0 0 1,0 0-16,0 1 0,0 20 16,0 21-16,21-20 0,-21 20 0,22 1 15,-22 20-15,21-20 0,-21-1 16,0 22-16,21-21 0,0-1 16,-21 22-16,21-1 0,0 1 0,-21-21 15,22 20-15,-1 1 0,-21 0 16,0-1-16,0-20 0,0 20 0,0-20 15,0-1-15,0 1 0,0-1 0,0-20 16,0 20-16,-21-20 0,-1-1 16,1-21-16,0 0 0,0 0 0,-21-21 15,20 0-15,1 0 0,0-21 16,-21 0-16,21 0 0,-22-21 16,22-1-16,-21 1 0,21-22 0,-1 22 15,-20-21-15,42-1 0,-21-21 16,21 1-16,0-1 0,0 0 0,0 1 15,21-22-15,21 21 0,-20 1 16,41-22-16,-21 21 0,22-21 0,-1 22 16,22-22-16,0 21 0,21 0 15,-22 22-15,1-22 0,-22 43 0,1 0 16,-1-1-16,-20 1 0,-22 21 16,0 0-16,0 21 0,-21 21 31,-21 0-31,0 0 0,21 0 15,0 0-15,-21 1 0,21-1 0,-21-21 16,21 21-16,0 0 16,0 0-16,0 0 0,0 1 15,0-1 1,21-21 0,0 0-1,-21-21-15,0-1 0,21 22 16,-21-21-16,21 0 0</inkml:trace>
  <inkml:trace contextRef="#ctx0" brushRef="#br0" timeOffset="58060.52">4805 11409 0,'-21'-21'0,"42"42"0,-64-63 0,22 42 16,21-22-16,0 1 0,-21 21 0,0-21 15,42 42 32,0 0-47,0-21 0,1 0 16,-1 0-16,0 0 0</inkml:trace>
  <inkml:trace contextRef="#ctx0" brushRef="#br0" timeOffset="59132.69">5080 11430 0,'21'106'31,"-21"-85"-31,21 0 16,-21 0-16,21 1 0,-21-1 0,22 21 15,-22-21-15,0 0 0,21 1 16,-21-1-16,21 0 0,-21 0 0,0 0 16,0 0-16,21 1 0,0-1 15,0-21 1,1 0-16,-1 0 15,0-21-15,-21-1 16,21 1-16,0 0 0,0 0 16,-21 0-16,22 0 0,-1-22 15,0 22-15,0-21 0,-21 21 0,42-43 16,-42 22-16,0 21 0,0-1 16,22 1-16,-22 42 31,0 1-16,0 20-15,0-21 0,0 0 0,0 0 16,0 22-16,0-22 16,0 0-16,0 0 0,21 0 0,-21 1 0,21-1 15,0 0-15,0 0 0,0 0 16,1-21-16,-1 0 0,21 21 16,-21-21-16,43 0 0,-22 0 15,0 0-15,-20 0 0,20-21 16,-21 0-16,21 21 0,-20-21 0,-1 0 15,0 0-15,0 21 0,0-22 0,0 1 16,-21 0-16,0-21 0,0 21 16,0-1-16,0 1 0,0-21 15,0 21-15,0 0 0,-21-1 0,21 1 16,-21 21-16,0 0 0,0 0 16,0 21-1,21 1-15,0 20 0,-22-21 16,22 0-16,0 22 0,0-22 0,0 0 15,0 0-15,0 0 0,0 0 16,22 1-16,-22-1 0,21-21 0,0 0 16,0 21-16,0-21 0,0 0 0,1 0 15,-1 0-15,0 0 0,0 0 16,0-21-16,0 21 0,22-21 0,-22-1 16,0 22-16,0-21 0,0 0 15,1 0-15,-1 0 0,-21 0 16,0-1-16,0 1 0,0 0 0,0-21 15,0 21-15,0-1 0,0 1 16,0 42 0,0 1-1,0-1-15,0 0 0,0 21 0,0-21 16,0 22-16,0-22 0,0 0 16,0 21-16,-21-20 0,21-1 0,0 0 15,-22 0-15,22 0 0,0 0 16,0 1-1,-21-22-15,21-22 32,0 1-32,0 0 15,0 0-15,0 0 0,0 0 16,21-22-16,1 22 0,-22-21 16,21-1-16,0 1 0,0 21 0,0-21 15,0-1-15,22 22 0,-22 0 16,21 21-16,-21 0 0,22 0 0,-1 0 15,0 0-15,-20 21 0,20 0 16,-21 0-16,0 1 0,-21 20 16,0-21-16,0 0 0,0 0 0,0 1 15,0 20-15,0-21 0,-21 0 16,21 0-16,-21 1 0,0-1 0,0-21 16,21 21-16,0 0 0,21-21 31,0 0-31</inkml:trace>
  <inkml:trace contextRef="#ctx0" brushRef="#br0" timeOffset="60680.57">7747 11684 0,'0'-21'31,"0"0"-31,0 0 15,21-1-15,0 1 0,0 0 16,-21-21-16,22 21 16,-1-22-16,0 22 0,0-21 0,0-1 15,0-20-15,1 21 0,-1-1 16,-21 1-16,0 0 0,21-1 0,-21 1 16,0 0-16,0-1 0,0 22 0,0-21 15,0 21-15,0-1 0,0 1 16,-21 21-1,0 0-15,21 21 16,-22 1-16,22 20 0,-21-21 16,21 21-16,0 22 0,0-22 0,0 22 15,0-22-15,0 22 0,0-1 16,0 1-16,0-22 0,0 21 0,0-20 16,0-1-16,21 0 0,1-20 15,-1 20-15,0-21 0,21 0 0,-21-21 16,1 21-16,20-21 0,-21 0 15,21 0-15,-20 0 0,20 0 0,0-21 16,-21 21-16,22-21 0,-22 0 0,0 0 16,21 0-16,-20-1 15,-1-20-15,0 21 0,0-21 0,-21-1 16,21 1-16,-21 0 0,21 20 16,-21-20-16,0 0 0,0 21 0,0-1 15,0 44 1,-21-1-16,0 0 15,21 0-15,-21 0 0,21 22 0,0-22 16,0 21-16,0-21 0,0 0 16,0 22-16,0-22 0,0 0 0,0 0 15,21 0-15,-21 1 0,21-22 16,0 0-16,1 0 0,-1 0 16,0 0-16,0 0 0,0 0 0,22 0 15,-22-22-15,0 1 0,21 21 16,-21-21-16,1 0 0,-1 0 15,0-22-15,0 22 0,-21-21 0,0 0 16,21 20-16,-21-20 0,0 0 16,0 21-16,0-1 0,0 1 0,0 0 15,0 42 1,0 0-16,0 22 16,0-22-16,0 21 0,-21-21 15,21 22-15,0-22 0,0 0 0,0 21 16,-21-20-16,21-1 0,0 0 15,-21 0-15,21 0 0,0 0 0,0 1 16,0-44 31,0 1-47,0 0 0,21-21 16,0 21-16,-21-1 0,21-20 15,0 21-15,1-21 0,-22-1 0,21 1 16,0 0-16,0 20 0,0-20 15,0 21-15,1 0 0,-1 0 16,0-1-16,0 22 0,0 0 0,0 0 16,1 0-16,-22 22 0,21-1 0,-21 0 15,21 21-15,-21-21 0,0 22 0,0-1 16,0-21-16,0 22 16,0-22-16,0 21 0,0-21 0,0 0 15,0 1-15,0-1 0,0 0 16,0 0-16,21-21 15,0 0-15,0 0 16,1 0-16,-1-21 0,0 21 16,0-21-16,0 0 0,0-1 0,1 1 15,-1 0-15,0-21 0,0 21 16,0-22-16,0 1 0,1 21 0,20-22 16,-21 22-16,0-21 0,0 21 15,1 0-15,-22-1 0,21 22 16,-21 22-1,0-1-15,0 0 16,0 0-16,0 21 0,-21-20 16,21 20-16,0-21 0,0 21 15,-22-20-15,22-1 0,0 21 0,0-21 16,0 0-16,0 1 0,0-1 16,0 0-16,22-21 0,-1 0 15,0 0-15,0 0 0,0 0 0,22 0 16,-22 0-16,21 0 0,0 0 15,1-21-15,-22 21 0,21-21 0,1-1 16,-22 1-16,21 0 0,-21 0 16,0-21-16,22 20 0,-43-20 15,21 0-15,0-1 0,-21 1 0,0 21 16,0-21-16,0-1 0,0 22 16,0 0-16,0 0 0,-21 0 0,0 21 15,0 0-15,-1 0 0,1 21 16,21 0-16,-21 21 0,0-21 15,21 22-15,-21-1 0,21 0 0,0 1 16,0-1-16,0 0 16,0-20-16,0 20 0,0-21 0,0 0 0,0 0 15,0 1-15,21-1 0,0-21 16,21 0-16,-20 0 0,-1 0 16,21 0-16,0 0 0,-20 0 0,20 0 15,0-21-15,-21-1 0,22 1 16,-22 0-16,21 0 0,-21 0 0,1 0 15,-1-1-15,0 1 0,0 0 16,-21-21-16,0-1 0,0 22 0,0-21 16,0 21-16</inkml:trace>
  <inkml:trace contextRef="#ctx0" brushRef="#br0" timeOffset="60888.15">9461 10668 0,'0'0'0,"-105"21"15,83-21 1,1 0 15,0 0-15,0 0-16</inkml:trace>
  <inkml:trace contextRef="#ctx0" brushRef="#br0" timeOffset="61112.95">7345 11070 0,'-43'21'15,"86"-42"-15,-128 42 0,64-21 0,42 0 16,0 0 0,22 0-16,-1 0 0,0 0 0,1 0 15,20 0-15,1-21 0,-1 21 16,1-21-16,-1 21 0,1 0 16,-22 0-16,0-21 0,22 21 0,-22 0 0</inkml:trace>
  <inkml:trace contextRef="#ctx0" brushRef="#br0" timeOffset="61596.87">11959 10986 0,'0'0'0,"21"-22"0,-21 1 16,0 0-16,0 0 0,0 42 31,0 0-15,0 0-16,0 1 0,-21 20 15,21 0-15,0 1 0,0-1 0,-21 0 16,21 1-16,-21-22 0,0 21 15,21 0-15,-22-20 0,22-1 0,0 21 16,-21-21-16,21 0 16,-21 1-16,42-22 15,0 0-15,1-22 16,-1 22-16,21-21 0</inkml:trace>
  <inkml:trace contextRef="#ctx0" brushRef="#br0" timeOffset="61971.55">12679 11070 0,'0'0'0,"42"-21"0,22-64 16,-86 85-1,1 0-15,0 0 16,-85 0-16,64 22 16,0-22-16,20 21 0,-20-21 15,21 21-15,0 0 0,0 0 0,-1 0 16,22 1-16,0-1 0,0 0 15,0 0-15,0 0 16,22-21-16,-1 21 0,21 1 16,-21-22-16,22 21 0,-22 0 0,21-21 15,0 21-15,-20 0 0,20 0 0,0-21 16,-21 22-16,22-1 0,-22-21 16,0 21-16,0 0 0,-21 0 15,0 0-15,-21 1 16,0-22-16,0 0 0,0 21 15,-1-21-15,-20 0 0,0 0 0,21 0 16,-22 21-16,22-21 16,-21 0-16,21 0 0,-22 0 0,22 0 15,0 0-15,0-21 0,0 21 0,-1-21 0,22-1 16,0 1-16,-21 0 16</inkml:trace>
  <inkml:trace contextRef="#ctx0" brushRef="#br0" timeOffset="62176.26">11938 10710 0,'0'0'0,"-21"0"0,-22-21 16,22 21-16,0 0 15,0 0-15,21-21 0,-21 21 16,42 0 15</inkml:trace>
  <inkml:trace contextRef="#ctx0" brushRef="#br0" timeOffset="63303.51">14922 10816 0,'0'0'0,"0"-21"0,0-21 0,0 21 16,0-1-16,0 1 0,0-21 0,0 21 16,0 0-16,0-1 0,0 1 15,0 0-15,0 0 0,-21 21 0,0 0 16,0 0-16,0 0 15,0 21-15,-1 0 0,1 22 0,0-1 16,0 0-16,0 22 0,0-22 0,-1 22 16,1-22-16,0 21 0,0-20 15,0 20-15,21-20 0,0 20 16,0-21-16,0 1 0,0-1 0,21 0 16,0 1-16,0-22 0,22 0 15,-1 0-15,0 0 0,1-21 0,20 0 16,1 0-16,-22 0 0,21 0 15,22 0-15,-21-21 0,-1 0 0,1 0 16,-1-21-16,-21 20 0,1-20 16,-1 21-16,0-43 0,-20 22 0,-1 0 15,-21-1-15,0 1 0,0-21 16,0-1-16,0 22 0,-21-22 0,-1 1 16,-20-1-16,21 1 0,-21-1 15,-1 22-15,1-22 0,0 22 0,-1 21 16,1 0-16,0 0 0,-1 21 0,1 0 15,-22 21-15,22 21 0,0 0 16,21 1-16,-22-1 0,22 22 16,0-22-16,0 21 0,0 1 15,21-22-15,0 22 0,0-1 0,0-20 16,0 20-16,21-21 0,0 22 16,0-22-16,0 1 0,22-1 0,-22-21 15,21 0-15,-21 22 0,22-22 16,-1-21-16,0 21 0,1-21 0,-1 0 15,0 0-15,1 0 0,20 0 0,-21-21 16,1 0-16,20-1 16,-20 1-16,-1 0 0,0 0 0,1-21 15,-22 20-15,0-20 0,21 21 16,-21-21-16,-21 20 0,0-20 0,22 0 16,-1 21-16,-21-1 0,0-20 0,21 21 15,0 0-15,0 0 0,0-1 16,1 1-16,-1 0 0,0 21 15,0 0-15,0 0 0,22 0 0,-22 21 16,0 0-16,21 1 0,-21 20 16,22-21-16,-22 0 0,0 22 0,0-22 15,-21 21-15,0-21 0,0 22 0,0-1 16,0-21-16,0 21 0,0-20 16,0 20-16,0-21 0,-21-21 0,0 21 15,21 0-15,-21-21 0,21-21 31,0 0-31,0 0 16,0 0-16,0 0 0,21-22 16,0 22-16,0-21 0,0 21 0,1-22 15,-1 1-15,0 21 0,0-22 16,0 1-16,22 21 0,-22-21 0,0 20 16,0 1-16,0 21 0,0-21 0,1 21 15,-1 0 1,-21 21-16,21 0 15,-21 1-15,0-1 16,0 0-16,0 0 0,21 0 16</inkml:trace>
  <inkml:trace contextRef="#ctx0" brushRef="#br0" timeOffset="63963.77">16785 11113 0,'0'0'15,"21"0"-15,0 0 0,1 0 16,-1 0-16,0 0 15,0-22-15,0 1 0,0 0 16,1 0-16,-1 21 16,0-21-16,-21 0 0,21-1 15,0 1-15,0 0 0,-21 0 0,0 0 16,0 0-16,-21 21 16,0 0-1,0 0-15,0 0 0,0 21 0,21 0 16,-22 21-16,1-21 0,21 1 15,0-1-15,0 21 0,0-21 0,0 0 16,0 22-16,0-22 0,0 0 16,0 21-16,0-20 0,0-1 15,21 0-15,1 0 0,-1 0 16,0-21-16,0 0 0,0 0 0,0 0 16,1 0-16,-1 0 0,0 0 15,0-21-15,-21 0 16,21 21-16,-21-21 0,0-22 0,21 22 15,-21 0-15,22 0 0,-22-21 16,21 20-16,0-20 0,0 21 0,21-21 16,-20-1-16,20 22 0,0-21 15,1 21-15,-1-1 0,0 1 0,1 0 16,-22 21-16,21 0 0,0 0 16,-20 21-16,-1-21 0,0 21 0,0 22 15,0-22-15,-21 0 0,21 21 0,-21-20 16,0 20-16,0 0 0,0-21 15,0 22-15,0-22 0,0 0 16,0 21-16,0-20 0,0-1 16,0 0-16,0-42 31,0 0-31,0-1 16,0 1-16,0 0 15,22 0-15,-22 0 0,21 0 0,-21-1 16,0 1-16,0 0 0,21-21 15,0 21-15,0-1 0,0 1 16,1 0-16,-1 21 0,0 0 16,0 0-1,0 0-15,0 0 16,1 0-16</inkml:trace>
  <inkml:trace contextRef="#ctx0" brushRef="#br0" timeOffset="64196.94">18732 11261 0,'-42'0'16,"21"0"-16,0 0 16,0 0 62,-1 21-63</inkml:trace>
  <inkml:trace contextRef="#ctx0" brushRef="#br0" timeOffset="65427.94">19240 16023 0,'0'43'31,"0"-22"-15,0 0-16,22 0 15,-1-21-15,-21 21 0,21-21 16,0 0-16,0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3:09:16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2223 0,'21'0'63,"1"0"-63</inkml:trace>
  <inkml:trace contextRef="#ctx0" brushRef="#br0" timeOffset="1212.8">2646 910 0,'0'0'15,"0"-42"-15,0 21 0,0 0 0,0-1 16,0 1-16,21 0 0,0 0 0,-21 0 15,21 0-15,-21-1 0,21 1 16,-21 42 15,0 1-31,0-1 0,-21 21 16,21 0-16,-21 1 0,21 20 0,-21 1 16,21-1-16,0 1 15,0-1-15,-21 1 0,0-1 0,-1 1 16,1 20-16,0-20 0,-21-1 15,21 1-15,-1-22 0,1 1 16,0-1-16,0 0 0,0-21 0,0 1 16,21-1-16,-22-21 0,1-21 15,21-1 1,-21 1-16,21-21 16,0 0-16,0-1 0,0 1 0,0-22 15,0 22-15,0 0 0,21-1 16,-21 1-16,21 0 0,1-1 15,-1 22-15,-21 0 0,21 0 0,0 21 16,0 0-16,0 0 0,1 0 16,-1 21-16,0 0 0,0 0 0,21 22 15,-20-22-15,-1 0 0,21 21 16,-21-20-16,22-1 0,-22 21 16,21-21-16,-21 0 0,0 1 0,22-1 15,-22 0-15,0 0 0,21-21 16,-20 0-16,-1 21 0,0-21 0,0 0 15,21 0-15,-20-21 0,-1 0 16,0 0-16,0 0 0,0-1 16,0-20-16,1 0 0,-1-1 15,0 1-15,-21-21 0,0-1 16,0-21-16,0 1 0,0-1 0,0 0 16,0 22-16,-21-22 0,0 22 15,-1-1-15,1 1 0,-21 20 0,0 1 16,-1 0-16,-20 21 0,-1 21 15,1 0-15,-1 0 0,-20 0 16,20 21-16,-21 0 0,22 0 0,-1 21 16,22 1-16,0-1 0,-1 0 15,22 22-15,0-1 0,21-20 16,0 20-16,21 1 0,0-1 0,22-20 16,-22 20-16,21-21 15,1-20-15,-1 20 0,21-21 0,-20 0 16,-1 0-16,0 1 0,22-22 15,-22 0-15,1 0 0,-1 0 0,0 0 16,1 0-16,-22 0 0,21 0 16,0 0-16,-20-22 0,-1 22 15,21-21-15,-21 0 0,0 21 0,1-21 16,-1 21-16</inkml:trace>
  <inkml:trace contextRef="#ctx0" brushRef="#br0" timeOffset="1701.29">3450 1312 0,'0'0'0,"0"22"15,-21-22-15,21-22 32,0 1-32,0 0 15,21 0-15,0 0 16,0 0-16,-21-1 0,22-20 15,-1 42-15,0-21 0,0 0 0,0 0 16,0 21-16,1 0 0,-1 0 16,0 0-16,21 0 0,-21 21 15,1 0-15,-1 0 0,0 21 16,-21-20-16,21-1 0,0 42 16,-21-42-16,0 22 0,0-22 15,0 21-15,0-21 0,0 22 0,0-22 16,0 0-16,-21 0 0,21 0 15,-21 1-15,21-44 32,0 1-32,0 0 15,0 0-15,0 0 0,0-22 0,0 22 16,0-21-16,0 0 0,21-1 16,0 1-16,0 21 0,1-22 15,-1 22-15,0-21 0,0 21 16,0 0-16,0-1 0,1 22 15,-1 0 1,0 0-16,0 0 0,-21 22 16,21-22-16,0 21 0,1-21 15,-1 21-15,-21 0 0</inkml:trace>
  <inkml:trace contextRef="#ctx0" brushRef="#br0" timeOffset="2325.78">4572 1461 0,'0'0'0,"21"0"0,43-22 31,-43 1-31,0 21 16,0-21-16,0 0 0,-21 0 15,43-22-15,-43 22 16,0 0-16,0-21 0,0 21 0,0-1 15,0 1-15,-22 0 16,1 0-16,0 0 0,0 21 0,-21 0 16,-1 0-16,22 0 0,-21 0 15,-1 0-15,1 21 0,0 0 0,-1 0 16,1 0-16,0 22 0,21-22 16,-22 21-16,22-21 0,0 22 0,0-22 15,21 0-15,0 21 0,0-20 16,0-1-16,0 21 0,0-21 0,0 0 15,0 1-15,21-22 0,0 21 16,0 0-16,0-21 0,1 0 16,-1 0-16,21 0 0,-21 0 0,22-21 15,-22 0-15,21-1 16,-21 1-16,22 0 0,-1 0 0,-21-21 16,0 20-16,0-20 0,1 0 15,-1-1-15,0 1 0,0 0 0,-21-1 16,0 22-16,0-21 0,0 21 15,0 0-15,0 42 32,0 0-32,0 21 0,0-21 0,0 22 15,0-22-15,0 21 0,0-21 16,0 22-16,0-22 0,0 21 16,0-21-16,0 1 0,0-1 0,0 0 15,0 0-15,0 0 0,21 0 16,0-21-16,1 22 0,-1-22 15,0 0-15,0 0 16,0 0-16,0 0 0,1 0 0,20-22 16,-21 1-16,21 0 0,-20 0 15,-1 0-15,21 0 0</inkml:trace>
  <inkml:trace contextRef="#ctx0" brushRef="#br0" timeOffset="2900.36">5292 1185 0,'0'-21'0,"0"42"0,0-63 0,0 21 16,0 0-16,0 42 31,-22 0-31,22 0 16,-21 0-16,21 1 15,-21 20-15,21-21 0,-21 0 0,21 22 16,0-22-16,0 21 0,0-21 16,0 0-16,0 1 0,0-1 0,0 0 15,0 0-15,0 0 0,0 0 16,21-21-1,0-21 1,0 21-16,1-21 0,-1 0 0,-21 0 16,21-22-16,0 22 15,0 0-15,0 0 0,1 0 0,-1 0 16,-21-1-16,21 1 0,0 0 16,0 21-1,-21 21 1,0 0-16,0 1 0,0-1 15,0 0-15,0 0 0,0 0 16,0 0-16,0 1 0,21-1 0,-21 0 16,22 0-16,-22 0 15,21-21-15,0 21 0,0 1 0,0-22 16,22 0-16,-22 0 0,21 0 16,-21 0-16,22 0 0,-1 0 0,0 0 15,-21-22-15,22 1 0,-22 0 16,21 0-16,-21 0 0,1-22 0,-1 22 15,0-21-15,-21 0 0,0-1 16,0 1-16,0 0 0,0 20 0,0-20 16,-21 21-16,0-21 0,-1 42 15,1-22-15,0 1 0,0 21 16,0 0-16,0 0 0,-1 0 0,1 21 16,0 1-16,0-22 0,0 21 15,0 0-15,-1-21 0,22 21 0,-21-21 16,0 21-16</inkml:trace>
  <inkml:trace contextRef="#ctx0" brushRef="#br0" timeOffset="3629.57">6456 656 0,'0'0'15,"0"-21"-15,0-21 0,0 21 0,0-1 16,-21 1-16,-1 21 16,1 0-16,0 0 15,0 21-15,21 1 16,0 20-16,0-21 0,0 43 0,0-22 16,-21 21-16,21 1 0,0 21 15,0-22-15,0 1 0,0 20 16,0-20-16,0-1 0,0-20 15,0-1-15,0 21 0,0-20 0,0-22 16,0 21-16,0-21 0,0 22 16,0-22-16,0 0 0,0-42 31,0 0-31,0 0 16,0-1-16,0 1 0,0 0 15,0-21-15,0 21 0,0-22 0,0 22 16,0-21-16,21-1 0,0 1 15,0 21-15,22-21 0,-22 20 16,21 1-16,0 21 0,1 0 16,-1 0-16,0 0 0,22 0 15,-22 21-15,1 1 0,-22-1 0,21 0 16,-21 0-16,22 21 0,-22-20 16,-21-1-16,0 21 0,0-21 0,0 0 15,0 22-15,-21-22 0,-1 21 16,1-21-16,-21 1 0,0-1 0,-43 21 15,0-21 1,43-21-16,0 21 0,20-21 16,-20 0-16,21 0 0,0 0 15,0-21-15,21 0 0,0 0 16,0 0 0,21 0-16,21-1 0,-21 1 15,22 21-15,-1-21 0,0 0 16</inkml:trace>
  <inkml:trace contextRef="#ctx0" brushRef="#br0" timeOffset="4165.68">7683 1207 0,'0'0'0,"22"-22"0,-22 1 15,0 0-15,0 0 0,0 0 0,0 0 16,0-1-16,-22 1 0,1 21 15,0 0-15,0-21 0,0 21 0,-22 0 16,22 0-16,0 21 0,0-21 16,0 21-16,0 1 0,-1 20 0,1-21 15,0 21-15,0-20 0,21 20 16,-21 0-16,21 1 0,-21-22 0,21 21 16,-22 0-16,22-20 0,0 20 15,0-21-15,0 21 0,0-20 16,0-1-16,0 0 0,22-21 0,-1 21 15,0-21-15,0 0 0,0 0 16,22 0-16,-22-21 0,21 0 16,0 0-16,-20-1 0,20 1 15,0 0-15,1-21 0,-1 21 0,0-22 16,-21 1-16,22 0 0,-22-1 16,0 1-16,-21 21 0,0-22 0,21 1 15,-21 21-15,0 0 0,0 0 16,-21 21-1,21 21-15,-21 0 0,0 0 16,21 21-16,-21-20 0,21 20 0,0 0 16,0-21-16,0 22 0,0-1 15,0 0-15,0-20 0,0-1 0,0 21 16,0-21-16,21 0 16,0 1-16,0-1 0,21 0 0,-20 0 15,20-21-15,0 0 0,1 0 16,-1 0-16,21 0 0,-20-21 15,-1 0-15,0 0 0,1-1 0,20-20 16,-20 21-16</inkml:trace>
  <inkml:trace contextRef="#ctx0" brushRef="#br0" timeOffset="5128.75">8805 1101 0,'-21'-127'15,"42"254"-15,-63-254 16,21 127-16,0 0 0,-1 0 15,1 21-15,0 0 0,21 0 16,-21 22-16,0-22 0,0 21 0,21-21 16,0 22-16,0-1 0,-22 0 15,22-21-15,0 22 0,0-22 0,0 21 16,0-21-16,22 1 0,-22-1 16,21 0-16,0 0 0,0 0 0,21 0 15,-20-21-15,20 0 0,0 0 16,1 0-16,20 0 0,-21 0 15,22 0-15,-22-21 0,1 0 0,-1 0 16,21 0-16,-20 0 0,-22-22 16,21 1-16,-21 0 0,22-1 15,-22 1-15,-21-22 0,21 1 16,-21-22-16,21 22 0,-21-1 0,0 1 16,0-1-16,0 1 0,0 20 15,0 1-15,0 21 0,0-21 0,0 20 16,-21 44-1,21 20 1,0-21-16,0 21 0,0 1 16,0 20-16,0-20 0,0 20 0,-21 1 15,21-1-15,-21 1 0,0-1 16,21-21-16,-22 22 0,1-22 16,21 1-16,-21-1 0,21-21 15,0 21-15,-21-20 0,21-1 0,-21 0 16,21 0-16,0 0 15,0-42 1,0 0 0,0 0-16,0 0 0,21-1 0,0-20 15,0 21-15,22-21 0,-22-1 16,0 22-16,21-21 0,1-1 0,-22 22 16,21-21-16,0 21 15,-20 0-15,20-1 0,-21 1 0,21 21 16,-20 0-16,-1 0 0,0 0 15,-21 21-15,0 1 16,-21-1-16,0 0 16,-1 0-16,-20 0 0,21 0 0,-21 1 15,-1-1-15,22 0 0,-21-21 16,21 21-16,-1-21 0,-20 0 0,21 0 16,0 0-16,0 0 15,-1 0-15,1 0 16,42 21 15,1 0-31,-22 1 16,21-1-16,-21 0 15,21 21-15,-21-21 0,0 1 16,21-1-16,-21 0 0,0 21 0,0-21 16,0 1-16,21-1 0,0 0 15,1 0-15,-1 0 0,0-21 16,21 0-16,-21 0 0,1 0 15,20 0-15,-21 0 0,21-21 0,1 21 16,-22-21-16,21 0 0,1 0 16,-22-1-16,0-20 0,21 21 0,-21 0 15,1 21-15,-22-21 16,21-1-16,-21 1 16,-21 21-16,-22 0 15,22 0-15,-21 0 0,-1 0 16</inkml:trace>
  <inkml:trace contextRef="#ctx0" brushRef="#br0" timeOffset="5860.21">1693 2096 0,'0'0'15,"-21"0"-15,0 0 16,42 0 15,21 0-31,-20 0 0,20 0 16,-21 0-16,43 0 0,-22 0 0,21 0 15,1 21-15,21-21 0,20 0 16,22 21-16,0-21 0,22 21 16,-1-21-16,0 0 0,42 0 15,1 21-15,21 0 0,-1-21 0,22 0 16,0 22-16,21-22 0,0 0 15,21 21-15,-21-21 0,21 0 0,0 0 16,1 21-16,-22-21 0,21 0 16,0 0-16,0 0 0,0 0 0,-21 21 15,21-21-15,-21 0 0,0 0 16,-21 0-16,0 0 0,0 0 16,-21 0-16,-1 0 0,-20 0 15,-22 0-15,-21 0 0,0 0 0,-42 0 16,0 0-16,-21 0 0,-22 0 15,1 0-15,-43 0 0,21 0 0,-42-21 16,-21 21 15,0 0-31,0 0 0,0 0 16,-1 0-16,-20 0 0,21 0 16,0 0-16,-22 0 0,1 0 0</inkml:trace>
  <inkml:trace contextRef="#ctx0" brushRef="#br0" timeOffset="7128.92">2053 3217 0,'0'22'0,"0"41"31,0-21-31,0-20 0,0-1 16,0 0-16,0 0 16,21 0-16,0-21 0,1 0 15,-22 21-15,21-21 0,21 0 0,-21 0 16,0 0-16,22-21 0,-1 0 15,-21 0-15,22 0 0,-1 0 16,-21-1-16,0-20 0,22 21 16,-22 0-16,0-22 0,-21 22 0,0 0 15,0-21-15,0 21 0,0-1 16,0 1-16,0 0 0,0 0 16,-21 21-16,21-21 0,-21 21 15,-1 0-15,1 21 16,21 0-16,-21 21 0,21 1 15,-21-1-15,21 0 0,0 22 16,0-1-16,0-20 0,0 20 16,0 1-16,0-22 0,0 22 0,0-22 15,0 21-15,0-20 16,0-1-16,0-21 0,0 22 0,0-22 16,0 21-16,0-21 0,0 0 15,0-42 16,-21 21-31,0-21 0,-1 0 0,1 0 16,0 0-16,-21-1 0,21 1 16,-22-21-16,22 21 0,-21 0 15,21-1-15,-1 22 0,1-21 16,21 0-16,-21 21 0,21 21 16,0 0-16,0 1 15,0-1 1,0 0-16,21 0 0,0 21 0,1-20 15,-1-1-15,0 0 0,0 0 16,21 0-16,-20 0 0,20 1 0,-21-1 16,21 0-16,1-21 0,-1 0 15,-21 0-15,22 0 0,-1 0 16,0-21-16,1 0 0,-1-1 0,0 1 16,43-42-16,-64 42 15,21-22-15,-20 1 0,-1 0 0,0-1 16,21-63-16,-42 43 15,21-1-15,-21 22 0,0-21 16,0 20-16,0 1 0,0 0 16,0-1-16,0 22 0,0 0 15,0 42 1,0 0-16,0 22 16,0-1-16,0 0 0,0 1 15,0 20-15,0-21 0,0 22 0,0-22 16,0 1-16,0 20 0,0-21 15,0 1-15,0-1 0,0-21 16,0 22-16,0-22 0,0 21 16,0-21-16,0 0 0,0 1 0,22-22 15,-1 0-15,0 0 16,0 0-16,0-22 0,0 1 16,1 0-16,-22 0 15,0 0-15,0 0 0,21-22 0,-21 22 16</inkml:trace>
  <inkml:trace contextRef="#ctx0" brushRef="#br0" timeOffset="7347.77">2794 3556 0,'-21'0'0,"42"0"0,-42 21 0,21 0 15,21-21 1,0 0-16,0 0 15,22 0-15,-22 0 0,21 0 16,-21 0-16,22-21 0,-22 0 0,21 21 16,-21 0-16,22-21 0,-22 21 15,21 0-15,-21 0 0,0-21 0,1 21 16</inkml:trace>
  <inkml:trace contextRef="#ctx0" brushRef="#br0" timeOffset="9203.28">4572 3789 0,'0'-21'15,"0"0"-15,0-1 0,0 1 16,0 0-16,0 0 16,0 0-16,0 0 0,0-1 0,0 1 15,0 0-15,0 0 0,0 0 16,0 0-16,21 21 15,-21 21 17,21 0-32,-21 21 0,0-21 15,0 22-15,0-22 0,0 21 0,0-21 16,0 1-16,21 20 0,-21-21 16,0 21-16,22-20 0,-22-1 15,0 0-15,0 0 0,0 0 16,21 0-16,0-21 15,0 0 1,0 0-16,0 0 0,1-21 16,-1 0-16,0 0 0,0 0 15,21 0-15,-20-22 0</inkml:trace>
  <inkml:trace contextRef="#ctx0" brushRef="#br0" timeOffset="9576.06">5419 3450 0,'21'-21'0,"-42"42"0,42-63 15,-21 21-15,0 0 0,-21 21 16,-1 0-16,1 0 16,0 0-16,-21 21 0,21 0 15,-22 0-15,22 0 0,-21 0 0,21 1 16,-1-1-16,-20 0 0,42 21 16,-21-21-16,21 1 0,0-1 0,0 0 15,0 0-15,0 0 16,21-21-16,0 0 0,0 21 0,1-21 15,20 22-15,0-22 16,1 0-16,-1 0 0,-21 0 0,21 0 0,1 21 16,-1-21-16,-21 21 0,22-21 15,-22 0-15,-21 21 0,0 0 16,0 0-16,-21 1 16,-1-22-16,1 21 0,-21-21 15,21 21-15,-22-21 0,1 21 0,21-21 16,-21 0-16,20 21 0,1-21 15,0 0-15,-21 0 0,21 0 16,-1 0-16,1 0 0,21-21 16,-21 0-16,21-21 0,0 20 15,-21 1-15,21 0 0</inkml:trace>
  <inkml:trace contextRef="#ctx0" brushRef="#br0" timeOffset="9760.11">4868 3260 0,'0'0'0,"-21"0"16,0 0-16,21-21 15,21 21 32,0 0-47,0 0 16,1 0-16</inkml:trace>
  <inkml:trace contextRef="#ctx0" brushRef="#br0" timeOffset="11121.18">7281 3302 0,'0'-42'0,"0"84"0,0-127 16,0 64-16,0 0 0,0-21 15,0 21-15,0-1 0,0 44 47,0-1-47,0 21 0,0 0 16,0 1-16,0-1 0,0 0 16,0 64-16,0-42 15,0-22-15,0 0 0,0 22 0,0-22 16,0 1-16,0-1 0,0 0 15,0-21-15,21 22 0,-21-22 0,22 0 16,-1 0-16,-21 0 0,21 1 0,0-22 16,0 0-16,22 0 15,-22 0-15,0-22 0,0 1 0,0 0 16,22 0-16,-22 0 0,21 0 16,-21-22-16,22 1 0,-22 0 15,21-1-15,-21 1 0,0-22 16,1 22-16,20-21 0,-42-1 0,21 1 15,-21-1-15,21 22 0,-21-1 16,0 22-16,0-21 0,0 21 16,0 42-1,0 0-15,-21 0 16,0 22-16,21-1 0,0 21 16,0-20-16,-21 20 0,21-20 0,0-1 15,0 21-15,0-20 0,0-1 16,0-21-16,0 22 0,0-22 0,21 21 15,-21-21-15,21 0 0,0 1 0,0-22 16,22 0-16,-22 0 16,21 0-16,1 0 0,-22 0 0,21 0 15,0-22-15,1 22 0,-1-21 16,0 0-16,-20 0 0,20-21 0,-21 20 16,21 1-16,-20-21 0,-1 0 15,0 20-15,-21-20 0,0 21 0,0 0 16,0 0-16,-21 21 15,0 0-15,-1 0 0,1 0 16,0 21-16,0 0 0,21 0 16,-21 0-16,21 0 0,0 22 0,0-22 15,0 0-15,0 0 0,0 22 16,0-22-16,0 0 0,21 0 0,0 0 16,0-21-16,0 21 0,-21 1 15,22-22-15,-1 21 0,0-21 16,-21 21-1,0-42 17,-21 21-32,21-21 0,-21 21 15,-1-22-15,22 1 0,-21 0 16,0 21-16,0 0 16,21 21 15,0 0-16,0 1-15,0-1 16,21 0-16,0-21 16,0 0-16,1 0 0,-1 0 0,0 0 15,0 0-15,0 0 0,22 0 0,-22 0 16,21 0-16,-21 0 0,22-21 16,-1 21-16,0-21 0,1-1 0,-22 1 15,21 0-15,0 0 0,1 0 16,-22 0-16,21-22 0,-21 22 0,1-21 15,-1-1-15,0 22 0,-21-21 16,0 21-16,0 0 0,0-1 16,0 1-16,-21 21 15,0 0-15,-1 0 0,1 21 16,0 1-16,0-1 0,0 0 0,0 0 16,-1 0-16,22 22 15,-21-22-15,21 0 0,0 21 0,0-21 0,0 1 16,0-1-16,0 21 0,0-21 15,21 0-15,1 1 0,-1-22 16,0 21-16,0 0 0,0-21 0,22 21 16,-22-21-16,21 0 0,0 0 0,1 0 15,-1 0-15,0 0 0,1 0 16,-1-21-16,0 0 0,22 21 0,-22-21 16,22-1-16,-22-20 0,0 21 15,22 0-15</inkml:trace>
  <inkml:trace contextRef="#ctx0" brushRef="#br0" timeOffset="11602.94">10033 3577 0,'0'0'0,"21"-21"0,-21 0 16,0 0-16,0 0 0,0-1 16,-21 22-16,0 0 0,0-21 15,-1 21-15,-41 0 0,21 21 16,-1-21-16,1 22 16,0-1-16,20 0 0,-20 21 0,0-21 15,21 1-15,-1 20 0,1-21 0,0 21 16,0-20-16,21-1 0,0 21 15,0-21-15,0 0 0,0 1 0,0-1 16,0 0-16,21 0 0,0-21 16,0 21-16,1-21 0,-1 0 0,0 0 15,0 0-15,21 0 0,-20 0 16,20 0-16,-21 0 0,21-21 0,1 0 16,-1 0-16,-21 0 0,22-22 15,-1 22-15,0-21 0,1-1 0,-22 1 16,21-21-16,-21 20 0,0-20 0,1-22 15,-1 22-15,-21-1 16,21 1-16,-21 20 0,0 1 0,0 0 16,0-1-16,0 22 0,0 0 15,0 0-15,-21 21 0,0 0 16,-1 0-16,22 21 0,-21 0 16,0 21-16,21 1 0,0-1 0,0 22 15,-21-1-15,21 1 0,0-22 16,0 21-16,0 1 0,0-22 0,0 1 15,0-1-15,0 0 0,21 1 0,-21-22 16,21 21-16,0-21 0,-21 0 16,22-21-16,-1 22 0,0-22 0,0 0 15,0 0-15,0 0 16,1 0-16,20-22 0,-21 1 0,0 0 16,0 0-16</inkml:trace>
  <inkml:trace contextRef="#ctx0" brushRef="#br0" timeOffset="13652.77">11684 3831 0,'21'0'15,"0"-21"-15,0 0 0,1 0 16,-1 0-16,-21-1 0,21 1 0,0 0 15,0-21-15,0 21 0,1-22 16,-1-20-16,0 20 0,0 1 16,0-21-16,-21 20 0,0-20 15,21 42-15,-21-22 0,0 22 0,0-21 16,0 21-16,-21 42 16,21 0-1,-21 0-15,0 21 0,21 1 16,0-1-16,0 22 0,-21-22 0,21 21 15,0 1-15,-21-22 0,21 1 16,0 20-16,0-21 0,0-20 0,0 20 16,0-21-16,0 21 0,21-20 0,21-22 15,-21 21-15,22-21 0,-22 0 16,21 0-16,0 0 0,1 0 16,-1 0-16,0-21 0,1-1 15,-1 1-15,0 0 0,1 0 0,-1-21 16,-21 20-16,22-20 0,-22 0 15,0-1-15,-21-20 0,0 21 0,0-22 16,0 1-16,0 20 0,-21-20 16,0 20-16,-22 22 0,22-21 0,-21 21 15,-1 0-15,-20 21 0,21 0 16,-22 0-16,1 0 0,20 21 16,-20 0-16,-1 21 0,22-21 0,0 22 0,-1 20 15,22-20-15,0-1 16,21 21-16,0-20 0,0 20 0,21-20 15,0-1-15,22 0 0,-1 1 16,0-22-16,1 0 0,-1 0 0,21 0 16,1 0-16,-1-21 0,1 0 15,-22 0-15,22 0 0,-1 0 0,-20-21 16,20 0-16,-21 0 0,22 0 16,-22 0-16,1-1 0,-1 1 0,0-21 15,-21 21-15,22-22 0,-22 1 0,0 0 16,0 21-16,-21-22 0,0 22 15,0 0-15,21 0 0,-21 42 32,-21 0-32,0 0 0,21 22 15,0-22-15,-21 0 0,21 21 16,-21-21-16,21 1 0,0 20 0,0-21 16,-21 0-16,21 0 15,0 1-15,21-22 31,0-22-31,0 1 16,-21 0-16,21 0 0,0 0 0,-21 0 16,22-1-16,-1-20 0,-21 0 15,21 21-15,0-22 0,-21 22 0,0 0 16,21-21-16,0 42 16,-21-22-16,22 22 0,-22 22 15,0-1-15,21 0 16,-21 0-16,0 21 0,21-20 0,-21 20 15,0 0-15,0-21 0,21 22 16,0-22-16,0 0 0,1 21 0,-1-20 16,0-1-16,0 0 0,21 0 15,-20-21-15,-1 21 0,21-21 0,-21 0 16,0 0-16,22 0 0,-22 0 16,0 0-16,0 0 0,0-21 15,1 21-15,-1-21 0,0 0 0,0-22 16,0 22-16,0-21 0,1 0 15,-22-22-15,0 22 0,21-22 0,-21 1 16,21-1-16,-21 1 0,0-1 16,0 1-16,0 20 0,0 1 0,0 0 15,0-1-15,0 22 0,0 0 16,-21 21 0,0 0-16,21 21 15,-22 22-15,22-22 0,0 21 0,0 0 16,0 22-16,0-22 0,0 22 15,0-1-15,0-20 0,0 20 0,0-21 16,0 22-16,0-22 0,0 1 16,0-1-16,0-21 0,0 21 15,22-20-15,-1-1 0,0 0 0,-21 0 16,21-21-16,0 0 0,0 21 16,1-21-16,20 0 0,-21 0 0,0 0 15,22-21-15,-22 0 0,21 0 16,-21 0-16,0-1 0,22 1 0,-22 0 15,0-21-15,0 21 0,0-1 16,-21-20-16,0 21 0,22 21 0,-22-21 16,0 42 15,0 0-31,0 0 16,0 0-16,-22 1 0,22-1 15,0 0-15,0 0 0,0 0 0,0 0 16,0 1-16,0-1 0,0 0 15,22-21-15,-1 21 0,0 0 0,21-21 16,-21 0-16,1 0 16,-1 0-16,0 0 0,21 0 0,-21 0 15,1-21-15,-1 0 0,21 21 0,-21-21 16,0 0-16,1-1 0,-1-20 16,0 21-16,-21 0 0,21-22 15,0 22-15,-21-21 0,0 21 16,21 0-16,-21-22 0,0 22 15,-21 42 17,0 0-32,21 1 15,-21-1-15,0 0 0,0 0 0,-1 21 16,1-20-16,0 20 0,0 0 16,0 1-16,0 20 0,-1-21 0,1 22 15,0 21-15,0-22 0,0 85 16,0-63-16,-1 0 0,22-1 15,-21 1-15,21 0 0,-21 20 0,0-20 16,21 21-16,-21 0 0,0-22 16,21 22-16,-22-21 0,1 0 15,0-1-15,21 1 0,-21-22 0,0 1 16,0-22-16,21 1 0,-22-1 0,22-21 16,-21 0-16,0-21 15,0-21-15,0 0 0,21 0 16,-21-22-16,-1 1 0,1 0 0,21-1 15,0-20-15,0-1 0,0-20 16,0-1-16,0 0 0,0 1 0,0-1 16,21-21-16,22 22 0,-22-22 15,21 21-15,1 0 0,-1 1 16,0-1-16,22 0 0,-22 22 0,0-1 16,22 22-16,-22-21 0,1 20 15,-1 1-15,-21 21 0,21 0 0,-20-22 16,-1 22-16,-21 0 0,21 0 15,0 21-15</inkml:trace>
  <inkml:trace contextRef="#ctx0" brushRef="#br0" timeOffset="14873.01">16573 3641 0,'0'0'0,"-21"0"0,0 21 0,0-21 16,0 0-16,42 0 31,0 0-31,21-21 16,1 0-16,-1-1 0,0-20 0,1 21 15,-1-21-15,0-1 0,1 1 16,-1-22-16,0 22 0,1-21 16,-22 20-16,0-20 0,0 20 0,0-20 15,-21 21-15,0-22 0,0 22 16,0-1-16,0 1 0,0 0 0,0 21 16,-21-1-16,0 1 0,21 0 15,-21 21-15,0 0 0,0 0 0,-1 0 16,1 0-16,0 21 0,0 0 15,0 1-15,21 20 0,-21 0 0,-1 1 16,22-1-16,-21 21 0,21 1 16,0 21-16,0-22 0,0 22 0,0-1 15,-21 1-15,21 21 0,0-21 16,-21-1-16,21 1 0,0 21 16,0 0-16,-21-1 0,21 1 15,-21 0-15,-1 0 0,22 21 0,0-21 16,-21 21-16,0 0 0,0 0 15,0-21-15,0 21 0,-1-22 0,22 1 16,-21 0-16,0-21 0,21 21 0,0-43 16,0 1-16,0-1 0,0-21 15,0-20-15,0 20 0,21-42 0,0 0 16,22 0-16,-22 0 0,0 0 0,21-21 16,1-22-16,-22 22 15,21-21-15,1-22 0,-1 22 0,0-21 16,22-1-16,-22-21 0,0 22 0,1-22 15,-1 1-15,-21-22 0,22 0 16,-22 0-16,-21 0 0,0 0 0,0 1 16,0-1-16,-21 0 0,-1 0 15,-20 0-15,0 22 0,-1-1 0,-20 21 16,21 1-16,-1 21 0,1-1 16,21 1-16,-22 21 0,22 0 0,0-1 15,0 22-15,0 0 0,21-21 16,-21 21-16,21-21 15,21 21-15,0-21 0,21 0 16,-21 21-16,22-21 16,-1-1-16,0 1 0,22 0 0,-22 0 15,22-21-15,-1 20 0,1 1 16,-22-21-16,22 0 0,-22 20 16,0-20-16,1 21 0,-22-21 0,0 20 15,0 1-15,0 0 0,-21 0 0,0 0 16,0 0-16,0-1 0,-21 44 47,0-1-47,21 0 0,0 0 15,0 21-15,0 1 0,0-1 0,0 0 16,0 1-16,0-22 0,0 21 16,0 1-16,21-22 0,-21 0 15,21 21-15,0-21 0,1-21 0,20 22 16,-21-22-16,0 0 0,0 0 15,22 0-15,-22 0 0,0 0 0,0 0 16,22 0-16,-22-22 0,0 1 16,0-21-16,0 21 0,0-22 0,1 1 15,-1 0-15,-21-1 0,0 1 16,0-21-16,0 20 0,0 1 0,-21 0 16,-1-1-16,1 1 0,0 21 15,-21 0-15,21 21 0,-22 0 16,22 0-16,-21 0 0,21 0 0,-22 0 15,22 0-15,-21 21 0,21 0 16,-1 0-16,1 21 0,21-20 16,0-1-16,0 21 0,0-21 0,0 0 15,0 22-15,0-22 0,21 0 16,1 0-16,20 0 0,-21 1 0,21-22 16,1 21-16,-1-21 0,0 0 15,22 0-15,-22 0 0</inkml:trace>
  <inkml:trace contextRef="#ctx0" brushRef="#br0" timeOffset="15280.29">18288 3493 0,'0'0'0,"0"-22"16,0 1-16,-21 0 15,0 21-15,21-21 0,0 0 16,0 0-16,0-1 0,0 1 0,0 0 16,0 0-16,21 0 0,0 0 15,0-1-15,0 1 0,22 0 0,-1 21 16,0 0-16,-21 0 0,22 0 15,-1 0-15,0 0 0,1 21 0,-1 0 16,-21 22-16,22-22 0,-22 21 16,0-21-16,0 22 0,0-1 0,-21 0 15,0 1-15,0-22 0,0 21 16,0-21-16,0 22 0,-21-22 0,0 0 16,0 0-16,21 0 15,-21-21-15,-1 0 16,22-21-1,0 0-15,0 0 16,0 0-16,22-22 0,-1 22 0,0-21 16,0-22-16,21 22 0,-20-21 15,-1 20-15,21 1 0,-21 0 16,0-1-16,22 22 0,-22-21 0,0 21 16,0 21-16,-21-22 0,21 22 15,1 0-15,-22 22 31,-22-1-31,1 0 0,-21 0 0</inkml:trace>
  <inkml:trace contextRef="#ctx0" brushRef="#br0" timeOffset="15911.93">2773 5694 0,'0'0'0,"0"-21"15,0 0-15,0-1 0,0 1 16,21 42-1,-21 1-15,0 20 16,0 0-16,0 1 0,0-1 16,0 0-16,0 22 0,21-22 0,-21 0 15,0 1-15,0 20 0,0-20 16,0-22-16,0 21 0,0 0 0,0-20 16,0 20-16,-21-21 0,21 0 15,0 0-15,0 1 16,0-44-1,0 1-15,21 0 0,-21 0 16</inkml:trace>
  <inkml:trace contextRef="#ctx0" brushRef="#br0" timeOffset="16085.35">3238 6033 0,'0'0'0,"22"0"63,-1 0-48,0 0-15,0 0 16</inkml:trace>
  <inkml:trace contextRef="#ctx0" brushRef="#br0" timeOffset="17072.22">4657 6011 0,'0'0'0,"-43"22"0,22-1 0,0 0 0,-21 0 16,20-21-16,22 21 15,-21-21-15,42 0 16,1-21 0,-1 0-16,21 0 0,0 0 0,1-1 15,-1-20-15,0 21 0,1-21 16,-1-1-16,0 1 0,1 0 0,-1-1 16,-21-20-16,0 20 0,1 1 15,-1 0-15,-21 21 0,0-22 0,0 22 16,0-21-16,-21 21 0,-1 21 15,1-22-15,0 1 0,0 21 16,0 0-16,0 0 0,-22 0 0,22 0 16,-42 43-16,41-1 15,1-21-15,0 21 0,0 1 16,0 20-16,21 1 0,-21-1 0,21 22 16,0-22-16,0 22 0,-22-21 0,22 20 15,0 22-15,-21-21 0,21 21 16,-21-1-16,0-20 0,21 21 0,-21 0 15,0 21-15,21-21 0,-22 21 16,22-22-16,-21 22 0,21-21 0,0 127 16,0-127-16,0 0 15,0-22-15,0 1 0,21 0 0,22 42 16,-22-85-16,0 0 16,0-20-16,0-1 0,1-21 0,20 0 15,21 0-15,-20-43 16,-1 22-16,0-21 0,1 0 0,-1-22 15,0 1-15,1-22 0,20 21 16,-42-20-16,22-1 0,-1 0 0,-21 1 16,0-22-16,1 21 0,-22-21 0,0 1 15,0 20-15,-22 0 16,-20-21-16,21 22 0,-43-1 0,22 22 0,-21-22 16,-22 21-16,21 22 15,1-21-15,-85-1 0,84 43 16,1 0-16,-1 0 0,22 21 15,0 0-15,-1 0 0,22 0 0,0 0 16,21-22-16,21 1 16,0 21-16,0-21 15,22 0-15,-1 0 0,22 0 16,-22-1-16,21 1 0,64-42 16,-63 42-16,-1-1 0,-20-20 15,20 21-15,-20-21 0,-1 20 0,0 1 16,-21 0-16,22 0 0,-22 0 15,-21 0-15,0-1 0,21 22 0,-21 22 32,0-1-17,0 0-15,0 0 0,0 0 16,0 22-16,0-22 0,0 0 16,0 0-16,0 0 0,0 0 0,0 1 15,0-1-15,0 0 16,0-42 15,21 0-15,-21-1-16,0 1 15,0 0-15</inkml:trace>
  <inkml:trace contextRef="#ctx0" brushRef="#br0" timeOffset="17234.13">5419 5694 0,'0'0'0,"-22"0"15,1 0 1,0 0 0,0 0-16,21 21 15,0 0-15,21 0 16,0-21-16,0 22 16,1-22-16,20 0 0</inkml:trace>
  <inkml:trace contextRef="#ctx0" brushRef="#br0" timeOffset="17636.41">5778 5884 0,'0'0'0,"0"22"0,0-1 0,0 0 0,0 0 15,-21 0-15,21 0 0,-21 1 0,21-1 16,0 0-16,0 0 16,0 0-16,0 0 0,0 1 15,0-44 32,0 1-31,0 0-1,0-21-15,0 21 0,21-22 0,0 22 16,22-21-16,-22 21 0,21-22 0,1 22 16,-1-21-16,0 21 0,1 21 15,-1-22-15,0 22 0,-21 0 0,22 0 16,-1 0-16,0 0 15,-20 22-15,-1-1 0,0 0 0,0 21 16,-21-21-16,21 22 0,-21-22 16,0 0-16,0 21 0,0-20 0,-21-1 0,0 0 15,21 0-15,0 0 0,-21 0 16,0 1-16,42-22 31,0-22-15,0 22-16,0-21 0</inkml:trace>
  <inkml:trace contextRef="#ctx0" brushRef="#br0" timeOffset="18153.12">6985 5821 0,'0'-42'0,"0"84"0,0-106 0,0 43 16,0 0-16,0 0 15,0 0-15,-21 0 0,0 21 0,-1-22 16,1 22-16,0 0 0,0 0 15,-21 22-15,20-1 0,1 0 16,0 0-16,-21 21 0,21 1 16,-1-1-16,-20 0 0,21 1 0,0-1 15,0 0-15,-1 1 0,22-1 16,0-21-16,0 22 0,0-22 0,0 0 16,0 0-16,0 0 0,22 0 15,-1-21-15,0 0 0,0 0 0,21 0 16,-20 0-16,20-21 0,-21 21 0,21-21 15,1 0-15,-1 0 0,-21-22 16,22 22-16,-1-21 0,-21 0 0,21-1 16,-20-20-16,20-1 15,-21 1-15,0-22 0,0 22 0,1-1 16,-1 1-16,-21-22 0,0 21 0,0 22 16,0-21-16,0 20 0,0 1 15,0 21-15,0 0 0,0-1 0,-21 22 16,-1 22-16,1-1 15,0 21-15,0 0 0,0 1 16,21 20-16,-21 1 0,21-1 0,-22 1 16,22 20-16,0-20 0,0 21 0,0-22 15,0 1-15,0-22 0,0 21 16,22-20-16,-22-1 0,21 0 16,0-20-16,0-1 0,0 0 0,0 0 15,1 0-15,-1-21 0,0 0 16,0 0-16,0 0 0,0 0 0,1-21 15,-1 0-15,0 0 0</inkml:trace>
  <inkml:trace contextRef="#ctx0" brushRef="#br0" timeOffset="20872.55">8064 5673 0,'0'0'0,"-21"0"16,21 21-16,-21-21 0,21-21 31,0 0-31,21 21 0,0-22 15,1 1-15,-1 0 0,21 0 16,-21 0-16,22-22 0,-1 22 16,-21 0-16,21 0 0,-20-21 0,-1 20 15,0 1-15,0 0 0,-21 0 16,0 0-16,0 0 0,-21 21 16,0 0-16,0 0 15,-1 21-15,-20 0 0,0 0 0,-1 21 16,22-20-16,-21 20 0,21-21 15,0 21-15,-1-20 0,1 20 0,21-21 16,0 21-16,0-20 0,0-1 16,0 0-16,21 0 0,1-21 0,-1 0 15,0 21-15,21-21 0,-21 0 0,22 0 16,-22 0-16,21 0 0,-21-21 16,1 0-16,20 21 0,-21-21 15,0 21-15,-21-21 16,21 21-16,-42 0 15,0 21-15,0 0 16,0 0-16,0 0 0,-1 0 0,-20 22 16,21-22-16,0 21 0,0 1 15,-1-1-15,1-21 0,0 21 0,21 1 16,0-22-16,0 21 0,0-21 16,0 1-16,0-1 0,0 0 0,21 0 15,0-21-15,1 0 0,-1 21 16,21-21-16,-21 0 0,22 0 15,-22 0-15,21-21 0,0 0 0,1 21 16,-1-42-16,-21 20 0,22 1 0,-1 0 16,0-21-16,1-1 0,-1 1 15,0-21-15,1-1 0,-22 1 0,21-1 16,-21 1-16,0-1 0,1 1 16,-1 20-16,-21-20 0,0-1 0,0 22 15,0 0-15,0 20 0,0-20 16,0 21-16,0 0 0,0 0 0,-21 21 31,21 21-31,-22 21 0,22-21 16,-21 22-16,21-1 0,-21 0 0,21 1 15,0 20-15,0-21 0,0 22 16,0-1-16,0 1 0,0-22 0,0 22 16,0-22-16,21 22 0,0-22 15,1-21-15,-1 21 0,0-20 0,0 20 16,21-21-16,-20-21 0,20 21 15,-21 0-15,21-21 0,-20 0 0,20 0 16,0 0-16,-21 0 0,22-21 0,-22 0 16,21 0-16,-21 0 0,22-22 15,-22 22-15,21-21 0,-21 0 16,1-1-16,-1 1 0,-21-22 16,0 22-16,0 0 0,0-1 0,0 1 15,0 21-15,0 0 0,-21 0 16,-1 21-16,1 0 0,0 0 0,0 0 15,0 0-15,0 21 0,-1 0 0,1 21 16,0-21-16,21 22 0,-21-1 16,21 0-16,-21 1 0,21-1 0,0 0 15,0 1-15,0-1 0,0-21 16,0 0-16,21 22 0,0-22 0,0-21 16,0 21-16,22-21 15,-22 0-15,21 0 0,1 0 0,-1 0 16,0 0-16,1 0 0,-1 0 0,21-21 15,-20 0-15,-1 0 0,22-1 16,-22-20-16,-21 21 0,21-21 16,-20-1-16,20 1 0,-42 0 0,21-1 15,-21 1-15,21 21 0,-21-22 0,0 22 16,0 0-16,0 42 16,0 0-1,0 1-15,-21-1 0,0 21 16,21-21-16,0 22 0,-21-1 0,21-21 15,-21 21-15,21-20 0,0 20 0,-22-21 16,22 0-16,-21 22 0,21-22 16,-21-21-16,21 21 0,0 0 0,0-42 47,21 0-47,0 0 15,1-1-15,-1 1 0,0-21 16,-21 0-16,21 20 0,21-20 0,-20 0 15,-1-1-15,0 1 0,0 21 16,0-21-16,0 20 0,1 22 0,-1-21 16,0 21-16,0 0 0,0 0 15,-21 21-15,0 1 16,21-1-16,-21 0 0,0 0 16,22 21-16,-22-20 0,0 20 0,0-21 15,0 21-15,0-20 0,0-1 16,21 21-16,-21-21 0,21 0 0,-21 1 15,0-1-15,21 0 0,0-21 16,0 0 0,1 0-16,-1 0 15,0-21-15,0 0 16,0-1-16,0 1 0,1-21 0,-1 21 16,0-22-16,0 1 0,0 0 15,0-1-15,1 1 0,-1 0 16,0 21-16,0-1 0,0 1 15,-21 0-15,0 0 0,21 21 0,1 0 16,-22 21-16,0 0 16,0 0-16,0 1 0,0-1 15,0 0-15,0 21 0,0-21 0,0 22 16,0-22-16,0 21 0,0-21 16,0 22-16,0-22 0,21 0 15,0 21-15,0-20 0,0-1 16,0-21-16,22 21 0,20-21 15,-20 0-15,20 0 16,-21 0-16,1 0 0,-1 0 16,0 0-16,22-42 0,-22 20 15,-21 1-15,1-21 0,-1 21 16,21-64-16,-42 43 0,0-1 16,0 1-16,0 0 0,0 21 15,0-1-15,0 1 0,0 0 0,-21 21 16,0 0-16,0 0 0,-1 0 15,1 21-15,0 0 0,0 1 16,0-1-16,0 21 0,21 0 16,0-20-16,0 20 0,0 0 0,0-21 15,0 22-15,0-22 0,0 0 0,0 21 16,0-20-16,21-1 0,0-21 16,0 21-16,0-21 0,22 21 15,-22-21-15,0 0 0,21 0 16,1 0-16,-22 0 0,21 0 0,0-21 15,1 0-15,-22 0 0,21-1 16,-21 1-16,22 0 0,-22-21 16,0 21-16,0-22 0,0 1 0,1 0 15,-1-1-15,-21 22 0,0 0 16,0 0-16,-21 42 16,-1 0-1,22 0-15,-21 0 0,0 22 0,21-22 16,0 0-16,-21 21 15,21-20-15,-21-1 0,21 0 0,0 0 16,-21 0-16,21 0 0,0 1 16,0-1-16,21-21 31,0 0-31,0 0 0,0 0 16,0-21-16,1-1 0,-1 1 0,0 0 15,0 0-15,0 0 0,0-22 16,1 22-16,-22 0 0,21-21 15,0 21-15,-21-1 0,21 1 0,-21 42 47,0 1-47,0-1 0,0 0 0,0 0 16,0 0-16,0 0 0,0 1 0,0-1 16,0 0-16,0 0 0,0 0 15,0 0-15,0 1 0,21-22 16,0 0-16,22 0 15,-22 0-15,0 0 0,0 0 0,0 0 16,22 0-16,-22 0 0,0 0 16,0-22-16,0 1 0,1 0 0,-1 0 15,0-21-15,0 20 0,0-20 16,0 0-16,1-1 0,20-62 16,-42 41-16,21 1 0,-21-1 15,21 22-15,-21-22 0,0 1 16,0-1-16,0 22 0,0-22 0,0 43 15,0-21-15,0 21 0,0 0 16,-21 21-16,0 0 0,0 0 16,21 21-16,-21 0 0,21 21 15,-22 1-15,22-1 0,-21 0 0,21 1 16,0-1-16,0 21 0,0-20 16,0 20-16,0 1 0,0-22 0,0 22 15,0-1-15,0-21 0,0 1 0,0-1 16,0 0-16,0-20 15,21 20-15,-21-21 0,22 0 0,-22 0 16,21 1-16,0-22 0,0 21 16,0-21-16,0 0 0,1 0 0,-1 0 15,0 0-15,0 0 0,21-21 0,-20-1 16,20 1-16,-21 0 16,21 0-16,-20 0 0,20-22 0,-21 1 15,21 0-15,-20-1 0</inkml:trace>
  <inkml:trace contextRef="#ctx0" brushRef="#br0" timeOffset="21088.03">12742 5440 0,'0'21'15,"21"-21"-15,1 0 16,-1 0-16,21 0 0,-21 0 0,22 0 15,-1 0-15,0 0 0,1 0 16,-1-21-16,0 21 0,1 0 0,-22 0 16,21-21-16,-21 21 0,-63 0 31</inkml:trace>
  <inkml:trace contextRef="#ctx0" brushRef="#br0" timeOffset="22046.03">2773 7789 0,'0'0'0,"-21"0"0,-1 0 0,1 0 16,0 0-16,0 0 0,0 0 15,21-21 1,0 0-16,0 0 15,0 0-15,21 21 0,0-21 16,0-1-16,0 22 0,1 0 0,20-21 16,-21 21-16,0 0 0,22 0 15,-22 0-15,0 21 0,21 1 0,-21-1 16,1 21-16,-1-21 0,-21 22 16,0-1-16,0 21 0,0-20 15,0 20-15,0 1 0,-21-22 0,-22 22 16,22-1-16,-21-21 0,-1 1 15,1-1-15,0 0 0,-1-20 0,22 20 16,-21-21-16,0 0 0,20-21 16,-20 0-16,21 0 0,0 0 0,-22 0 15,22 0-15,0-21 0,0 21 16,0-21-16,21-21 0,-21 20 0,21-20 16,-22 21-16,22-43 0,0 22 15,0 0-15,0-1 0,0 1 16,22 0-16,-1-1 0,0 22 0,0 0 15,21 0-15,-20 21 0,20 0 16,-21 21-16,21 0 0,-20 0 16,20 22-16,0-1 0,-21-21 0,1 22 15,-1-1-15,0 0 0,0 1 16,0-22-16,22 42 0,-43-42 16,0 1-16,21-1 0,0 0 15,-21 0-15,21-21 0,0 21 16,0-21-16,1 0 15,-22-21-15,21 0 0,-21 0 16,21 0-16,-21-1 0</inkml:trace>
  <inkml:trace contextRef="#ctx0" brushRef="#br0" timeOffset="22220">3387 8065 0,'21'0'94,"0"0"-94</inkml:trace>
  <inkml:trace contextRef="#ctx0" brushRef="#br0" timeOffset="23282.44">4360 8594 0,'0'0'0,"-21"21"16,0 0-16,0-21 0,21 21 15,21-21 17,0-21-32,0 21 0,22-21 0,-1 0 15,0 0-15,1-22 0,20 22 16,-21 0-16,22-21 0,-22-1 0,22 1 15,-22 0-15,0-1 0,1-20 16,-1 20-16,-21-20 0,0 21 0,1-22 16,-22 22-16,0-1 0,0-41 15,0 41-15,-22 1 16,1 21-16,0 0 0,0 0 0,0 21 16,0 0-16,-1 0 0,1 0 15,0 21-15,0 0 0,0 0 0,0 21 16,-1 1-16,1 20 0,21 1 15,-21 20-15,0-20 0,21 21 0,-21-1 16,21 1-16,-21 21 0,-1-22 0,22 22 16,-21 0-16,0 0 0,0 0 15,21 0-15,-21-1 0,0 22 0,21-21 16,-22 21-16,22-21 0,0 21 16,0-21-16,0 21 0,0-21 15,0 21-15,0 0 0,0-21 0,0-1 16,0 1-16,0 0 0,0-21 0,0-1 15,22 1-15,-1 0 0,0-22 16,21 1-16,-21-22 0,22-21 0,-1 0 16,-21 1-16,22-22 0,-1-22 0,0 1 15,1-21-15,-22 0 0,21-1 16,22-20-16,-22-1 0,0 1 0,1-1 16,-1-20-16,0-1 0,1-21 0,-1 21 15,-21-20-15,0-1 0,0 0 16,-21 0-16,0 0 0,0 0 15,0 1-15,-21-1 0,-21 21 0,0 0 16,-1 1-16,-20-1 0,20 22 16,-20-1-16,-1 1 0,1 20 0,-1 1 15,-20 0-15,20 20 0,1 1 16,-1 0-16,1 0 0,-1 21 0,22 0 16,0 0-16,20 0 0,1-21 15,21 0 1,21 21-16,22 0 0,-1-22 15,0 1-15,1 0 0,20 0 0,-20 0 16,20-22-16,1 22 0,-1-21 16,-21 0-16,22 20 0,-22-20 0,22 0 15,-22 21-15,-21-22 0,22 1 16,-1 21-16,-21-22 0,0 22 16,22-42-16,-43 42 15,0-1 1,0 44-1,0-1-15,0 0 16,0 0-16,0 21 0,0-20 0,0-1 16,0 0-16,0 0 0,0 0 15,0 0-15,0 1 0,0-1 16,0 0-16,0 0 16,0-42 15,0 0-16,0 0-15,21-1 0,0 1 0</inkml:trace>
  <inkml:trace contextRef="#ctx0" brushRef="#br0" timeOffset="23456.86">5482 8022 0,'0'0'0,"-21"0"15,0 0-15,0 0 16,-1 21-16,22 1 0,-21-1 15,21 0-15,0 0 16,0 0-16,21 0 16,1-21-16,20 22 15,-21-22-15,0 0 0,22 0 16</inkml:trace>
  <inkml:trace contextRef="#ctx0" brushRef="#br0" timeOffset="23872.62">5948 8276 0,'0'0'15,"0"21"-15,0 1 0,0-1 16,0 0-16,0 0 0,-21 0 16,21 0-16,-22 1 0,22-1 0,0 0 15,-21 0-15,21 0 0,0 0 16,0 1-16,0-1 16,0 0-1,-21-21-15,0 0 16,21-21-1,0 0 1,0-1-16,0 1 0,0 0 0,0 0 16,0-21-16,21 20 0,0-20 15,0 0-15,1-1 0,20 1 0,-21 0 16,21-1-16,1 22 0,-1-21 0,0 42 16,1 0-16,-1 0 0,0 0 15,1 0-15,-22 21 0,21 0 0,-21 22 16,1-22-16,-1 21 15,-21-21-15,0 22 0,0-1 0,0-21 16,0 21-16,0-20 0,-21 20 0,-1-21 16,1 0-16,21 0 0,-21 1 15,21-1-15,-21 0 0,42-21 32,0-21-17,22 21-15,-22-21 0</inkml:trace>
  <inkml:trace contextRef="#ctx0" brushRef="#br0" timeOffset="24429.58">7302 8255 0,'0'0'0,"0"-21"16,0 0-16,0 0 0,0-1 0,0-20 16,0 21-16,0-21 0,-21 20 15,0 1-15,0 0 0,0 0 16,0 0-16,-22 0 0,22 21 0,0 0 15,-21 0-15,20 0 0,-20 21 0,21 0 16,-21 0-16,20 21 0,-83 107 31,83-107-31,1 0 0,0 1 0,21-1 0,-21 0 16,21 1-16,0-22 16,0 21-16,0-21 0,0 0 0,21 1 15,0-22-15,0 21 0,1-21 0,-1 0 16,21 0-16,-21 0 0,0 0 15,22 0-15,-22-21 0,0 21 0,21-22 16,-20 1-16,20 0 0,-21 0 16,0-21-16,22 20 0,-22-20 0,0 0 15,0-22-15,0 22 0,0-22 0,-21 1 16,22-1-16,-22 1 0,21-1 16,-21 1-16,21-1 0,-21 22 15,0-21-15,0 20 0,0 1 16,0 21-16,0-22 0,0 22 0,0 64 31,0-22-31,0 21 16,0 0-16,0 1 0,0-1 0,0 22 15,0-1-15,0 1 0,0-1 16,-21 1-16,21 20 0,-21-41 0,21 20 16,0 1-16,0-22 0,0 0 15,0-21-15,0 22 0,0-22 0,0 0 16,0 0-16,0 0 0,21-21 15,0-21 1,0 21-16,0-21 0,22 0 16</inkml:trace>
  <inkml:trace contextRef="#ctx0" brushRef="#br0" timeOffset="25184.28">8107 7895 0,'0'0'0,"0"21"16,21-21 15,0 0-15,21 0-16,-20 0 0,-1-21 0,0 21 16,21-21-16,-21 21 0,22-21 15,-22 0-15,0 21 0,21-21 0,-20-1 16,-1 1-16,0 21 15,0-21-15,0 21 0,-21-21 16,-21 21 0,0 0-16,-21 0 0,20 0 0,1 0 15,-21 0-15,21 21 0,-22-21 0,22 21 16,-21 0-16,21 1 0,0-1 16,-1-21-16,22 21 0,0 0 0,0 0 15,0 0-15,0 22 0,0-22 16,0 0-16,0 0 0,22 0 15,-1 1-15,0-22 0,0 0 16,0 21-16,0-21 0,22 0 0,-22 0 16,0 0-16,21 0 0,-20-21 0,-1 21 15,0-22-15,0 22 16,0-21-16,-21 0 16,-21 21-1,0 0-15,0 0 0,0 0 0,-1 21 16,-20 0-16,21 1 0,0-1 15,-22 0-15,22 21 0,0 1 0,0-22 16,0 21-16,21 0 0,0 1 16,-21-1-16,21-21 0,0 22 0,0-1 15,0-21-15,0 0 0,0 0 16,0 1-16,21-1 0,0 0 0,0 0 16,0-21-16,0 0 15,22 0-15,-22 0 0,0 0 0,0 0 16,22 0-16,-22-21 0,21 0 15,0 0-15,1-1 0,-1 1 0,0-21 16,1 21-16,-1-22 0,0 1 0,1 0 16,-1-22-16</inkml:trace>
  <inkml:trace contextRef="#ctx0" brushRef="#br0" timeOffset="25440.2">9292 7578 0,'0'0'0,"0"-21"16,0-1-16,0 1 0,0 0 0,-21 21 15,0 0-15,0 0 16,-1 0-16,1 21 0,21 0 16,-21 22-16,0-22 0,21 21 0,0 1 15,-21-1-15,21 0 0,-21 1 16,21-1-16,0 21 0,0-20 0,0-1 16,0 22-16,-22-22 0,22 0 15,0 1-15,-21-1 0,21-21 0,0 21 16,0-20-16,0-1 0,0 0 15,21-21-15,1 21 0,-1-21 16,0 0-16,0-21 0,21 0 16,-20 21-16,-1-21 0</inkml:trace>
  <inkml:trace contextRef="#ctx0" brushRef="#br0" timeOffset="27157.56">9398 8192 0,'-21'0'15,"21"21"1,0-42 0,21-1-1,0 1-15,0 21 16,-21-21-16,21 0 0,1-21 16,-1 20-16,0 1 0,-21 0 0,0 0 15,21 0-15,-21 0 0,21-1 16,-21 1-1,-21 21 1,0 21-16,0 1 0,0-22 0,21 42 16,-22-21-16,1 0 0,0 22 15,21-1-15,0 0 0,-21-21 0,21 22 16,0-22-16,0 21 0,0-21 16,0 22-16,0-22 0,0 0 0,0 0 15,21-21-15,-21 21 0,21 1 16,0-22-16,22 0 0,-22 0 15,21 0-15,-21 0 0,22 0 0,-1 0 16,0-22-16,1 22 0,-1-21 16,0 0-16,-20-21 0,20 21 0,0-22 15,-21 22-15,1-21 0,-1-1 16,0 1-16,0 0 0,-21-1 0,0 22 16,0-21-16,0 21 0,0 0 0,0-1 15,0 44 1,0-1-1,0 0-15,0 21 16,0-21-16,0 22 0,-21-22 0,21 21 16,0-21-16,0 22 0,0-22 0,0 21 15,0-21-15,-21 1 0,21-1 16,0 0-16,0 0 0,0 0 0,0 0 16,21-21 15,0-21-31,0 0 0,-21 0 15,21 0-15,1 0 0,-1-22 16,-21 22-16,21-21 0,0-1 16,0 1-16,0 0 0,1-1 0,-1 1 15,0 0-15,0 21 0,0-1 16,0 1-16,1 21 0,-1 0 0,0 0 0,0 0 16,0 21-1,-21 22-15,0-22 0,0 21 16,21-21-16,-21 22 0,0-22 15,22 21-15,-22 1 0,0-22 0,0 21 16,21-21-16,0 0 0,-21 1 0,21-1 16,0 0-16,0 0 15,1-21-15,-1 0 0,0 0 0,0 0 16,0 0-16,0 0 0,1-21 16,20 0-16,-21 21 0,0-21 0,22-22 15,-22 22-15,42-42 0,-20 41 16,-22-20-16,21 0 15,-21-1-15,0 1 0,22 0 0,-22 21 16,0-22-16,0 22 0,0 0 16,1 21-16,-22-21 0,0 42 31,-22 0-31,1 64 16,0-64-16,21 21 15,0-21-15,-21 22 0,21-1 16,0-21-16,0 22 0,0-22 0,0 0 15,21 42-15,0-41 16,0-22-16,22 21 0,-22 0 0,0-21 16,21 0-16,1 0 0,-1 0 0,0 0 15,1 0-15,-22 0 0,21 0 16,1-21-16,-22 21 0,21-21 16,0-1-16,-20-20 0,-1 21 0,0-21 15,0 20-15,0-20 16,0 0-16,1-43 0,-22 64 15,0-21-15,0 20 0,0 1 0,0 0 16,-22 21-16,1 0 0,0 0 0,0 0 16,0 0-16,0 0 0,-1 21 0,1 0 15,0 1-15,21 20 16,0-21-16,-21 21 0,21-20 0,0 20 16,-21-21-16,21 21 0,0-20 0,0-1 15,0 0-15,0 0 0,21 0 16,0 0-16,0 1 0,0-22 0,1 0 15,-1 0-15,21 0 0,-21 0 16,22 0-16,-1 0 0,0-22 0,1 22 16,-22-21-16,21 0 0,-21 0 15,22-21-15,-22 20 0,0-20 0,0 21 16,0-21-16,0-1 0,-21 22 16,0-21-16,0 21 0,0-1 0,0 1 15,0 0-15,-21 21 16,21 21-1,-21 0-15,0 1 16,21 20-16,-21-21 0,21 0 0,0 22 16,-21-22-16,21 21 0,-22-21 15,22 22-15,-21-22 0,21 21 16,0-21-16,0 0 0,0 1 16,0-1-16,0-42 46,0-1-46,0 1 0,0 0 16,21 0-16,1-21 0,-1 20 0,0-20 16,0 0-16,21-1 0,-20 1 15,20 0-15,-21-1 0,21 1 16,1 21-16,-1-21 0,-21 20 0,22 22 16,-22-21-16,21 21 0,-21 0 0,0 0 15,1 21-15,-1 1 16,0-1-16,0 0 0,0 42 0,-21-20 15,0-22-15,21 21 16,-21 1-16,0-1 0,0 0 0,0-21 16,0 22-16,0-1 0,0-21 0,0 0 0,-21 1 15,21-1-15,-21 0 0,21 0 16,-21-21 0,21-21-1,0 0-15,21 0 16,0-22-16,0 22 0,1-21 15,20-1-15,-21 1 0</inkml:trace>
  <inkml:trace contextRef="#ctx0" brushRef="#br0" timeOffset="27436.13">13187 7324 0,'0'0'0,"0"-21"0,0-1 0,0 1 15,0 0-15,-21 21 16,21 21-1,0 0-15,0 22 16,0-1-16,0 0 0,0 1 0,0 20 16,0-20-16,0 20 0,0-21 0,0 22 15,0-22-15,0 22 0,-22-22 16,1 22-16,21-22 0,-42 0 0,42 22 16,-42-43-16,42 21 0,-22 1 15,1-22-15,0 0 0,21 0 0,-21-21 16,21 21-16,21-21 15,0-21 1,0 21-16,22-21 0,-22-21 0,21 20 0,1 1 16,20-21-16</inkml:trace>
  <inkml:trace contextRef="#ctx0" brushRef="#br0" timeOffset="27876.07">13822 7768 0,'0'0'0,"0"-21"0,-21 21 31,-1 0-31,1 0 0,0 0 16,0 21-16,0-21 0,0 21 0,-22 1 15,22-22-15,0 21 16,0 0-16,21 0 0,0 0 0,-21-21 0,21 21 16,0 1-16,0-1 15,0 0-15,21-21 0,0 0 16,0 21-16,0-21 0,0 0 15,1 0-15,-1 0 0,0 0 0,21 0 16,1 21-16,-22-21 16,21 0-16,-21 0 0,0 0 15,1 0-15,-1 21 0,-21 1 16,0-1 0,0 0-16,-21 0 15,-1-21-15,1 21 0,0-21 16,0 21-16,0-21 0,0 0 15,-1 22-15,1-22 0,0 0 0,-21 21 16,21-21-16,-1 0 0,1 0 16,0 0-16,0 21 0,0-21 15,0 0 1,21-21 0,0 0-16,0-1 15,21 1-15,-21 0 0</inkml:trace>
  <inkml:trace contextRef="#ctx0" brushRef="#br0" timeOffset="28156.17">12954 7493 0,'0'0'0,"-42"0"0,20 0 0,1 0 0,0 0 16,42 0-1,22 0-15,-22 0 16,42 0-16,-20-21 0,20 21 0,1 0 16,-1 0-16,1 0 0,-1 0 0,1-21 15,-1 21-15,-21 0 0,1 0 16,-22 0-16,0 0 0,0 0 16,0 0-16,-21-21 31,-21 21-16,0 0-15,21-22 0</inkml:trace>
  <inkml:trace contextRef="#ctx0" brushRef="#br0" timeOffset="28817.57">14986 5292 0,'0'0'0,"0"-21"16,0-1-16,-21 22 15,0 0 1,-1 0-16,1 0 15,0 22-15,0-22 0,-21 42 0,20-21 16,-20 43-16,21-22 16,0 0-16,-22 22 0,22-22 0,0 22 15,21-22-15,-21 0 0,21 22 16,0-22-16,-21 0 0,21 1 0,0-22 16,0 21-16,0-21 0,21 1 0,0-1 15,0 0-15,0 0 0,1-21 16,-1 21-16,0-21 0,0 0 15,0 0-15,0 0 0,22 0 16,-22 0-16,21 0 0,-21-21 0,22 21 16,-1-21-16,0 0 0,1 0 15</inkml:trace>
  <inkml:trace contextRef="#ctx0" brushRef="#br0" timeOffset="29101.46">15579 5398 0,'0'0'0,"21"0"0,-21-22 0,21 22 16,0 0-16,0 0 15,0 0-15,1 0 16,-1 0-16,0 22 0,0-1 0,0 0 16,0 0-16,-21 0 0,22 22 15,-1-1-15,-21-21 0,0 21 0,0 1 16,21-1-16,-21 0 0,0 1 15,0-1-15,0-21 0,0 22 0,0-22 16,-21 0-16,21 21 0,-21-21 16,-1 1-16,1-1 0,0-21 15,0 21-15,0 0 0,0-21 0,-1 21 16,1-21-16,0 0 0,0 0 0,0 21 16</inkml:trace>
  <inkml:trace contextRef="#ctx0" brushRef="#br0" timeOffset="29801.75">14859 7578 0,'0'-21'0,"0"42"0,0-64 15,0 22-15,0 0 0,0 0 16,0 0-16,-21 21 31,0 21-15,-1 0-16,22 0 0,-21 0 0,0 22 15,21-22-15,-21 21 0,0 1 16,0 41-16,-1-20 0,22-1 16,-21-20-16,0 20 0,0-21 15,0 22-15,21-22 0,0 1 0,0-1 16,0 0-16,0 1 0,0-22 0,0 0 16,0 0-16,21 0 0,-21 0 15,21-21-15,0 0 0,0 22 16,22-22-16,-22 0 0,0 0 15,0 0-15,0 0 0,22-22 0,-22 22 16,0-21-16,21 0 0,-20 0 0</inkml:trace>
  <inkml:trace contextRef="#ctx0" brushRef="#br0" timeOffset="30112.56">15621 7641 0,'0'0'0,"0"-21"0,21 21 0,-21-21 16,21 21 0,0 0-16,1 0 0,-1 0 15,0 21-15,0 0 0,0-21 16,0 21-16,1 1 0,-1 20 0,0-21 16,0 0-16,-21 22 0,0-1 0,0 0 15,0 1-15,0-1 0,0 0 16,0 1-16,0 20 0,0-21 0,-21 1 15,0-22-15,0 21 0,-1-21 16,-20 22-16,21-22 0,0 0 0,0 0 16,-1 0-16,1-21 0,0 22 15,0-22-15,0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6T03:11:18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254 0,'-21'0'31,"0"0"-15,21 21 0,0 0-1,0 1-15,0-1 16,0 0-1,0 0 1,21-21-16,0 0 16,0 0-16,1 0 0,-1 0 15,0 0-15,0 0 0,21 0 16,-20-21-16,-1 21 0,0-21 16,0 0-16,0-1 0,-21 1 15,21 0-15,-21-21 0,0 21 16,0-1-16,0 1 0,0 0 0,-21 0 15,0 0-15,0 0 0,0-1 16,0 22-16,-22 0 16,22 0-16,-21 0 0,21 0 15,-22 22-15,1-1 0,21 0 0,-22 0 16,-20 21-16,21-20 0,-1 20 16,22-21-16,-21 21 0,-1 1 15,22-22-15,0 21 0,0 1 0,21-22 16,0 0-16,0 21 0,0-21 15,0 1-15,0-1 0,0 0 0,0 0 16,21 0-16,0 0 0,0-21 16,1 22-16,20-22 0,-21 0 0,21 0 15,-20 0-15,20 0 0,-21 0 16,0 0-16,0 0 0,1 0 0,-1 0 16,-21-22-1,-21 22 1,-1 0-16,-20 0 15,21 0-15,-21 0 0,20 22 0,-20-22 16,0 21-16,-1 0 0,1 0 16,0 0-16,-1 0 0,1 22 0,0-22 15,21 21-15,-22-21 0,22 22 16,0-22-16,21 21 0,0-21 0,0 1 16,0-1-16,0 0 0,21 0 15,0-21-15,0 21 0,1 0 16,20-21-16,-21 0 0,21 0 0,1 0 15,-1 0-15,0 0 0,1 0 16,-1 0-16,0 0 0,1 0 16,-1 0-16,-21-21 0,22 21 0,-1-21 15,-21 0-15,21 21 0,-20-21 16</inkml:trace>
  <inkml:trace contextRef="#ctx0" brushRef="#br0" timeOffset="259.6">6435 762 0,'0'0'0,"0"-21"0,0 0 16,0 0 0,21 21-1,0 0-15,0 21 16,0-21-16,0 21 0,1 0 16,-22 21-16,21-20 0,0-1 15,0 21-15,-21-21 0,0 22 0,21-22 16,0 21-16,-21-21 0,22 0 15,-22 1-15,0-1 0,0 0 0,21 0 16,-21 0-16,21 0 16,0-21-1,0-21 1,-21 0-16,21 21 0</inkml:trace>
  <inkml:trace contextRef="#ctx0" brushRef="#br0" timeOffset="503.9">7006 762 0,'0'0'0,"-21"0"0,0 0 15,0 21-15,-1 0 0,-20 1 16,21-1-16,-21 0 0,-22 42 16,22-20-16,21-22 0,-22 21 15,22-21-15,0 22 0,-21-22 0,20 21 16,1-21-16,21 1 0,0-1 15,-21-21-15,21 21 0,0 0 16,21-21 0,0 0-1,1-21-15,-1 0 0,0 21 16,21-21-16</inkml:trace>
  <inkml:trace contextRef="#ctx0" brushRef="#br0" timeOffset="861.25">7154 847 0,'0'0'0,"0"-21"0,0-1 16,0 44 31,0-1-47,0 0 0,0 0 0,-21 21 16,0-20-16,21 20 0,-21 0 15,0 22-15,21-22 0,-22 22 0,1-22 16,0 21-16,0 22 0,0-21 15,0 20-15,-1 1 0,-20 0 0,21-1 16,-21 1-16,20 0 0,-41 84 16,21-84-16,-1-1 15,22-20-15,0 20 0,0-20 0,-22-1 16,22 1-16,0-1 0,0-20 0,0-1 16,21 22-16,-21-43 15,21 0-15,-22 0 0,22 0 16,0-42-1,22 0-15,-1 0 0,0-22 16,21 22-16,-21-42 0,22-1 16,-1 1-16,0-22 0,1 22 15,-1-43-15</inkml:trace>
  <inkml:trace contextRef="#ctx0" brushRef="#br0" timeOffset="1204.22">7133 1249 0,'0'0'0,"0"-64"0,0 22 15,0 0-15,0-1 0,0 1 16,0-21-16,21 20 0,-21 22 16,21-21-16,-21 21 0,22-1 15,20 1-15,-21 0 0,21 21 16,-20 0-16,-1 0 0,21 0 16,-21 0-16,22 21 0,-22 0 0,0 1 15,0-1-15,0 0 0,-21 21 16,0 1-16,0-22 0,0 21 0,0 0 15,-21-20-15,0 20 0,0-21 16,-22 0-16,1 0 0,21 1 16,-21-1-16,-1 0 0,1-21 15,0 21-15,20-21 0,-20 0 0,21 0 16,0 0-16,0 0 0,-1 0 16,22-21 15,0 0-31,22 0 0,20 21 15,-21-22-15,21 1 0,-20-21 16</inkml:trace>
  <inkml:trace contextRef="#ctx0" brushRef="#br0" timeOffset="1704.34">7980 423 0,'0'0'15,"0"-21"-15,-21 21 16,-1 21 0,1-21-16,21 22 15,-21 20-15,0-21 0,0 0 0,0 22 16,21-1-16,-22 0 0,1 1 16,0 20-16,0-21 0,0 64 15,21-63-15,-21 20 0,21-21 16,-22 1-16,22-22 0,0 21 15,0-21-15,0 1 0,0-1 16,64 0-16,-43-21 16,21 0-16,1 0 15,-22-21-15,21 0 0,1-1 0,-22 1 16,21 0-16,-21-21 0,0 21 16,1-22-16,-1 1 0,0 21 0,0-22 15,0 22-15,-21 0 0,21 0 16,-21 0-16,0 42 31,0 0-31,0 0 0,0 0 0,-21 1 16,21-1-16,-21 21 15,21-21-15,0 0 0,0 22 0,0-1 16,0-21 0,0 0-16,0 1 15,21-22 1,0 0-16,1-22 0,-1 22 15,-21-21-15,21 0 0,0 0 16</inkml:trace>
  <inkml:trace contextRef="#ctx0" brushRef="#br0" timeOffset="1875.38">8340 720 0,'0'0'0,"-22"0"0,22-21 16,-21 21-16,0 0 15,21 21 32,21 0-31</inkml:trace>
  <inkml:trace contextRef="#ctx0" brushRef="#br0" timeOffset="2431.34">8763 804 0,'0'0'15,"0"-21"-15,0 0 16,0 0-16,-21 0 16,0 21-16,-1 0 15,1 0-15,0 0 16,0 0-16,0 21 15,0 0-15,-1 0 0,22 0 0,-21 1 16,0 20-16,21-21 0,-21 21 16,21 1-16,0-22 0,0 21 15,0-21-15,0 22 0,0-22 0,0 0 16,0 0-16,0 0 0,21 1 16,-21-1-16,21-21 0,0 21 0,1-21 15,20 0-15,-21 0 0,0 0 16,22 0-16,-1 0 0,-21 0 0,21 0 15,1-21-15,-22 21 0,21-21 16,1-1-16,-1 1 0,-21 0 0,21-21 16,1 21-16,-22-22 15,21-20-15,-21 20 0,1 1 0,-22 21 16,0 0-16,21 0 16,-21-1-16,0 44 31,-21-22-31,21 42 0,-22-21 0,1 0 15,0 22-15,21-1 0,0-21 16,-21 21-16,21-20 0,0 20 0,0-21 16,0 0-16,0 0 0,0 1 15,0-1-15,21 0 0,0-21 16,0 0-16,1 0 16,-1 0-16,0 0 0,0 0 0,21 0 15,-20-21-15,-1 0 0,0-1 16,0 1-16,0 0 0</inkml:trace>
  <inkml:trace contextRef="#ctx0" brushRef="#br0" timeOffset="2694.5">9377 614 0,'0'0'16,"-21"21"-16,-1-21 0,22 21 15,-21-21-15,21 21 16,21-21 15,1 0-31,-22-21 16</inkml:trace>
  <inkml:trace contextRef="#ctx0" brushRef="#br0" timeOffset="3295.25">9927 593 0,'21'-21'0,"-42"42"0,63-64 15,-42 22-15,0 0 16,0 0-16,0 0 16,0 42 15,-21 0-31,21 0 16,-21 0-16,0 22 0,0-22 0,0 21 15,-1 1-15,1-1 0,0 21 16,0-20-16,0 20 0,0-20 0,-1-1 15,1 21-15,0-20 0,0-1 16,21-21-16,-21 22 0,21-22 0,0 0 16,0 0-16,0 0 0,0 0 15,21-21 1,0 0-16,0 0 0,22 0 16,-22 0-16,21-21 15,-21 0-15,22-21 0,-1 21 0,21-22 16</inkml:trace>
  <inkml:trace contextRef="#ctx0" brushRef="#br0" timeOffset="4167.18">10499 445 0,'0'0'0,"0"-22"0,0 1 16,0 42 15,-22 22-31,1-22 0,21 0 15,-21 21-15,0 1 16,0-1-16,0 0 0,-1 22 0,22-22 16,-21 22-16,0-22 0,0 22 15,0-22-15,0 21 0,-1-20 0,1-1 16,0 0-16,21-20 0,0 20 16,0-21-16,0 0 0,0 0 0,0 1 15,0-1-15,21-21 16,0 0-16,1 0 15,-1 0-15,21 0 0,-21-21 16,22-1-16,-22 1 0,21 0 16,0 0-16,-20 0 0,-1 0 15,21-22-15,-21 22 0,0 0 0,1-21 16,-1 20-16,0 22 0,-21-42 16,0 63 30,-21 0-46,0 1 0,21-1 0,-22 0 16,22 0-16,0 0 0,-21 0 16,21 1-16,0-1 0,0 0 0,0 0 15,0 0 1,21-21-16,1 0 0,-1 0 16,0 0-16,0 0 15,0 0-15,22 0 0,-22-21 0,21 21 16,-21-21-16,22 0 0,-22 0 15,0-1-15,21 1 0,-21 0 0,1 0 16,-1 0-16,-21 0 0,21-22 16,-21 22-16,21 0 0,-21 0 15,21 0-15,-21-1 0,-21 44 47,0-1-47,0 0 0,21 0 16,-21 0-16,-1 22 0,22-22 15,-21 21-15,0 0 0,21-20 16,-42 62-16,21-41 0,21-1 16,0 0-16,-22 1 0,1-1 15,21 21-15,0-20 0,0 20 0,-21-20 16,21 20-16,-21-21 0,21 22 16,0-22-16,0 1 0,-21 20 0,21-21 15,-21 1-15,-1-1 0,22-21 0,-21 22 16,21-22-16,-21 21 0,21-21 15,-21 0-15,21 1 0,0-1 0,-21-21 16,0 21-16,-1-21 16,1 0-1,0-21-15,21 0 16,0-1-16,0 1 16,0 0-16,0 0 0,0 0 0,0-22 15,0 22-15,0-21 0,0 0 0</inkml:trace>
  <inkml:trace contextRef="#ctx0" brushRef="#br0" timeOffset="4436.04">9821 953 0,'0'0'16,"0"-22"0,21 22-16,1-21 0,-1 21 15,0 0-15,21 0 0,-21-21 16,22 21-16,-1 0 0,0 0 0,1-21 16,-22 21-16,21 0 0,-21 0 15,1 0-15,-1 0 0,0 0 0,-21-21 16</inkml:trace>
  <inkml:trace contextRef="#ctx0" brushRef="#br0" timeOffset="5020.09">12213 487 0,'0'0'0,"0"-21"31,-21 21-31,0 21 16,0 0-16,-1 21 0,22-20 0,-21 20 16,0 0-16,0 1 15,0 20-15,0-21 0,-1 22 0,1-1 0,21-20 16,-21 20-16,0-20 15,21-1-15,-21 0 0,21 1 0,0-22 16,0 0-16,0 0 0,-21 0 16,21 0-16,21-21 31,0-21-31,0 0 16,21 0-16</inkml:trace>
  <inkml:trace contextRef="#ctx0" brushRef="#br0" timeOffset="5256">12615 783 0,'-63'43'16,"20"-22"-16,22 0 16,-21 0-16,21 21 0,-22-20 15,1-1-15,0 21 0,-1-21 0,22 0 16,-21 22-16,21-22 0,-22 0 15,22 0-15,0-21 0,0 21 0,0 1 16,21-44 0,21 1-1,0 0-15,0 0 0,22 0 16,-1 0-16</inkml:trace>
  <inkml:trace contextRef="#ctx0" brushRef="#br0" timeOffset="5462.9">12509 826 0,'22'84'16,"-22"-41"0,0-22-16,0 21 0,21-21 0,-21 22 15,21-22-15,-21 21 0,0-21 16,21 0-16,-21 1 0,21-1 0,0 0 16,1 0-16,-1-21 15,0 0-15,0 0 0,21 0 16,-20 0-16,-1 0 0,21 0 0,0-21 15,-20 0-15,20 0 0,-21-1 0,21-20 16,-20 21-16</inkml:trace>
  <inkml:trace contextRef="#ctx0" brushRef="#br0" timeOffset="5704.76">13250 466 0,'0'0'0,"-21"0"16,0 0-16,0 21 0,0 0 15,-1 0-15,-20 22 0,21-1 0,0 0 16,0 22-16,-22-22 16,22 22-16,0-1 0,0-21 0,0 22 15,-1-22-15,1 22 0,21-22 16,0-21-16,0 22 0,0-22 0,0 0 16,0 0-16,0 0 0,0 0 0,21-21 31,1 0-31,-1 0 0,0 0 0,21 0 15,-21-21-15,22 0 0,-1 0 16</inkml:trace>
  <inkml:trace contextRef="#ctx0" brushRef="#br0" timeOffset="6469.14">13716 889 0,'-42'-106'31,"42"85"-31,-22 0 16,1 21-16,0 0 0,21-21 0,-21 21 15,0 0-15,0 0 0,-1 21 0,-20 0 16,21 0-16,-21 0 16,20 22-16,-20-1 0,21 0 0,0 1 15,0-1-15,-22 0 0,43 1 0,-21-1 16,21-21-16,-21 22 0,21-22 15,0 0-15,0 0 0,0 0 16,21-21-16,0 0 0,22 0 16,-22 0-16,0 0 0,21 0 15,1 0-15,-22-21 0,21 21 0,0-21 16,-20 0-16,20 0 0,-21-22 16,21 22-16,-20 0 0,-1-21 0,0-1 15,-21 1-15,21 0 0,-21 20 16,21-20-16,-21 21 0,0-21 0,0 20 15,0 1-15,-21 64 32,21-22-17,-21 0-15,21 21 0,0 1 16,0-22-16,0 21 0,0 0 0,0-20 16,0 20-16,0-21 0,0 0 15,0 22-15,0-22 0,21 0 16,-21 0-16,21-21 0,0 0 15,1 21-15,-1-21 0,21 0 0,-21 0 16,22 0-16,-22 0 0,21-21 16,0 21-16,-20-21 0,20 0 0,-21 0 15,21-22-15,-20 22 0,20-21 16,-21-1-16,0 1 0,0 0 0,-21-22 16,22 43-16,-22-21 15,21-1-15,-21 22 0,0 0 0,-21 42 31,-1 0-15,1 22-16,21-1 0,0-21 16,0 22-16,-21-1 0,21 0 0,0 1 15,0-22-15,0 21 0,0-21 0,0 0 16,0 1-16,0-1 0,0 0 16,21-21-16,-21 21 0,21-21 15,1 0-15,-1 0 0,21 0 16,-21 0-16,0 0 0,1 0 15,20-21-15,-21 0 0,0 0 16,0-1-16,22 1 0,-22-21 0,0 0 16</inkml:trace>
  <inkml:trace contextRef="#ctx0" brushRef="#br0" timeOffset="6867.67">14499 339 0,'0'0'16,"-42"0"-16,21 0 0,-22 21 0,22 0 0,-21 0 16,-1 22-1,22-1-15,0-21 0,0 0 0,21 22 16,0-22-16,0 0 0,0 0 16,0 0-16,0 0 0,21 1 0,0-22 15,0 21-15,1-21 0,20 0 16,-21 0-16,21 0 0,-20 0 0,20 0 15,-21 0-15,21 0 0,1-21 16,-22-1-16,0 1 0,0 0 16,-21 0-16,0 0 0,0 0 15,0-22-15,0 22 0,0 0 0,-21-43 16,0 43 0,0 21-16,0-21 0,-1 21 0,1 0 15,0 0-15,0 0 0,0 0 16,0 0-16,-1 21 0,1 0 0,0 1 15,0-1-15,21 0 0,0 0 16,0 0-16,0 0 0,0 1 16,0-1-16,0 0 0,21-21 15,21 0-15,-20 0 0</inkml:trace>
  <inkml:trace contextRef="#ctx0" brushRef="#br0" timeOffset="7228.49">15049 339 0,'0'0'0,"0"-21"0,0 42 32,0 0-32,0 0 0,-21 21 0,0-20 15,21 20-15,-21-21 0,0 21 16,0 1-16,21-1 0,-22 0 0,1 1 15,21 20-15,0-20 16,0-1-16,-21 21 0,21-20 0,0-1 16,-21 0-16,21-20 0,0 20 15,0-21-15,0 21 0,0-20 0,0-1 16,0 0-16,0 0 0,0 0 16,21 0-1,0-21-15,0 0 16,1 0-16,-1-21 15,0 21-15,0-21 0,0 21 16,0-21-16,1 0 0,-1 0 0,0-22 16,0 22-16,0 0 0</inkml:trace>
  <inkml:trace contextRef="#ctx0" brushRef="#br0" timeOffset="7503.33">14880 783 0,'0'0'0,"21"0"31,0 0-31,1 0 16,-1-21-16,21 21 0,0 0 16,-20 0-16,20 0 0,0 0 0,-21 0 15,22 0-15,-22 0 0,21 0 16,-21 0-16,1 0 0,-22-21 15,21 21-15,-42 0 32,-1 0-17,1 0-15,0 0 0,0 0 16,-21 0-16</inkml:trace>
  <inkml:trace contextRef="#ctx0" brushRef="#br0" timeOffset="8819.33">6223 1461 0,'0'0'0,"-21"0"0,0 21 0,-1-21 15,22 21 1,0 0 15,22-21-15,-1 0-16,0 0 0,0 0 15,0 0-15,0 21 0,1-21 0,-1 0 16,21 0-16,-21 0 16,22 0-16,-1 0 0,0 0 0,1 0 15,20 21-15,1-21 0,-1 0 16,1 0-16,-1 0 0,22 0 0,-22 0 15,1 0-15,20 0 0,-20 0 16,21 0-16,-1 22 0,-20-22 0,42 0 16,-22 0-16,107 0 15,-107 21-15,22-21 0,-21 0 0,0 21 16,20-21-16,-20 0 0,0 0 16,21 0-16,-1 21 0,107-21 15,-106 0-15,0 21 0,0-21 16,-22 0-16,22 0 0,0 21 15,21-21-15,-21 0 0,0 22 0,-1-22 16,22 0-16,-21 21 0,-21-21 16,21 0-16,0 0 0,-1 21 0,1-21 15,0 0-15,0 0 0,0 0 16,0 21-16,-1-21 0,1 0 0,0 0 16,-21 0-16,21 0 0,-1 0 15,1 21-15,0-21 0,0 0 0,0 0 16,-22 0-16,22 0 0,-21 0 15,0 0-15,-1 21 0,1-21 16,0 0-16,-1 0 0,22 0 0,-21 0 16,-1 0-16,1 0 0,21 0 15,-21 0-15,-22 0 0,22 0 0,-1 0 16,-20 0-16,-1 0 0,22 0 16,-21 0-16,-1 0 0,22 0 0,-22 0 15,1 0-15,-1 0 0,1 0 16,-1 0-16,1 0 0,-1 0 0,-20 0 15,-1 0-15,21 0 0,-20 0 16,-22 0-16,21 0 0,1 0 0,-1 0 16,-21 0-16,21 0 0,-20 0 15,20 0-15,-21 0 0,0 0 0,0 0 16,22 0-16,-22 0 0,0 0 16,0 0-16,0 0 15,-21-21-15,22 21 16</inkml:trace>
  <inkml:trace contextRef="#ctx0" brushRef="#br0" timeOffset="8940.62">15176 1799 0,'-21'0'16,"0"0"-16,0 0 31,0 0-31,0 0 15,-1 0-15</inkml:trace>
  <inkml:trace contextRef="#ctx0" brushRef="#br0" timeOffset="33086.03">1291 3344 0,'0'0'0,"0"-21"0,0 0 15,0 0-15,0 0 0,0 0 0,0-1 16,0 1-16,0 0 15,0 42 17,0 0-32,-21 22 0,21-22 15,0 21-15,0 1 0,0-1 16,0 0-16,0 22 0,0-22 0,0 0 16,0 1-16,0-22 15,0 21-15,0 1 0,0-22 16,0 42-16,0-42 0,0 1 15,21-22 1,0 0 0,-21-22-16,0 1 15,0 0-15,0 0 0,21 0 16,-21-22-16,22 22 0,-22 0 16,21-21-16,-21 21 0,21-1 0,0 1 15,-21 0-15,21 0 16,-21 0-16,21 0 0,1 21 15,-1 0 1,-21 21-16,0 0 16,0 0-16,21 0 0,-21 0 0,0 1 15,21-1-15,-21 0 0,0 0 16,21 0-16,-21 0 0,21 22 16,1-22-16,-1 0 0,0 0 15,0 0-15,0 1 16,0-22-16,1 0 0,-1 0 0,0 0 15,0 0-15,0-22 16,0 22-16,1-21 0,-1 0 16,0 0-16,-21-21 0,21 20 15,-21 1-15,21-21 0,-21 0 16,0-1-16,0 1 0,0 0 0,0-1 16,0 1-16,0 0 0,0 20 15,0-20-15,0 21 0,0 0 16,0 0-16,0 42 31,0 0-31,0 0 0,0 0 0,0 22 16,0-22-16,0 21 0,0-21 15,0 22-15,0-1 0,0-21 16,21 21-16,-21 1 0,0-22 0,0 0 16,22 0-16,-1 0 15,0 1-15,0-1 0,-21 0 0,21-21 16,22 0-16,-22 0 0,0 0 15,21 0-15,-21 0 0,22 0 16,-1-21-16,-21 21 0,22-21 0,-1-1 16,-21 1-16,0-21 0,22 21 15,-22 0-15,0-22 0,0 1 0,0 0 16,-21-1-16,0 1 0,0 21 16,0-22-16,0 1 0,0 21 15,0 0-15,-21 0 0,0 21 16,0 0-16,0 0 0,-1 0 15,1 21-15,0 0 0,0 21 0,0 1 16,0-1-16,21 0 0,0 1 16,0-1-16,0-21 0,0 21 0,0 1 15,0-22-15,21 0 0,0 0 16,0 0-16,0 1 0,0-22 16,22 0-16,-22 0 0,21 0 0,-21 0 15,22 0-15,-22 0 0,21-22 16,1 22-16,-22-21 0,21 0 0,-21 0 15,22 0-15,-22 0 0,0-1 16,21 1-16</inkml:trace>
  <inkml:trace contextRef="#ctx0" brushRef="#br0" timeOffset="35958.68">4635 3683 0,'-21'21'15,"42"-42"-15,-63 42 0,21-21 16,21-21 0,21 0-1,0 0-15,0 0 0,1-22 0,-1 1 16,21 21-16,-21-43 0,22 22 16,-22 0-16,21-22 0,-21 22 0,0-1 15,1 1-15,-1 0 16,-21-1-16,0 1 0,0 0 15,0 21-15,-21 21 16,-22 0-16,22 0 0,0 21 16,-21 0-16,-1 0 0,22 0 15,0 0-15,-21 22 0,20-22 0,22 21 16,0 1-16,0-1 0,0-21 16,22 21-16,-1 1 0,0-22 0,0 21 15,21-21-15,-20 1 0,20 20 16,-21-21-16,0 0 0,22-21 0,-22 21 15,0 1-15,0-1 0,-21 0 16,21-21-16,-42 0 47,0-21-47,0 0 16,-22-1-16,22 1 0,0 0 15,0 21-15,0-21 0,21 0 16,-21 21-16,-1 0 15,22 21 1,0 0-16,0 0 0,0 0 16,22 1-16,-1-22 0,-21 21 15,21 0-15,0 0 0,0-21 0,0 0 16,1 21-16,20-21 16,-21 0-16,0 0 0,22 0 0,-1 0 15,21-42-15,-41 21 16,20 0-16,43-43 0,-43 22 15,43-43-15,-43 22 16,-21-1-16,21 1 0,-20 20 0,-1-20 16,0-1-16,-21 22 15,0-22-15,0 1 0,0 21 0,0-1 0,0 1 16,0 0-16,-21 20 0,0 1 16,21 0-16,-22 21 0,1 0 15,0 0-15,21 21 0,-21 22 16,21-22-16,-21 21 0,21 0 0,-21 1 15,21 20-15,0-20 0,0 20 16,0 1-16,0-22 0,0 21 0,0 1 16,0-1-16,0-20 0,0 63 15,0-85-15,0 21 0,0-21 16,0 0-16,0 1 0,0-1 16,21-21-16,0 0 0,0 0 15,0-21 1,0-1-16,-21-20 0,0 21 15,0 0-15,0-22 0,22 1 16,-1 21-16,0 0 0,-21 0 0,21-1 16,0 1-16,-21 0 0,21 0 15,1 21-15,-1 0 16,0 0-16,-21 21 16,21 0-16,-21 0 0,21 1 0,-21-1 15,0 0-15,21 0 0,1 0 16,-22 0-16,21 1 0,-21-1 0,21 0 15,0 0-15,0 0 0,0 0 16,1-21-16,-1 22 0,0-22 16,0 21-16,0-21 0,0 0 0,22 0 15,-22 0-15,0 0 0,0 0 16,43-43-16,-43 22 0,0 0 16,0 0-16,0 0 0,1-22 15,-1 22-15,0-21 0,-21 0 16,0-22-16,0 22 0,0 21 15,21-1-15,-21 1 0,0 0 16,0 0-16,0 42 31,0 0-31,0 0 0,0 22 0,0-22 16,0 0-16,0 21 0,0-20 16,0 20-16,0-21 0,0 21 0,0-20 15,0-1-15,21 0 0,0 0 16,1 0-16,-1-21 0,0 21 0,0-21 15,0 0-15,0 0 16,1 0-16,20 0 0,-21 0 0,21 0 16,-20 0-16,20 0 0,0-21 15,-21 0-15,1 0 0,20 0 0,-21 0 16,0-1-16,-21-20 0,0 21 16,0-21-16,0-1 0,0 22 0,0-21 15,0-1-15,0 1 0,-21 21 16,-21-21-16,21 20 0,-22 1 0,22 0 15,-21 0-15,21 21 0,-22 0 16,22 0-16,-21 0 0,21 0 0,-22 0 16,22 21-16,0 0 15,0 0-15,0 1 0,-1 20 0,22 0 16,-21 1-16,21-1 0,0 0 16,0 1-16,0-1 0,21-21 0,1 21 15,-1-20-15,0 20 0,0-21 16,21 0-16,-20 0 0,41 1 15,-21-22-15,1 0 0,-22 0 16,21 0-16,1 0 0,-1 0 0,0 0 16,1-22-16,-1 22 0,0-21 15,-21 0-15,22 0 0,-22 0 0,0-22 16,0 22-16,0-21 0,1 21 0,-1 0 16,-21-22-16,0 22 15,0 0-15,0 0 0,21 0 0,-21-1 16,0 44 15,0-1-31,0 0 0,0 0 16,0 0-16,0 22 0,0-22 0,0 0 15,0 21-15,0-21 0,0 1 16,0-1-16,0 0 0,0 0 0,0 0 16,21 0-16,0-21 15,0 0-15,-21 22 0,22-22 0,-1 0 0,0 0 16,0 0-16,0 0 15,22-22-15,-22 1 0,0 21 0,0-21 16,0 0-16,0 0 0,1 0 16,-1-1-16,0-20 0,0 21 0,-21-21 15,0 20-15,21-20 0,-21 21 16,21 0-16,-21 0 0,0-1 0,0 44 47,0-1-47,0 21 15,0-21-15,0 0 0,0 1 0,-21 20 16,21-21-16,0 0 0,0 22 16,0-22-16,0 0 0,0 0 0,0 0 15,0 0-15,0 1 16,21-1-16,1-21 16,-1 0-16,0 0 0,21 0 0,-21 0 15,1 0-15,20 0 0,-21-21 16,0 21-16,22-22 0,-22 1 0,0 0 15,21-21-15,-21 21 0,1-22 16,-1 1-16,-21-22 0,21 22 16,0 0-16,-21-22 0,21 22 0,-21 0 15,0-1-15,0 1 0,21 21 0,-21-22 16,0 22-16,0 0 0,0 0 0,-21 21 31,0 21-15,21 0-16,0 0 0,0 1 15,0-1-15,-21 21 0,21-21 0,0 22 16,0-1-16,0 0 0,0 1 16,0-1-16,0-21 0,0 21 0,0 1 15,0-22-15,0 21 0,21-21 16,0 22-16,0-22 0,1 0 0,-1 0 16,21 0-16,-21-21 0,22 22 15,-1-1-15,0-21 0,22 0 16,-22 21-16,22-21 0,-1 0 0,1 0 15,-1 0-15,1 0 0,-1-21 16,-21 0-16,22 21 0,-22-22 0,43-20 16,-64 0-16,21 21 15,-20-22-15,-22 1 0,0 21 0,21-64 16,-21 43-16,0-1 16,0 22-16,0 0 0,-21 0 0,-1 21 15,1-21-15,-21 0 0,0 21 16,20 0-16,-20 0 0,0 0 0,-1 21 15,1 0-15,21 0 0,-21 0 0,20 0 16,-20 22-16,21-1 0,0-21 16,0 22-16,21-1 0,0 0 15,-22-21-15,22 22 0,0-22 16,0 0-16,0 0 0,22 0 0,-22 1 16,21-1-16,0 0 0,21-21 15,-21 0-15,1 0 0,20 0 0,-21 0 16,21 0-16,-20 0 0,20-21 15,-21 0-15,21-1 0,-20 1 0,20 0 16,-21-21-16,0 21 0,0-43 16,1 22-16,-1-1 0,0-20 15,0-1-15,-21 1 0,0 21 0,0-22 16,0 1-16,0-1 0,0 1 16,0 20-16,0 1 0,0 0 0,0 20 15,0-20-15,0 21 0,-21 42 31,0 21-31,21-20 0,0 20 16,0 0-16,0 1 0,0-1 0,0 21 16,0-20-16,0 20 0,0 1 0,0-1 15,0-20-15,0 20 0,0-21 16,21 22-16,-21-22 0,0 1 0,0-22 16,21 21-16,0-21 0,0 0 15,1 1-15,-1-22 16,0 0-16,0 0 0,0-22 15,0 1-15,1 0 0,20 0 0,0-21 16,1 20-16</inkml:trace>
  <inkml:trace contextRef="#ctx0" brushRef="#br0" timeOffset="36788.11">11832 2963 0,'0'0'0,"-21"0"16,21-21-1,21 21 1,0-21-1,0 0-15,1 21 0,-1-21 0,21 0 16,-21 21-16,0-22 0,22 1 16,-22-21-16,0 21 0,21 0 0,-20-22 15,-22 1-15,0 21 0,0-22 16,0 22-16,0-21 0,-22 21 0,1 0 16,0-1-16,-21 22 0,-22 0 15,22 0-15,0 0 0,-22 22 16,1-1-16,20 0 0,1 21 15,0-21-15,-1 22 0,1-1 0,21 0 16,0-20-16,21 20 0,0 0 16,0 1-16,0-22 0,0 0 0,21 21 15,0-42-15,0 21 0,0 1 16,0-1-16,22-21 0,-22 0 0,21 21 16,1-21-16,-1 0 0,0 0 15,-21 0-15,22 0 0,-22 0 0,0 0 16,0 0-16,-42 0 31,0 0-31,-21 0 0,-1 0 0,-20 0 16,20 21-16,1 0 0,0-21 15,-1 21-15,22 1 0,-21-1 0,21 0 16,0 21-16,-1-21 0,22 22 16,-21-1-16,21-21 0,0 22 15,0-22-15,0 0 0,0 0 0,21 0 16,22 0-16,-22 1 0,0-22 0,21 0 15,1 0-15,-1 0 0,0 0 16,22 0-16,-22 0 0,22-22 0,-22 1 16,22 0-16,-22 0 0,21 0 15,-20 0-15,-1-1 0,0-20 16,1 21-16,-22 0 0,0-22 0,0 22 16,0-21-16,1 21 0,-1-22 15,-21 22-15,0 0 0</inkml:trace>
  <inkml:trace contextRef="#ctx0" brushRef="#br0" timeOffset="36984.58">12425 2900 0,'0'0'0,"0"21"32,21 0-17,0 0-15,0 1 16,0-1-16,1 0 0,-1 0 0,0 0 16,0 0-16,-21 1 0,21-1 15,0 0-15,-21 0 0,22 0 16,-22 0-16,21 1 15,-21-1-15,21-21 0,0 0 32,0-21-32,-21-1 0,21 1 15</inkml:trace>
  <inkml:trace contextRef="#ctx0" brushRef="#br0" timeOffset="37194.47">12827 2942 0,'0'0'0,"0"-21"16,-21 21-1,0 0-15,-1 0 0,22 21 0,-21 0 0,0-21 16,-42 43-16,41-1 16,1-21-16,0 0 0,0 22 15,-21 20-15,20-20 0,1-1 16,0 0-16,21-21 0,0 1 16,0 20-16,0-21 15,21-21 1,0 0-16,1-21 0,-1 0 15,21 0-15,-21-1 0</inkml:trace>
  <inkml:trace contextRef="#ctx0" brushRef="#br0" timeOffset="37536.25">13208 2900 0,'0'21'31,"-21"0"-31,0 0 15,21 1-15,0 20 0,-22-21 16,22 0-16,0 22 0,0-1 0,0 0 16,0 22-16,0-1 0,0 1 15,22-1-15,-22 1 0,21-1 0,-21 22 16,0 0-16,0-1 0,0 1 16,0 21-16,0-22 0,0 22 0,0-21 15,0 0-15,0-1 0,-21 1 16,-1 0-16,1-1 0,21-20 0,-21-1 15,0 1-15,21-22 0,-21 22 16,0-22-16,21-21 0,-22 0 0,22 0 16,0 1-16,-21-22 0,21-22 15,0 1-15,0 0 16,0-21-16,0-22 0,21 22 0,1-22 16,-1-20-16,0 20 0,0-20 15,0-1-15</inkml:trace>
  <inkml:trace contextRef="#ctx0" brushRef="#br0" timeOffset="37856.19">13187 3133 0,'0'0'0,"-21"-43"0,-1 22 0,22 0 16,0 0-16,0 0 0,0 0 16,0-1-16,0 1 0,0 0 0,22 0 15,-1 0-15,0 21 0,21-21 16,1 21-16,-22 0 0,21 0 0,0 0 15,1 0-15,-1 0 0,-21 21 16,0 0-16,1 0 0,-1 0 0,-21 0 16,0 1-16,0-1 0,0 0 15,-21 21-15,-1-21 0,-20 22 16,0-22-16,-1 21 0,1-21 0,0 22 16,-1-22-16,-20 0 0,21 0 15,-1 0-15,22 1 0,-21-22 0,21 0 16,-1 21-16,22-42 15,0-1 1,22 22-16,20-21 0,-21-21 16,21 21-16,-20-22 0,20 22 0</inkml:trace>
  <inkml:trace contextRef="#ctx0" brushRef="#br0" timeOffset="38310.96">13906 2498 0,'0'-21'0,"0"-1"32,0 44-32,-21-1 0,21 0 15,0 21-15,0-21 0,-21 22 16,21-1-16,0 0 0,0 1 0,-21-1 16,21 22-16,0-22 0,0 0 15,0 1-15,0-22 0,0 21 0,0 0 16,0-20-16,0-1 0,21 21 15,0-21-15,0 0 0,1-21 16,-1 0-16,0 0 0,0 0 16,0 0-16,0-21 0,22 0 0,-22 0 15,0 0-15,21 0 0,-20-1 16,-1 1-16,0 0 0,0-21 16,0 21-16,-21-1 0,0 1 0,21 0 15,-21 0-15,0 42 31,0 0-31,-21-21 16,21 21-16,0 1 0,0 20 0,-21-21 16,21 0-16,0 0 0,0 1 0,0-1 15,0 0 1,0 0-16,0 0 0,21-21 16,0 0-1,1 0-15,-1-21 0,0 0 16,-21 0-16,21 0 0,0-1 15</inkml:trace>
  <inkml:trace contextRef="#ctx0" brushRef="#br0" timeOffset="38480.21">14457 2709 0,'-21'0'0,"42"0"0,-64 0 0,22 0 15,0 0-15,0 0 16,0 0-16,21 22 0,0-1 31,21-21-15,0 0-16,0 0 0</inkml:trace>
  <inkml:trace contextRef="#ctx0" brushRef="#br0" timeOffset="40285.21">14922 2773 0,'0'0'16,"22"0"-16,-1-21 0,-21 0 0,21-1 16,-21 1-16,-21 21 31,0 0-31,-1 0 15,1 21-15,-63 106 16,84-105-16,-22 20 16,1 0-16,21-21 0,-21 22 15,21-22-15,0 0 0,0 21 0,0-20 16,0-1-16,0 0 0,0 0 16,21 0-16,0-21 0,1 0 15,20 0-15,-21 0 0,21 0 16,-20 0-16,20 0 0,0 0 15,1-21-15,-1 0 0,0 0 0,-21 0 16,22-1-16,-1 1 0,0 0 16,-20-21-16,20 21 0,-21-1 15,0-20-15,0 21 0,1 0 0,-22 0 16,0-1-16,21 1 0,-21 0 0,0 0 16,0 42 15,-21 0-31,21 0 0,-22 1 15,22-1-15,0 21 0,0-21 0,0 0 16,-21 1-16,21-1 0,0 21 16,0-21-16,0 0 0,0 1 15,21-1-15,-21 0 16,22-21-16,-1 0 0,0 0 16,0 0-16,0 0 0,0 0 15,1 0-15,20 0 0,-21-21 0,0 0 16,22-1-16,-22 1 0,0 0 0,21 0 15,-21-21-15,1-1 0,-1 1 16,0 0-16,0-1 0,0-20 16,0 20-16,-21-20 0,0-1 15,22 22-15,-22-21 0,0 20 0,0 1 16,0 21-16,0-22 0,0 22 0,0 0 16,0 0-1,-22 21-15,1 0 16,21 21-16,0 0 0,-21 22 15,21-22-15,0 42 0,0-20 0,0 20 16,0 1-16,0-22 0,0 21 16,0 1-16,0-22 0,0 1 0,0-1 15,0 0-15,0 1 0,0-1 16,0-21-16,0 0 0,21 22 0,0-22 16,1-21-16,-1 21 0,0-21 15,0 0-15,0 0 0,22 0 16,-1 0-16,-21 0 0,21 0 0,1-21 15,-1 0-15,0-1 0,1 1 0,-22-21 16,21 21-16,1-22 0,-22 1 16,0 0-16,21-22 0,-21 22 15,1-22-15,-22 1 0,21-1 0,-21 1 16,21-1-16,-21 22 0,0 0 16,21-1-16,-21 1 0,0 21 0,0-21 15,0 20-15,0 1 16,-21 42-1,0 1 1,21 20-16,-21 0 0,21 1 0,0-1 16,0 21-16,0 1 15,0-22-15,0 22 0,0-1 0,0-20 16,0 20-16,0-21 0,0 1 16,0-1-16,0 0 0,0-20 0,0 20 15,0-21-15,21 0 0,0 0 0,0-21 16,-21 22-16,21-22 0,0 0 15,1 0-15,-1 0 0,0 0 16,0 0-16,0-22 0,0 22 16,1-21-16,-1 0 0,0 0 0,-21 0 15,21-22-15,-21 22 0,21 0 16,-21-21-16,0 21 0,21-1 16,-21 44 15,0-1-31,-21 21 15,21-21-15,0 0 0,0 1 16,0-1-16,0 0 0,0 0 0,0 0 16,0 0-16,0 1 15,0-1-15,21-21 0,-21 21 0,22-21 16,-1 0-16,0 0 0,0 0 16,0 0-16,22 0 0,-22 0 0,21-21 15,-21 0-15,22-1 0,-22 1 16,21 0-16,-21 0 0,0 0 15,1-22-15,-1 1 0,0 21 16,0-21-16,-21-1 0,21 1 0,-21 0 16,0 20-16,0-20 0,0 21 15,0 0-15,0 42 32,0 0-32,0 0 0,0 0 15,-21 22-15,21-1 0,-21-21 16,21 22-16,-21-1 0,21 0 0,0 1 15,-21 20-15,-1-21 0,22 22 0,0-1 16,0 1-16,0-1 0,0 1 16,0-1-16,0 1 0,0-1 15,0 1-15,0 21 0,0-22 16,0 22-16,0-1 0,0 1 0,0 21 16,0-21-16,0-1 0,0 1 0,0 0 15,0-22-15,0 22 0,-21-1 16,21-20-16,-21-1 0,0-20 0,0-1 15,0 0-15,-1-20 0,22-1 0,0 0 16,-21 0-16,0-21 16,21-21-16,0 0 15,0 0-15,0-22 0,0 22 16,0-21-16,0-1 0,0 1 16,21 0-16,0-22 0,-21 22 0,22-22 15,-22-20-15</inkml:trace>
  <inkml:trace contextRef="#ctx0" brushRef="#br0" timeOffset="40536.18">16298 2879 0,'0'0'0,"-21"0"0,0-21 0,0-1 15,63 22 1,-21 0 0,0 0-16,22 0 0,-22 0 0,21-21 15,1 21-15,-22-21 0,21 21 16,-21-21-16,22 21 0,-22-21 0,0 21 16,0-21-16,-21-1 15,0 1-15</inkml:trace>
  <inkml:trace contextRef="#ctx0" brushRef="#br0" timeOffset="40731.32">15430 2582 0,'0'0'15,"-21"0"-15,0 0 16,0 0-16,21 22 15,21-22 1,0 0 0,0 0-16,1 0 0</inkml:trace>
  <inkml:trace contextRef="#ctx0" brushRef="#br0" timeOffset="42271.29">18542 2477 0,'0'0'0,"0"-22"0,21-20 0,-21 21 15,0 0-15,0 0 16,0 42 15,0 0-31,0 21 0,0 1 0,0-1 16,0 21-16,0 1 0,0-22 15,0 22-15,-21-1 0,21-20 16,-21-1-16,0 21 0,21-20 16,0-22-16,-22 21 0,1 1 15,21-22-15,0 0 0,0 0 0,0 0 16,0-42 499,0 0-499,0 0 0,21 21-1,-21-21-15,22 21 0,-1 0 16,-21-22-16,21 1 16,-21 0-16,21 21 15,-21-21-15,-21 21 469,21-21-453</inkml:trace>
  <inkml:trace contextRef="#ctx0" brushRef="#br0" timeOffset="43403.26">18711 2519 0,'43'0'31,"-22"0"-31,0-21 0,0 21 0,-21-21 16,21 21-16,0-22 16,1 1-16,-1 0 0,0 0 15,-21 0-15,0 0 0,21-1 16,0 1-16,-21 0 16,-21 21-1,0 0-15,0 0 0,-22 0 0,1 21 16,0-21-16,-1 21 0,1 1 15,-21 20-15,20-21 0,1 21 16,21-20-16,-22 20 0,22-21 0,21 21 16,0-20-16,0-1 0,0 21 15,21-21-15,1 0 0,20 1 16,-21-1-16,21 21 0,1-21 0,-1 0 0,-21 1 16,22-1-16,-1-21 0,-21 21 15,21 0-15,-20 0 0,-1 0 16,0 1-16,-21-1 0,0 0 15,0 0-15,0 0 0,0 0 0,-21 1 16,-22-1-16,22 0 0,-21-21 16,0 21-16,-1-21 0,22 0 0,-21 21 15,-1-21-15,1 0 0,0 0 16,21 0-16,-22-21 0,22 21 16,0-21-16,0 21 0,0-21 15,-1 0-15,22-1 0,0 1 31,22 21-15,-1 0-16,0 21 16,0 1-16,0-22 0,0 21 15,1-21-15,-1 0 0,0 0 16,0 21-16,0-21 0,0 0 0,22 0 16,-22 0-16,21 0 0,-21 0 15,22 0-15,-1-21 0,-21 21 0,22-21 16,-1-1-16,0 1 0,-21 0 15,22 0-15,-1 0 0,-21 0 16,22-1-16,-22 1 0,0 0 0,0 0 16,0 0-16,-21 0 15,0-1-15,0 1 0,0 0 0,0 0 16,0 0 0,0 42-1,0 0-15,0 0 16,0 0-16,-21 22 0,21-1 0,-21 0 15,21 1-15,-21 20 0,21-20 16,0 20-16,-21 1 0,21-1 0,0 22 16,0-22-16,-22 1 0,22 20 15,-21-20-15,21 21 0,0-1 0,-21 1 16,0 0-16,21 20 0,-21-20 16,0 21-16,-1-21 0,22-1 15,-21 1-15,21-22 0,-21 1 0,21-1 16,0-20-16,-21 20 0,21-42 15,0 22-15,-21-22 0,21 0 0,0-42 32,0 0-32,0 0 0,0-22 0,0 1 15,21-64-15,-21 43 0,21-1 16,0-21-16,-21 1 16,21-1-16,1-21 0,-1 22 0,0-1 15</inkml:trace>
  <inkml:trace contextRef="#ctx0" brushRef="#br0" timeOffset="44607.28">19135 3344 0,'0'-63'0,"0"126"0,0-190 16,0 64-16,0 21 0,0-22 0,0 22 16,0 21-16,0-22 0,21 1 15,-21 21-15,21 0 0,-21-22 16,21 22-16,0 0 0,22 0 0,-22 0 16,21-1-16,0 22 0,-20 0 15,62 0-15,-41 0 0,84 64 16,-85-1-1,-42-41-15,0-1 0,0 21 16,-21-21-16,0 0 16,-22 22-16,-41-1 0,41-42 15,-20 21-15,20 0 0,1-21 16,21 0-16,-21 0 0,20 0 0,-20 0 16,21 0-16,0 0 15,0 0 1,42 0 15,0 22-31,0-1 0,0-21 16,0 21-16,22-21 0,-22 0 15,21 0-15,-21 0 0,22 0 16,20 0-16,-20 0 0,-1 0 0,21 0 16,-20-21-16,-1 0 15,22 21-15,-22-22 0,0 1 0,-21 0 16,22 0-16,-22 0 0,21 0 15,-21-22-15,1 22 0,-22-21 0,0 21 16,0-22-16,0 22 0,0 0 16,0 0-16,0 0 0,0-1 0,-22 22 15,1 0-15,0 0 16,0 22-16,0-1 0,0 0 16,-1 0-16,22 21 0,0-20 15,-21 20-15,21-21 0,0 21 0,0-20 16,0-1-16,0 0 0,0 0 15,21 0-15,-21 0 0,22 1 16,-1-22-16,0 0 0,0 21 16,0-21-16,0 0 0,1 0 0,-1 0 15,0 0-15,0-21 0,21 21 16,-20-22-16,-1 22 0,0-21 0,0 0 16,0 0-16,22 0 0,-22 0 15,0-22-15,0 22 0,-21 0 0,21 0 16,0 0-16,1-1 0,-22 1 15,0 0-15,21 21 16,0 0 0,0 0 15,-21 21-31,21-42 47,-21 0-32,0 0-15,0 0 16,0-1 0,-21 22-16,0 0 15,0 0-15,0 0 0,-1 22 16,1-1-16,21 0 0,-21 0 0,21 0 16,-21 22-16,21-22 15,-21 21-15,21-21 0,0 0 0,0 22 16,0-22-16,0 0 0,0 0 15,0 0-15,0 1 0,0-1 0,21-21 16,0 21-16,0-21 0,0 0 16,1 0-16,20 0 0,0 0 0,-21 0 15,22 0-15,-1-21 0,-21 21 16,22-21-16,-1-1 0,0 1 0,1 0 16,-1-21-16,-21 21 0,21-1 15,-20 1-15,-1 0 0,-21 0 16,0 0-16,0 0 0,21-1 15,-42 22 1,0 0 0,21 22-16,-22-1 0,1 0 0,21 0 15,-21 0-15,21 0 0,0 22 0,-21-22 16,21 0-16,0 0 0,0 0 16,0 1-16,0-1 0,0 0 15,21-21 1,0 0-16,0 0 0,1 0 15,-1 0-15,0 0 0,-21-21 16,21 0-16,0 21 0,-21-22 0,0 1 16,0 0-16,21 0 15</inkml:trace>
  <inkml:trace contextRef="#ctx0" brushRef="#br0" timeOffset="44771.29">20976 2731 0,'0'0'0,"-21"-22"0,0 22 15,0 0-15,-1 0 16,22 22 15,0-1-15,0 0 0,22-21-16</inkml:trace>
  <inkml:trace contextRef="#ctx0" brushRef="#br0" timeOffset="46091.2">21103 3090 0,'0'0'0,"21"0"47,0 0-47,1-21 0,-1 0 0,0 21 16,21-21-16,-21 0 15,1 0-15,20-22 0,-21 22 0,21-21 16,-20-1-16,20 1 0,-21 0 16,0-22-16,22 22 0,-22 0 0,0-22 15,0 22-15,-21 21 0,0-22 16,0 22-16,0 0 0,-21 21 16,0 0-16,0 0 15,-1 42-15,1 1 0,21-1 0,-21 0 16,0 22-16,21-22 0,-21 22 15,21-1-15,-21 1 0,-1-22 0,1 21 16,21 1-16,-21-1 0,0 1 16,0-1-16,21 22 0,-21-21 15,-1-1-15,1 22 0,0-22 16,0 1-16,21-1 0,0 1 0,0-1 16,0 1-16,0-1 0,0 1 0,0-1 15,0-20-15,0 20 0,0-21 16,0-20-16,21 20 0,0-21 0,-21 0 15,21-21-15,1 0 0,-1 0 16,0 0-16,0-21 0,0 0 0,22 0 16,-22-22-16,0 22 0,21-21 15,-21 0-15,1-22 0,20 22 0,-42-22 16,21 1-16,-21-1 0,0 1 16,0-1-16,0 1 0,0-1 15,-21 1-15,0-1 0,0 1 0,-22 20 16,22 1-16,0 0 0,0 21 15,0-1-15,-1 1 0,1 21 16,21-21-16,43 0 31,-22 21-31,21 0 16,-21-21-16,22 0 0,20 21 0,-21-22 16,22 1-16,-22 0 0,22 0 15,-22 0-15,0 0 0,1-22 16,-1 22-16,0 0 0,-20-21 15,-1 20-15,0 1 0,0 0 0,-21 0 16,-21 21 15,21 21-31,0 0 0,-21 0 16,21 1-16,-21-1 0,21 21 16,0-21-16,0 0 0,0 1 0,0-1 15,0 0-15,0 0 0,0 0 16,21 0-16,0 1 0,0-22 0,0 21 15,0-21-15,1 0 0,-1 0 16,0 0-16,21 0 0,-21 0 0,22 0 16,-22 0-16,0-21 0,0-1 15,0 1-15,1 0 0,-1 0 16,0 0-16,0 0 0,0-22 16,-21 22-16,0 0 0,0 0 0,0 0 15,0-1-15,0 1 0,0 0 16,0 42 31,0 0-47,0 1 0,0-1 15,0 0-15,0 21 0,-21-21 0,21 22 16,-21-1-16,21 0 0,-21 1 16,0 20-16,21-20 0,-22 20 15,1-21-15,21 22 0,0-1 0,0 1 16,0-1-16,0-20 0,0 20 15,0 1-15,0 20 0,0-20 0,21 21 16,-21-1-16,22-20 0,-1 20 0,-21-20 16,0 21-16,0-22 0,21 1 15,-21-1-15,0 43 0,0-43 16,0-20-16,0-1 0,0-21 16,-21 0-16,0 1 0,21-1 15,-22-21-15,1 0 0,0 0 16,0 0-16,21-21 0,-21-1 15,0 1-15,21 0 0,0-21 0,0-1 16,0 1-16,0 0 0,0-22 16,0 1-16,0-1 0,0-20 0,0-1 15,0 0-15,0 1 0,21-1 0,0 0 16,0 1-16,21-1 0,-20 0 16,20 1-16,-21-1 0,21 21 15,1 1-15,-1-1 0,-21 22 0,22 0 16,-22-1-16,21 22 0,-21 0 15,0 0-15,-21 0 0,-21 21 16,-21 0-16,0 0 16</inkml:trace>
  <inkml:trace contextRef="#ctx0" brushRef="#br0" timeOffset="46803.44">4741 4403 0,'0'0'0,"0"-21"0,0-1 15,0 1 1,0 42 0,0 1-1,-21 20-15,21-21 0,0 21 16,0 1-16,0-1 0,0 22 0,0-22 15,0 21-15,0 1 0,0-1 16,0 1-16,0-22 0,-21 22 0,21-22 16,0 0-16,0 1 0,0-22 15,0 21-15,0-21 0,0 1 0,0-1 16,-21-21 0,0-21-1,-1 21-15,22-22 0,-21 1 16,0 0-16</inkml:trace>
  <inkml:trace contextRef="#ctx0" brushRef="#br0" timeOffset="47640.11">4064 4911 0,'-42'0'16,"84"0"-16,-106 21 0,43 0 0,21 21 16,0-20-16,0-1 0,0 0 15,0 0-15,0 0 0,21 0 16,1 1-16,20-22 15,0 0-15,1 0 0,20 0 16,1 0-16,-1-22 0,22 1 0,-1-21 16,1 0-16,0-1 0,63-41 15,-63 41-15,-22 1 0,1-22 16,-22 22-16,0 0 0,1-1 16,-22 1-16,21 21 0,-42-21 15,0-1-15,0 22 0,0 0 0,0 0 16,0 0-16,-21 21 0,0 0 15,0 21-15,-1 0 16,22 0-16,-21 21 0,21-20 0,-21 20 16,21 0-16,-21 1 0,21 20 15,-21-21-15,21 22 0,0-22 16,0 22-16,0-1 0,-21-20 0,21-1 16,0 0-16,0 1 0,0-22 15,0 21-15,0-21 0,0 0 0,0 1 16,0-44 15,0 1-15,21 0-16,-21-21 0,21 21 15,-21-22-15,21 22 0,0-21 0,-21 21 16,21-22-16,-21 22 0,0 0 16,22 0-16,-1 21 0,0 0 15,0 0 1,0 21-16,-21 0 0,21 0 15,-21 0-15,22 22 0,-1-22 0,0 0 16,-21 21-16,21-20 0,0-1 16,0 0-16,1 0 0,-1 0 0,0-21 15,0 21-15,0-21 0,0 0 16,22 0-16,-22 0 0,21 0 0,-21 0 16,22 0-16,-1-21 0,-21 0 15,22 0-15,-22 0 0,21 0 0,-21-1 16,22-20-16,-22 21 0,0-21 15,0-1-15,-21 1 0,0 0 16,0-1-16,0 1 0,0 21 0,0-22 16,0 22-16,-21 0 0,0 21 15,0 0-15,-1 0 0,1 0 16,0 21-16,0 0 0,0 22 16,0-1-16,21 0 0,0 1 0,0-1 15,0 0-15,0 22 0,0-43 16,0 21-16,21 1 0,0-1 0,0-21 15,0 0-15,0 1 0,1-22 16,20 21-16,-21-21 0,0 0 16,22 0-16,-22 0 0,0 0 0,21 0 15,-21-21-15,22-1 0,-1 22 16,-21-21-16,22 0 0,-22-21 0,21 21 16</inkml:trace>
  <inkml:trace contextRef="#ctx0" brushRef="#br0" timeOffset="49243.84">8276 4572 0,'0'0'0,"0"-21"0,0 0 15,0-22-15,0 22 0,0 0 16,0 0-16,0 0 0,0 0 16,0-1-16,0 44 15,0-1-15,0 21 16,0-21-16,0 22 0,0-1 16,21 0-16,-21 1 0,0 20 0,0-21 15,0 22-15,0-1 0,0-20 16,0-1-16,0 0 0,0 1 0,0-1 15,0-21-15,0 0 0,0 1 16,0-1-16,0-42 31,0-1-15,21 1-16,-21-21 0,0 21 16,0-22-16,22 22 0,-22-21 0,21 21 15,-21-22-15,0 1 0,0 21 0,21 0 16,-21 0-16,21-1 0,0 22 15,0 22 1,1-1-16,-22 0 0,21 21 16,-21-21-16,0 22 0,21-1 0,0 0 15,0-20-15,-21 20 16,21 0-16,1-21 0,-22 1 0,21-1 16,0 0-16,0 0 0,0 0 15,0-21-15,1 0 0,-1 0 0,0 0 16,21 0-16,-21-21 0,1 0 15,20 0-15,0 0 0,-21-1 0,22-20 16,-22 21-16,21-21 0,-21-1 16,22-20-16,-22 20 0,0 1 0,0-21 15,0 20-15,-21 1 0,0 0 0,0-22 16,0 22-16,0 21 0,0-22 16,0 1-16,0 21 0,0 0 0,0-1 15,-21 22-15,0 0 16,21 22-1,-21 20-15,21-21 16,0 0-16,-21 22 0,21-1 0,0 0 16,0 1-16,0-1 0,0 0 15,0 22-15,0-22 0,0 0 0,21 1 16,0-1-16,-21 0 0,21 1 0,0-22 16,1 21-16,-1-21 0,0 1 15,0-22-15,0 21 0,0-21 16,1 0-16,20 0 0,-21 0 0,21 0 15,1-21-15,-1 21 0,0-22 0,1 1 16,20-21-16,-20 21 16,-1-22-16,-21 22 0,21-21 0,-20 0 15,-1-1-15,0 22 0,-21-21 16,0-1-16,0 22 0,0-21 0,0 21 16,-21 0-16,0-1 0,21 1 0,-22 0 15,1 21-15,0 0 0,-21 0 16,21 0-16,-1 0 0,1 21 0,-21 0 15,21 1-15,-22 20 0,22-21 16,0 21-16,0 1 0,0-1 0,0 22 16,-1-22-16,1 0 15,21 1-15,0-1 0,0 0 0,0-21 16,0 22-16,0-22 0,0 0 0,0 0 16,21-21-1,1 0-15,-1 0 0,0 0 0,0-21 16,0 21-16,22-21 0,-22 0 15,21-22-15,0 22 0,-20-21 0,20 21 16,-21-22-16,0 1 0,22 0 16,-22-1-16,0 1 0,-21 21 0,0-21 15,21 20-15,-21 1 0,0 0 16,0 42 15,-21 0-31,21 1 0,0 20 0,0-21 16,0 21-16,-21-20 0,21 20 0,0 0 15,0-21-15,0 22 16,0-22-16,0 0 0,0 21 0,0-20 16,21-1-16,0-21 0,0 21 15,0-21-15,22 0 0,-22 0 0,21 0 16,1 0-16,-22 0 0,21 0 0,0-21 16,1 0-16,-22-1 0,21 1 15,1 0-15,-22 0 0,0-21 0,0 20 16,0-20-16,0 0 0,1 21 15,-22-22-15,21 1 0,-21 21 0,0 0 16,0-1-16,0 1 16,0 42-1,0 1-15,0-1 16,0 21-16,0-21 0,0 22 16,-21-22-16,21 21 0,-22-21 0,22 22 15,0-22-15,0 0 0,0 0 16,0 0-16,0 0 0,0 1 0,22-22 15,-1 0 1,21 0-16,-21 0 0,0-22 16,1 1-16,-1 0 0,0-21 15,21 21-15,-21-22 0</inkml:trace>
  <inkml:trace contextRef="#ctx0" brushRef="#br0" timeOffset="49548.28">10731 4339 0,'0'0'0,"-21"0"0,-21 0 16,21 0-16,0 0 0,-22 0 0,22 0 16,0 21-16,0 1 0,0-22 15,-1 21-15,22 0 0,0 0 0,-21 0 16,21 0-16,0 1 0,0-1 16,21-21-16,1 0 15,-1 0-15,0 0 0,0 0 16,0-21-16,0 21 0,1-22 15,-1 1-15,-21 0 16,0 0-16,0 0 16,0 0-16,0-1 15,-21 22-15,-1 0 16,1 0-16,0 0 0,21 22 0,-21-22 16,21 21-16,0 0 15</inkml:trace>
  <inkml:trace contextRef="#ctx0" brushRef="#br0" timeOffset="51184.72">11007 5059 0,'0'21'16,"21"-21"-1,0 0-15,0-21 16,0 0-16,-21 0 0,21-1 16,1 1-16,-1-21 0,0 21 15,0-22-15,0 1 0,0 0 0,1-1 16,-1 1-16,0 0 0,-21-1 15,21 1-15,-21-21 0,21 20 0,-21 1 16,0 0-16,21-1 0,-21 1 16,0 21-16,0 0 0,0-1 15,-21 44 1,0-1-16,0 0 0,21 21 16,0-21-16,-21 22 0,0-1 15,21 0-15,-22 1 0,22-1 0,0 22 16,0-22-16,0 0 0,0 22 0,0-22 15,0 0-15,0 1 16,22-1-16,-1 0 0,0-20 0,0-1 16,21 0-16,-20 0 0,-1 0 15,21-21-15,-21 0 0,22 0 0,-22 0 16,21-21-16,-21 0 0,22 0 16,-22 0-16,21-1 0,0 1 0,43-85 15,-43 64 1,-20 21-16,-1-21 0,0 20 0,-21-20 15,0 21-15,21 21 0,-21-21 0,0 0 16,0 42 15,-21 0-31,21 0 16,0 0-16,0 22 0,-21-22 0,21 0 16,0 21-16,0-21 0,0 22 15,0-22-15,0 0 0,21 0 0,-21 0 16,21 1-16,0-1 0,22-21 15,-22 0-15,0 0 0,21 0 16,-21 0-16,22 0 0,-22 0 0,21-21 16,1 21-16,-22-22 0,21 1 0,-21 0 15,0-21-15,43-1 16,-43 1-16,-21 21 0,0 0 16,21-22-16,-21 22 0,0 0 0,21 0 15,-21 0-15,0 42 31,-21 0-31,21 0 0,-21 0 16,21 22-16,0-22 0,0 0 16,-21 21-16,21-20 0,-21-1 0,21 0 15,0 0-15,0 0 0,0 0 16,0 1-16,0-44 31,21 1-31,0 0 16,0 0-16,0 0 0,-21-22 0,22 22 15,-1 0-15,0-21 16,-21 21-16,21-1 0,0 1 0,-21 0 16,21 21-16,-21 21 31,0 0-31,22 1 0,-22-1 16,0 0-16,0 0 0,0 0 15,21 22-15,0-22 0,0 0 0,-21 0 16,21 0-16,0 0 0,22 1 15,-22-1-15,21 0 0,-21 0 0,22-21 16,-1 0-16,0 0 16,22 0-16,-22 0 0,1 0 0,20 0 15,1-21-15,-22 0 0,0 0 0,1-1 16,-1 1-16,0-21 0,-21 21 16,1-22-16,20-20 0,-42 21 15,0-1-15,0 22 0,0 0 16,0 0-16,0 0 0,-21-1 0,0 1 15,-1 21-15,1 0 0,0 0 16,-21 0-16,21 21 0,-22 1 0,22-22 16,0 21-16,-21 21 0,20-21 15,22 0-15,-21 22 0,21-22 16,-21 0-16,21 21 0,0-20 0,0-1 16,0 0-16,0 0 0,21-21 0,0 21 15,1-21-15,20 0 16,-21 0-16,0 0 0,0 0 15,1-21-15,-1 0 0,0 0 0,0 21 16,0-43-16,0 22 0,-21 0 16,0 0-16,22 0 0,-22 0 0,0-1 15,21 1-15,-21 0 0,0 0 16,0 42 15,-21 0-31,21 0 16,-22 22-16,22-22 0,-21 21 15,0-21-15,0 22 0,0-1 0,21 0 16,0 22-16,0-22 0,0 22 16,0-1-16,0-20 0,0 20 0,0 1 15,0-1-15,21 1 0,-21-1 16,21 1-16,0 20 0,-21-20 0,21-1 16,1 1-16,-22-1 0,21 1 0,-21-1 15,21 1-15,-21-1 0,0-20 16,0 20-16,21 1 0,-21-1 0,0-21 15,0 1-15,0-1 0,0 0 16,-21 1-16,21-22 0,-21 0 16,21 0-16,-21-21 0,-1 0 15,1 0-15,0-21 16,21 0-16,-21 0 0,21-22 16,-21 1-16,21 0 0,0-1 0,0 1 15,0-21-15,-21-1 0,21 1 16,0-1-16,-22-21 0,22 1 0</inkml:trace>
  <inkml:trace contextRef="#ctx0" brushRef="#br0" timeOffset="51418.88">12763 4276 0,'0'0'0,"-21"-21"0,-21 21 16,21 0-16,21-22 0,-21 22 0,-1 0 15,1 0-15,0 0 0,0 0 16,0 0 0,21 22-1,0-1 17,-21-21-17</inkml:trace>
  <inkml:trace contextRef="#ctx0" brushRef="#br0" timeOffset="51648.83">11430 4551 0,'0'21'15,"0"-42"-15,-21 42 0,21 0 16,21-21-1,0 0-15,0 0 0,22 0 16,-22 0-16,0 0 0,21 0 0,1 0 16,-22 0-16,63 0 0,-41 0 15,-1 0-15,0 0 0,-20-21 16,20 21-16,-21 0 0,0 0 0,0-21 16,1 21-16,-1 0 0</inkml:trace>
  <inkml:trace contextRef="#ctx0" brushRef="#br0" timeOffset="52691.22">15409 4614 0,'0'-21'16,"21"21"-1,22 0-15,-43-21 0,21 0 0,0 0 16,0 0-16,0-1 0,22 22 16,-43-42-16,0 21 0,21 0 0,-21-22 15,0 22-15,0 0 0,0 0 0,-21 0 16,0 21-16,-1 0 16,1 0-16,0 0 0,-21 0 0,21 0 15,-1 0-15,-20 21 0,21 0 16,0-21-16,0 21 0,-1 0 0,22 1 15,0 20-15,0-21 0,0 0 16,22 0-16,-1 1 0,0 20 0,0-21 16,0 0-16,22 22 0,-22-22 15,21 0-15,-21 21 0,0-21 16,1 22-16,-1-22 0,0 21 0,-21-21 16,21 1-16,-21 20 0,0-21 15,0 0-15,-21 0 0,0 1 0,0-22 16,-1 21-16,1-21 0,0 0 15,-21 0-15,21 0 0,-22 0 0,22-21 16,-21 21-16,-1-22 0,1 1 16,21 0-16,-21 0 0,-1-21 15,22-1-15,-21 22 0,21-21 0,-1-1 16,1 22-16,0-21 0,21 0 16,-21 20-16,21 1 0,0 0 0,0 0 15,0 0-15,21 21 16,0 0-16,0 0 15,1 21-15,-1 0 0,0 0 16,0 22-16,0-22 0,22 21 0,-22 0 16,0 1-16,0-1 0,0 0 15,22-20-15,-22 20 0,0 0 0,0-21 16,21 1-16,-20-1 0,-1 21 0,0-42 16,0 0-16,21 0 15,1 0-15,-22 0 0,0 0 0,21 0 0,-20-21 16,-1 21-16,21-21 0,-21-22 15,0 22-15,22-21 0,-1 0 16,-21-1-16,22 1 0,-1 0 16,-21-1-16,21 1 0,-20-22 0,-22 22 15,21 0-15,-21-22 0,0 22 16,0 0-16,0-1 0,0 1 0,0 0 16,0 20-16,-21 22 15,-1 43 1,1-22-16,21 21 0,-21 1 0,0-1 15,21 0-15,0 1 0,-21-1 16,21 21-16,-21-20 0,21-1 0,0 22 16,0-22-16,0 0 15,0 1-15,0-22 0,0 21 0,0-21 16,0 0-16,0 1 0,21-22 16,0 0-16,0 0 15,0 0-15,0 0 0,1-22 16,-22 1-16,21 0 0,0-21 15,-21 21-15</inkml:trace>
  <inkml:trace contextRef="#ctx0" brushRef="#br0" timeOffset="52912.28">15833 4593 0,'0'0'0,"-22"0"0,1 0 0,0 0 0,0-21 16,42 21-16,21 42 31,1-42-31,-22 0 0,0-21 0,21 0 16,-20 21-16,-1-21 0,0 0 0,21 21 15,22 0-15,-1 0 0,-42 0 16,22 0-16,-22 0 0,0 0 0,21 0 16,-20 0-16,-1 0 0,0 0 0,0 0 15</inkml:trace>
  <inkml:trace contextRef="#ctx0" brushRef="#br0" timeOffset="53755.4">16743 4953 0,'63'0'16,"-126"0"-16,147 0 0,-62-21 31,-1 0-31,0 0 0,0-22 0,-21 22 16,0 0-16,0-21 0,21-1 15,-21 1-15,0 21 0,0-22 16,0 1-16,0 21 0,0-21 16,-21 20-16,0-20 0,0 42 15,0-21-15,-1 21 0,1 0 0,0 0 16,-21 0-16,21 0 0,-22 21 16,22 0-16,-21 22 0,21-22 0,-1 21 15,1-21-15,0 43 0,0-22 16,21 0-16,-21 1 0,21-1 0,0 0 15,0 1-15,0-1 0,21-21 16,0 0-16,0 1 0,0-1 16,22 0-16,-22-21 0,0 0 0,21 0 15,-20 0-15,20 0 0,-21-21 0,0 0 16,22-1-16,-22 1 0,0 0 16,0-21-16,21 21 0,-20-22 15,20-41-15,-21 62 0,0-62 16,-21 41-16,21 22 15,-21 0-15,0-21 0,0 21 0,0-1 16,-21 44 0,21-1-1,-21 0-15,0 21 0,0-21 16,21 22-16,0-1 0,-21 0 0,21 1 16,0-1-16,0 0 0,0-20 15,0 20-15,0-21 0,0 21 0,21-20 16,0-1-16,0-21 0,0 21 15,0-21-15,1 0 0,-1 0 16,21 0-16,-21-21 0,22 21 16,-1-21-16,0-22 0,1 22 0,-22-21 15,21-1-15,0 1 0,1 0 0,-22-1 16,21-20-16,-21 21 16,22-1-16,-22-20 0,0 20 0,0-20 15,-21 21-15,21-22 0,1 22 16,-22-1-16,0 1 0,0 21 0,0 0 0,0 0 15,-22 42 1,22 0-16,-21 0 16,0 21-16,0 22 15,21-22-15,-21 1 0,21 20 0,0-21 16,-21 22-16,21-22 0,-22 1 16,22-1-16,-21 0 0,21 1 0,0-1 15,0 0-15,0-21 0,0 22 16,0-22-16,0 0 0,0 0 0,0 0 15,21-21-15,1 0 16,-1 0-16,0 0 0,0 0 0,0-21 16,22 21-16,-22-21 0,0 0 15,0 0-15,0 0 0,-21-1 16,21 1-16,-21-21 0</inkml:trace>
  <inkml:trace contextRef="#ctx0" brushRef="#br0" timeOffset="53976.59">17441 4551 0,'0'0'0,"-21"0"0,42 0 31,22 0-15,-1 0-16,-21 0 0,0 0 0,22 0 15,-22 0-15,0 0 0,21 0 16,-21 0-16,1 0 0,20-21 15,-21 21-15,0 0 0</inkml:trace>
  <inkml:trace contextRef="#ctx0" brushRef="#br0" timeOffset="56209.37">18161 4551 0,'-21'0'16,"0"0"-16,-1 0 0,1 0 15,0 21-15,0 0 0,0 0 16,0 1-16,21-1 0,-22 0 15,22 0-15,-21 21 0,21-20 16,0 20-16,0-21 0,0 21 0,0-20 16,0 20-16,0-21 0,21 0 0,1 0 15,-1 1-15,0-22 0,0 0 16,0 21-16,0-21 0,1 0 0,-1 0 16,21 0-16,-21-21 0,22 21 15,-22-22-15,21 1 0,-21 0 0,22 0 16,-22 0-16,21 0 0,-21-22 15,22 22-15,-22 0 0,0-21 0,0 20 16,0 1-16,0-21 0,-21 21 16,0 0-16,22-1 15,-22 44 17,0-1-32,-22 0 0,22 0 15,0 0-15,0 22 0,-21-1 0,0-21 16,21 21-16,-21-20 0,21 20 15,0-21-15,0 21 0,0-20 16,-21-1-16,21 0 0,0 0 0,-21 0 16,21-42 15,21 0-31,-21 0 16,0-22-16,21 1 0,0 21 15,0 0-15,0-22 0,1 22 0,-1-21 16,-21 21-16,21-22 0,0 22 15,0-21-15,22 21 0,-22 0 0,0-1 16,0 1-16,0 21 0,0 0 16,1 0-16,-1 0 0,0 0 0,0 0 15,0 21-15,0 1 16,-21-1-16,0 0 0,0 0 0,22 21 16,-22-20-16,0 20 0,0-21 15,0 21-15,0-20 0,0 20 0,0-21 16,0 0-16,0 0 0,0 1 15,21-22 17,0 0-32,-21-22 15,21 22-15,0-21 0,-21 0 0,21 0 16,1-21-16,-22 20 0,21 1 16,0-21-16,0 21 0,0-22 0,22 22 15,-22 0-15,0-21 0,0 21 16,21-1-16,-20 1 0,20 0 0,-21 0 15,0 21-15,0 0 0,1 0 16,-22 21 0,0 0-16,0 0 15,0 22-15,0-22 0,0 0 0,0 21 16,0 1-16,0-22 0,-22 21 16,22 1-16,0-22 0,0 21 0,0-21 15,0 0-15,0 22 0,0-22 16,0 0-16,22-21 0,-1 21 0,21 0 15,-21-21-15,22 0 0,-1 0 0,0 0 16,-21 0-16,22 0 0,-1-21 16,0 0-16,1 0 0,-1 0 15,0 0-15,-20-1 0,20 1 0,-21-21 16,21 21-16,-20-22 0,20-20 16,-42 21-16,0-1 0,21 22 15,-21 0-15,0-21 0,0 20 16,0 1-16,0 0 0,-21 21 15,0 0-15,0 0 16,-1 0-16,1 0 0,21 21 0,-21 0 16,0 1-16,21-1 0,0 21 15,-21-21-15,21 22 0,0-1 0,0-21 16,0 21-16,0-20 0,0-1 16,0 21-16,0-21 0,21 0 15,0 1-15,0-22 0,0 0 16,22 0-16,-22 0 0,21 0 15,-21 0-15,22 0 0,-1 0 0,-21-22 16,22 1-16,-22 0 0,21 0 16,-21 0-16,0 0 0,1-1 0,-1 1 15,0-21-15,-21 21 0,0 0 16,0-1-16,0 1 0,0 0 0,-21 21 47,0 21-47,21 0 0,-22 1 0,1 20 15,21-21-15,0 0 0,-21 22 16,0-22-16,21 0 0,-21 0 0,21 0 16,0 0-16,0 1 15,0-1-15,-21-21 0,42-21 47,0-1-47,0 1 0,-21 0 16,21-21-16,0 21 0,1-22 15,-1 22-15,21-21 0,-21 21 16,0-22-16,22 22 0,-1 0 16,-21-21-16,43-1 0,-1 43 15,-42-21-15,1 21 16,-22 21-16,0 0 16,0 1-16,0 20 0,0-21 15,0 0-15,0 22 0,0-22 16,0 21-16,0-21 0,0 22 0,0-22 15,0 21-15,0-21 0,0 0 16,0 1-16,21-1 0,0-21 0,0 21 16,0-21-16,0 0 0,1 0 15,-1 0-15,21 0 0,-21 0 0,0 0 16,1-21-16,20 0 0,-21-1 16,43-20-16,-43 0 15,0-1-15,0 22 0,0-21 0,0 0 16,1-1-16,-1 1 0,-21-22 15,21 22-15,-21 0 0,21-22 16,-21-20-16,0 20 0,0 22 16,0 21-16,0-1 0,0-20 0,-21 42 31,0 0-31,0 21 0,21 0 0,-22 22 16,22-1-16,-21-21 0,21 22 15,0 20-15,-21-21 0,21 1 0,-21-1 16,21 0-16,-21 1 0,21-1 15,0 0-15,0 1 0,0-1 16,0 0-16,0 1 0,0-22 0,0 21 16,0-21-16,0 1 0,0-1 15,0 0-15,21-21 0,0 21 0,0-21 16,0 0-16,1 0 16,-1 0-16,0 0 0,0 0 0,0-21 15,0 0-15,1 21 0,20-21 16,-21-22-16,0 22 0,0 0 0,1 0 15,-1-22-15,0 1 0,-21 21 16,0-21-16</inkml:trace>
  <inkml:trace contextRef="#ctx0" brushRef="#br0" timeOffset="56472.93">21209 4466 0,'0'0'0,"0"21"31,21-21-31,0 0 16,0 0-16,1 0 0,-1 0 0,21 0 15,-21 0-15,0 0 0,22 0 0,-22 0 16,0 0-16,0 0 0,0 0 16,1 0-16,-1 0 0,-21 22 46,0-1-14</inkml:trace>
  <inkml:trace contextRef="#ctx0" brushRef="#br0" timeOffset="67716.25">868 6604 0,'-21'0'16,"21"21"-16,0-42 31,0 0-15,21 0-16,-21 0 0,21-1 15,0-20-15,0 21 16,0 0-16,-21 0 0,0-1 16,22 1-16,-22 0 0,0 0 15,0 0-15,0 0 16,-22 21-16,1 0 16,0 0-16,-21 0 0,21 21 15,-22 0-15,1 0 0,0 0 16,-1 0-16,-20 43 15,20-43-15,22 21 0,0-20 16,0 20-16,0-21 0,21 0 0,0 22 16,0-22-16,21 0 0,0 0 15,21 0-15,-20 0 0,20 1 16,0-1-16,22 0 0,-43-21 0,21 21 16,1 0-16,-1 0 0,-21 1 15,0-1-15,0 0 0,-21 0 16,0 0-16,0 0 0,0 1 15,-21-1-15,-21 0 0,21 0 0,-22-21 16,1 21-16,0-21 0,-1 0 16,1 0-16,0 0 0,-1 0 15,1 0-15,0-21 0,21 0 16,-22 21-16,22-21 0,0 0 16,0-1-16,0 1 0,21 0 0,0 0 15,0 0-15,0 0 16,21 21-16,0-22 0,0 22 15,0 0-15,22-21 0,-22 21 16,21 0-16,0-21 0,-20 21 0</inkml:trace>
  <inkml:trace contextRef="#ctx0" brushRef="#br0" timeOffset="68359.42">1206 6752 0,'0'0'0,"22"0"0,-22 21 47,0 1-47,0-1 0,-22 0 15,22 0-15,0 0 0,-21 0 0,21 1 16,-21-1-16,21 0 0,0 0 16,0 0-16,0 0 15,21-21-15,0 0 0,1 0 16,-1 0-16,0 0 0,0 0 15,21-21-15,-20 21 0,20-21 16,-21 0-16,21 0 0,-20 0 16,20-1-16,-21 1 0,0 0 0,0-21 15,1 21-15,-22-1 0,0 1 16,21 0-16,-21 0 0,0 0 0,0 0 16,0 42 15,-21 0-31,21 0 0,-22 0 15,22 22-15,0-22 0,0 21 16,-21-21-16,21 22 0,-21-1 16,21 0-16,0 22 0,0-22 15,0 22-15,0-1 0,0 1 0,0 20 16,0-20-16,0 20 0,0-20 16,0 21-16,0-22 0,0 22 0,0-22 15,0 22-15,-21-22 0,21 1 16,0-1-16,-21 1 0,0-22 0,-1 1 15,1-1-15,0 0 0,0-21 16,-21 1-16,20-1 0,-20 0 16,0-21-16,21 0 0,-22 0 15,1 0-15,-22 0 0,22 0 16,0-21-16,-1-22 0,1 22 0,-21-21 16,41 0-16,-20-1 0,21 1 15,-21-22-15,42 22 0,0-21 0,0 20 16,0 1-16,0-22 0,0 22 15,21 0-15,21-1 0,-21 1 0,22 0 16,-1-1-16,0-20 0,1 21 16,-1-22-16,21 1 0,1 20 0,-1-20 15</inkml:trace>
  <inkml:trace contextRef="#ctx0" brushRef="#br0" timeOffset="68852.55">1947 6752 0,'0'-21'16,"0"42"15,0 0-31,0 1 16,0-1-16,0 0 0,0 0 0,0 0 16,0 22-16,0-22 0,0 21 15,0-21-15,-21 0 0,21 1 16,0-1-16,-21 0 0,21 0 15,0-42 17,0 0-32,0 0 15,0-1-15,0 1 16,0 0-16,21-21 0,0 21 0,0-22 16,1 22-16,-1-21 0,0-1 15,0 22-15,0-21 0,0 21 0,22 0 16,-22 21-16,0 0 0,0 0 15,0 0-15,1 0 0,-1 0 16,-21 21-16,21 0 0,-21 21 0,0-21 16,0 22-16,0-22 0,0 0 15,0 21-15,0-20 0,0 20 0,0-21 16,0 0-16,0 0 0,0 1 16,0-1-16,0 0 0,21-21 31,0 0-31,0 0 15,1 0-15,-1-21 0,0 0 0,0-1 16,0 1-16,-21 0 0,21 0 16,1-21-16,-1 20 0</inkml:trace>
  <inkml:trace contextRef="#ctx0" brushRef="#br0" timeOffset="69095.25">2752 6371 0,'0'0'0,"0"-21"0,0 42 31,0 0-15,0 1-16,0 20 0,0 0 16,-22 1-16,22-1 0,-21 0 15,21 1-15,-21-1 0,0 0 0,21 1 16,0-1-16,0-21 0,-21 21 16,21-20-16,-21 20 0,21-21 0,0 0 15,0 0-15,0 1 16,0-1-16,21-42 31,-21-1-31,0 1 0,21 21 16</inkml:trace>
  <inkml:trace contextRef="#ctx0" brushRef="#br0" timeOffset="69324.45">2540 6689 0,'0'0'15,"-21"0"-15,42 0 32,0 0-32,21 0 0,-20 0 15,20 0-15,0 0 0,-21 0 0,22 0 16,-22-21-16,21 21 0,-21 0 16,1 0-16,-1 0 15</inkml:trace>
  <inkml:trace contextRef="#ctx0" brushRef="#br0" timeOffset="69870.98">3387 6858 0,'0'0'16,"21"-21"-16,0 0 0,-21 0 16,0-1-16,0 1 0,0 0 15,0 0-15,0 0 0,0-22 16,0 22-16,-21 0 0,0 0 0,-1 21 16,1-21-16,0 21 0,-21 0 15,21 0-15,-22 21 0,22 0 16,0 0-16,0 0 0,0 22 15,-1-22-15,-20 21 0,21 1 0,0-22 16,0 21-16,21 0 0,0 1 16,-22-22-16,22 0 0,0 21 15,0-20-15,0-1 0,0 0 0,22 0 16,-1-21-16,0 0 16,0 0-16,0 0 0,0 0 0,22 0 15,-22-21-15,0 21 0,21-21 16,-20 0-16,-1-1 0,0 1 0,21 0 15,-21 0-15,1-21 0,-1 20 16,-21 1-16,0-21 0,21 21 0,-21 0 16,0-1-16,0 1 15,0 42 1,-21 1 0,21-1-16,-21 0 0,21 0 15,0 0-15,0 0 0,0 1 0,0-1 16,0 0-16,0 0 0,0 0 15,0 0-15,0 1 0,21-1 16,0-21 0,0 0-16,0 0 0,0 0 0,1 0 15,-1-21-15,0 21 0,0-22 0</inkml:trace>
  <inkml:trace contextRef="#ctx0" brushRef="#br0" timeOffset="70347.71">3895 6668 0,'0'0'0,"0"-22"0,21 1 16,0 21-16,0 0 15,0 0-15,0 0 16,1 21-16,-1-21 16,0 22-16,-21-1 0,0 0 0,0 0 15,0 0-15,0 0 0,0 1 16,0 20-16,0-21 0,0 0 0,0 0 15,-21 1-15,0-1 0,-1 21 0,1-21 16,0-21-16,0 21 16,0 1-16,21-1 15,0-42 1,21-1 0,21 1-16,-21 0 0,1 0 0,-1 0 15,21-22-15,-21 22 0,0-21 16,22 0-16,-22 20 0,0-20 0,0 21 15,0-21-15,1 20 0,-1 1 16,-21 0-16,0 42 16,0 0-1,-21 1-15,-1-1 0,1 0 0,0 21 16,21-21-16,0 22 0,-21-22 16,21 21-16,0-21 0,0 1 15,0-1-15,0 0 0,0 0 0,0 0 16,0 0-16,21 1 15,0-22-15,0 21 0,1-21 0,-1 0 16,21 0-16,-21 0 0,22 0 0,-22 0 16</inkml:trace>
  <inkml:trace contextRef="#ctx0" brushRef="#br0" timeOffset="70966.35">1037 7281 0,'-21'22'0,"21"-1"15,0 0 1,21 0-16,0-21 16,0 0-16,22 21 0,-1-21 15,0 0-15,22 0 0,21 21 0,63-21 16,-42 0-16,-22 0 16,22 22-16,0-22 0,21 0 0,0 0 15,21 0-15,0 0 0,0 0 16,1 21-16,20-21 0,0 0 0,149 0 15,-149 0-15,0 0 16,-20 0-16,-1 0 0,0 0 0,0 0 16,0 0-16,-21 0 0,0 0 0,0 0 15,-42 0-15,0 0 0,-1 0 16,22 0-16,-64 0 0,-20 0 16,-1 0-16,0 0 0,0 0 15,-42 0 32,21 21-47</inkml:trace>
  <inkml:trace contextRef="#ctx0" brushRef="#br0" timeOffset="71711.92">931 8869 0,'-21'-42'31,"0"42"-31,21-22 0,-21 1 16,21 0-1,0 0-15,0 42 31,0 21-15,0-20-16,0 20 0,0 0 0,0 1 16,0 20-16,0-21 0,0 1 15,0 20-15,0-20 0,-21-1 16,-1 21-16,22-20 16,-21-22-16,21 21 0,0-21 0,0 1 15,0-1-15,0-42 31,0-1-15,21 1-16,1 0 0</inkml:trace>
  <inkml:trace contextRef="#ctx0" brushRef="#br0" timeOffset="72186.64">1185 9038 0,'0'0'0,"0"-21"15,21 0-15,-21 0 16,-21 21-1,21 21-15,-21 0 16,0 21-16,0-20 0,21-1 16,-21 21-16,-1 0 0,1-20 0,0 20 15,0-21-15,0 21 0,0 1 16,-22-22-16,22 0 0,0 0 0,0 22 16,21-22-16,-21 0 15,21-42 16,0 0-31,21-1 0,0 1 16,-21 0-16,21-21 0,0 21 16,0-1-16,-21-20 0,22 0 15,-1 21-15,0-22 0,0 22 0,0-21 16,0 21-16,1-1 0,-1 1 16,-21 0-16,21 21 0,0 0 15,0 0-15,0 21 0,1 0 16,-22 1-16,21-1 0,-21 0 15,21 0-15,-21 21 0,21-20 16,-21 20-16,0-21 0,0 0 16,21 0-16,-21 1 0,21-1 0,-21 0 15,22 0-15,-22 0 0,21 0 16,0-21 0,0 0-16,0 0 15,0-21-15,1 0 0,-1 0 16,0 0-16,0 0 0,0-1 0,0-20 15</inkml:trace>
  <inkml:trace contextRef="#ctx0" brushRef="#br0" timeOffset="72416.52">1693 8784 0,'0'-21'0,"0"42"0,0-63 0,0 21 16,0 42 15,0 21-31,-21-21 0,0 22 16,21-1-16,-21 22 0,0-22 0,21 0 15,-22 22-15,1-22 0,0 43 16,21-43-16,-21 0 16,21-20-16,-21 20 0,21-21 0,0 0 15,0 0-15,0 1 0,21-22 32,0 0-32,0-22 0,0 22 15,1-21-15,-1 0 0</inkml:trace>
  <inkml:trace contextRef="#ctx0" brushRef="#br0" timeOffset="72784.31">1841 9229 0,'0'21'32,"0"0"-32,22-21 15,-1 0 1,21-21-16,-21 0 0,22 0 15,-22-1-15,0 1 16,0 0-16,-21 0 0,21 0 0,-21 0 16,0-1-16,0 1 15,0 0-15,0 0 0,-21 21 16,0 0-16,0 0 16,-22 0-16,22 21 0,0 0 0,0 0 15,-21 1-15,20-1 0,1 21 16,0-21-16,21 43 15,0-43-15,0 21 0,0-21 0,0 1 16,0-1-16,0 0 0,0 0 16,21 0-16,0-21 0,1 0 15,-1 21-15,21-21 0,0 0 16,1 0-16,-1-21 0,22 0 16,-22 0-16,0 0 0,-21 0 15,22-1-15</inkml:trace>
  <inkml:trace contextRef="#ctx0" brushRef="#br0" timeOffset="73264.03">2582 8657 0,'0'-21'0,"0"42"0,-21-42 16,0 21-16,0 0 0,0 0 0,21 21 16,-22 0-16,22 1 0,-21 20 15,21 0-15,0 1 0,0-1 0,-21 0 16,21 22-16,0-22 0,0 0 15,-21 1-15,21-1 0,0 0 16,0-20-16,0 20 0,0-21 16,0 0-16,0 0 0,0 1 0,0-1 15,0 0 1,0-42 15,0 0-31,0-1 0,0 1 16,0 0-16,21 0 0,0-21 15,0 20-15,1 1 0,-1-21 0,0 21 16,21 0-16,-21-1 0,22 1 16,-1 0-16,0 21 0,1 0 0,-22 0 15,21 0-15,1 0 0,-1 0 16,0 21-16,-21 0 0,22 1 16,-22-1-16,-21 0 0,0 0 0,0 0 15,0 22-15,0-22 0,0 0 16,-42 21-16,20-21 0,-20 1 0,0-1 15,-1 21-15,-20-21 0,21-21 16,-22 21-16,22 1 0,-1-22 0,-20 0 16,42 0-16,-22 0 0,22 0 15,-21 0-15,42-22 16,0 1-16,0 0 16</inkml:trace>
  <inkml:trace contextRef="#ctx0" brushRef="#br0" timeOffset="73735.75">3471 8700 0,'0'0'0,"0"-22"0,0 1 0,0 0 0,0 0 15,0 42 17,0 0-32,0 0 0,0 22 15,0-1-15,21 0 0,-21 1 16,0 20-16,0-20 0,0-1 0,0 21 16,0-20-16,0-1 0,-21 0 15,0 1-15,0-1 0,21-21 0,-21 22 16,21-22-16,-21-21 0,21 21 15,0 0-15,0-42 16,0 0 0,0 0-16,0-1 0,0 1 15</inkml:trace>
  <inkml:trace contextRef="#ctx0" brushRef="#br0" timeOffset="74122.53">3111 8742 0,'0'0'0,"-21"-21"0,-21 0 0,21-1 16,21 1-16,-21 0 0,21 0 16,0 0-16,0 0 0,21-1 15,0 1-15,21 0 0,1 21 16,-1-21-16,21 21 0,1 0 16,-1 0-16,1 0 0,21 21 0,-22-21 15,1 21-15,20 22 0,-20-22 16,-1 21-16,-20 0 0,20 1 15,-42-1-15,22 22 0,-22-22 0,0 21 16,-21 1-16,0-22 0,0 22 16,-42-22-16,20 0 0,-20 22 0,0-22 15,-22-21-15,1 22 0,-1-1 16,1-21-16,-1 0 0,1 22 0,20-22 16,-20-21-16,21 21 0,-1-21 15,1 21-15,0-21 0,20 0 0,1 0 16,0 0-16,0-21 0,21 0 15,0 0-15,0 0 0,0-1 16,21 22-16,0-21 0,0 0 16,22 0-16,-22 0 0,21 0 15,1-1-15,-1 22 0,0-21 0,1 0 16</inkml:trace>
  <inkml:trace contextRef="#ctx0" brushRef="#br0" timeOffset="74683.22">4000 9165 0,'0'-42'31,"0"21"-15,22 0-16,-22-1 0,21 1 16,0 0-16,0 0 0,0 0 15,0 0-15,22-1 0,-22 22 16,0 0-16,21 0 0,-20 0 15,20 0-15,-21 0 0,0 22 0,22-22 16,-22 21-16,0 21 0,0-21 0,-21 0 16,0 1-16,0 20 0,0-21 15,0 21-15,0-20 0,0-1 0,-21 0 16,0 21-16,0-21 0,-1-21 16,1 22-16,21-1 0,-21-21 0,0 21 15,0-21 1,21-21-1,0 0-15,0-1 16,21 1-16,0 0 0,0 0 16,0 0-16,-21-22 0,43 22 0,-22-21 15,0 21-15,21-22 0,-20 22 0,20 0 16,0 0-16,-21 0 0,22 0 16,-1 21-16,-21 0 0,22 0 0,-22 0 15,0 0-15,-21 21 0,0 0 16,0 21-16,0-21 0,0 1 15,0-1-15,0 21 0,0-21 0,0 0 16,-21 1-16,0-1 0,21 0 16,0 0-16,0 0 0,0 0 15,0 1 1,0-44 15,21 1-31,-21 0 16,21 0-16,0 0 0,-21 0 0</inkml:trace>
  <inkml:trace contextRef="#ctx0" brushRef="#br0" timeOffset="75004.03">4868 8700 0,'0'0'0,"-21"0"0,0 0 0,0 0 15,0 0-15,-1 0 0,1 21 16,21 0-16,0 0 15,21-21 1,1 0-16,-1 0 0,0 0 16,0 0-16,21-21 0,-20 21 15,-1-21-15,-21 0 0,21 21 0,-21-22 16,0 1-16,0 0 16,-21 21-16,0 0 15,-1 0-15,1 0 0,0 0 0,0 0 16,-21 0-16,20 0 0,1 21 15,0 0-15,0-21 16,21 22-16,0-1 0,0 0 0,0 0 16,0 0-16,0 0 0,0 1 0,21-1 15,-21 0-15,21 0 0,22 0 0,-22-21 16</inkml:trace>
  <inkml:trace contextRef="#ctx0" brushRef="#br0" timeOffset="75270.88">5165 8932 0,'0'0'0,"0"22"47,0-1-47,0 0 16,0 0-16,0 0 0,0 0 0,0 1 15,0-1-15,0 0 0,21 0 0,-21 0 16,0 0-16,0 1 0,21-1 15,-21 0-15,0 0 0,0 0 16,21-21 0,0 0-1,-21-21 1,21 0-16,1 21 0,-22-21 16,21 0-16,0-1 0</inkml:trace>
  <inkml:trace contextRef="#ctx0" brushRef="#br0" timeOffset="75499.75">5567 8805 0,'-21'22'31,"21"-1"-31,-22 0 0,1 0 0,-21 0 16,21 22-16,0-22 0,-1 21 16,1-21-16,0 22 0,0-1 0,0-21 15,0 0-15,-1 22 0,1-22 16,21 0-16,-21-21 0,21 21 15,0 0-15,21-21 32,0 0-32,1 0 0,-1-21 15,0 0-15,0 21 0,0-21 0,22 0 16</inkml:trace>
  <inkml:trace contextRef="#ctx0" brushRef="#br0" timeOffset="75891.52">5609 9081 0,'0'21'16,"0"0"0,0 0-16,21-21 15,0 0-15,1 0 16,-1 0-16,0 0 0,0 0 0,0-21 16,22 0-16,-22 21 0,0-21 15,0-1-15,0 1 0,0 21 0,1-21 16,-1 0-16,-21 0 0,0 0 15,0-1-15,0 1 0,0 0 0,0 0 16,-21 21-16,-1 0 0,1 0 16,0 0-16,0 0 0,-21 0 15,20 21-15,1 0 0,-21 0 0,21 1 16,0-1-16,-1 0 0,1 42 16,21-41-16,-21 20 0,21 0 15,0 1-15,0-22 0,0 0 16,0 0-16,21-21 0,43 42 15,-43-42-15,42 22 16,-20-22-16,-1 0 16,-21 0-16,22 0 0,-1 0 0,0 0 15,-21-22-15,22 22 0,-22-21 0,21 0 16,-21 0-16,1 21 0,-1-21 16</inkml:trace>
  <inkml:trace contextRef="#ctx0" brushRef="#br0" timeOffset="76210.37">6202 9017 0,'0'0'0,"0"-21"0,0 0 15,0 0-15,0-1 0,0 1 16,0 0-16,0 0 0,0 0 16,21 0-16,21-1 15,-21 22-15,1 0 0,41 22 16,-42-1-16,0 0 0,1 0 16,-1 0-16,0 0 0,0 43 15,-21-43-15,21 0 0,-21 22 16,0-22-16,0 0 0,0 21 15,-21 1-15,0-22 0,0 0 16,0-21-16,21 21 16,-22-21-16,1 0 15,21-21 1,0 0-16,0 0 16,21-1-16,1 1 0,-1 0 15,-21-21-15,21 21 0,0-1 0,-21 1 16,21 0-16,0 0 0,1-21 15,-1 20-15,0 1 0,0 21 0,0-21 16,-21 0-16</inkml:trace>
  <inkml:trace contextRef="#ctx0" brushRef="#br0" timeOffset="76687.14">6985 8488 0,'0'0'0,"0"-21"0,0 0 16,0 42-1,0 0 1,0 21-16,-21 1 0,21-22 15,0 42-15,0-20 0,0 20 16,-21-21-16,-1 22 0,22-22 0,-21 22 16,0-22-16,0 0 0,21-20 15,-21 20-15,0 0 0,21-21 16,0 1-16,0-1 0,0 0 16,21-42 15,0 0-31,0-1 0,21 1 0,-20 0 15</inkml:trace>
  <inkml:trace contextRef="#ctx0" brushRef="#br0" timeOffset="76916.22">7324 8827 0,'0'0'0,"0"21"16,-22-21-1,1 21-15,0 0 0,0 0 16,-21 22-16,20-22 0,1 0 0,0 0 15,-21 0-15,21 0 0,-1 1 16,1-1-16,0 0 0,0 0 0,0-21 16,42 0 15,0-21-31,0 0 0,0 0 16,1-22-16,-1 22 0,0-21 15,21 21-15,-21-22 0</inkml:trace>
  <inkml:trace contextRef="#ctx0" brushRef="#br0" timeOffset="77081.7">7302 8763 0,'22'0'0,"-44"0"0,44 21 0,-22 0 16,0 1-16,21 20 15,-21-21-15,0 0 0,21 22 0,-21-22 16,0 21-16,0-21 0,21 0 0,-21 1 16,21-1-16,-21 0 0,21 0 15,1-21-15,-1 21 0,0-21 16,0 0-16,0 0 0,0-21 15,1 21-15,20-21 0,-21 0 16</inkml:trace>
  <inkml:trace contextRef="#ctx0" brushRef="#br0" timeOffset="77328.57">7874 8424 0,'0'0'0,"-21"-21"0,0 0 16,21 0-16,-22 21 0,1 0 0,0 0 15,0 0-15,0 21 16,0 0-16,21 22 0,-22-22 0,22 21 16,-21-21-16,21 22 0,-21-1 0,21 0 15,0 22-15,0-22 0,0 0 16,0 1-16,0-1 0,0 0 16,0 1-16,0-22 0,0 21 15,0-21-15,0 1 0,0-1 0,21-21 16,0 0-16,1 0 15,-1 0-15,0 0 0,21 0 16</inkml:trace>
  <inkml:trace contextRef="#ctx0" brushRef="#br0" timeOffset="77998.73">8234 8742 0,'0'0'0,"21"-21"0,0-22 15,-21 22-15,0 0 0,0 0 16,0 0-16,0 0 15,-21 21 1,0 0 0,0 21-16,-1 0 0,1 0 0,0 0 15,0 22-15,0-1 0,-22 0 16,22 1-16,-21-1 0,21 0 0,0 1 16,-22-1-16,22-21 0,21 21 15,0-20-15,0-1 0,0 0 0,0 0 16,0 0-16,21-21 15,0 0-15,22 0 16,-22 0-16,0-21 0,21 21 16,-20-21-16,-1 0 0,21-22 0,-21 22 15,0-21-15,1 21 0,-1-22 16,0 1-16,0 0 0,0 21 0,-21-22 16,0 22-16,21-21 0,-21 21 15,0-1-15,0 44 31,0-1-31,0 0 0,0 0 16,0 21-16,0-20 0,0 20 0,0 0 16,0-21-16,0 22 0,0-22 15,0 0-15,0 0 0,0 22 16,22-22-16,-22 0 16,21-21-16,0 0 0,0 0 0,0 0 15,0 0-15,1 0 0,-1 0 0,0 0 16,0-21-16,0 21 0,0-21 15,1-1-15,-1 1 0,0 0 0,0 0 16,0-21-16,-21 20 0,0-20 0,21 21 16,-21-21-16,22 20 0,-22 1 15,0 0-15,0 42 32,0 0-32,0 1 0,0-1 15,0 21-15,0-21 0,0 0 16,0 1-16,0-1 0,0 0 15,0 0-15,0 0 0,0 0 0,0 1 16,21-22 0,0 0-16,0 0 15,0-22-15,-21 1 0,21 21 16</inkml:trace>
  <inkml:trace contextRef="#ctx0" brushRef="#br0" timeOffset="78354.8">8890 8446 0,'-21'0'0,"42"0"16,-63 0-16,20 0 0,1 0 0,-21 21 15,21-21-15,0 21 0,-1 0 16,1 0-16,21 0 0,-21 1 16,21-1-16,0 0 0,0 0 15,0 0-15,21-21 16,0 0-16,1 0 0,-1 0 0,0 0 15,0 0-15,0 0 0,0 0 16,22 0-16,-22-21 0,0 0 0,0 0 16,-21 0-16,0-1 15,0 1-15,0 0 0,0 0 16,0 0-16,-21 0 0,0 21 0,21-22 16,-21 1-16,0 21 0,-1 0 15,1 0-15,0 0 0,0 0 0,0 21 16,0 1-16,-1-1 0,22 0 15,0 0-15,0 0 0,-21 0 0,21 1 16,0-1-16,21 0 0,1-21 16,-1 0-16,0 0 0</inkml:trace>
  <inkml:trace contextRef="#ctx0" brushRef="#br0" timeOffset="78654.89">9419 8319 0,'0'0'0,"0"-43"16,0 22-16,0 0 16,0 42-1,0 0-15,0 0 0,-21 1 16,21 20-16,-21 0 0,0-21 16,21 22-16,-22-1 0,1 0 0,0 1 15,21-1-15,-21 22 0,0-22 16,21 0-16,0 1 0,0-1 0,-21 0 15,21 1-15,0-1 0,0 0 0,0-21 16,0 1-16,0-1 0,0 0 16,0 0-16,21-21 0,0 0 0,0 0 15,21 0 1,-20 0-16,-1 0 0,0-21 0,0 21 16,0-21-16,0 0 0,-21-1 0,22-20 15</inkml:trace>
  <inkml:trace contextRef="#ctx0" brushRef="#br0" timeOffset="78854.89">9165 8700 0,'0'0'0,"-21"21"0,0-21 0,42 0 31,21 0-15,-21 0-16,22 0 0,-22 0 0,21 0 15,-21 0-15,22 0 0,-22-21 16,21 21-16,-21 0 0,1 0 0,-1-22 16,0 22-16,0 0 0</inkml:trace>
  <inkml:trace contextRef="#ctx0" brushRef="#br0" timeOffset="79995.8">10901 8446 0,'0'-22'0,"-21"22"47,-1 22-47,22-1 0,0 0 0,0 0 16,-21 21-16,21-20 0,-21 20 16,0 0-16,21 1 0,-21-1 0,21 0 15,-21 1-15,21-22 0,-22 21 0,22-21 16,-21 0-16,21 1 0,0-1 15,0 0-15,0-42 32,21 0-32,1-1 0,20 1 15,-21 0-15,0 0 0,0 0 16,22-22-16,-22 22 0,0 0 16,21-21-16,-20 21 0,-1-1 0,0 1 15,0 21-15,0-21 0,0 21 16,1 0-16,-1 21 15,-21 0-15,0 1 0,0-1 16,0 21-16,0-21 0,0 22 16,21-22-16,-21 0 0,0 21 0,21-21 15,-21 1-15,0-1 16,21 0-16,0 0 0,1 0 0,-1 0 16,0-21-16,0 0 0,21 0 0,-20 0 15,20 0-15,0 0 0,1 0 16,-22-21-16,21 0 0,0 0 0,1 0 15,-22 0-15,21-22 0,1 22 16,-22-21-16,0-1 0,0 1 0,0-43 16,-21 43-16,0 0 0,0-1 15,0 1-15,-21 21 0,0-21 16,0-1-16,0 22 0,21 0 16,-22 0-16,1 21 0,0 0 0,0 0 15,0 0-15,0 0 0,21 21 16,-22-21-16,1 21 0,21 0 0,-21 0 0,21 1 15,0-1-15,0 0 16,0 0-16,0 0 0,0 0 0,42 1 16,-20-22-16,-1 21 0,0-21 15,21 0-15,-21 0 0,22 0 0</inkml:trace>
  <inkml:trace contextRef="#ctx0" brushRef="#br0" timeOffset="80238.78">12679 8615 0,'-21'21'16,"42"-21"15,0 0-31,0 0 16,0 0-16,0 0 0,1 0 15,-1 0-15,0 0 0,0 0 16,0 0-16,-42 0 31</inkml:trace>
  <inkml:trace contextRef="#ctx0" brushRef="#br0" timeOffset="80382.78">12509 8827 0,'0'21'0,"0"-42"0,-21 42 15,21 0-15,21-21 32,1 0-32,-1 0 0,0 0 15,0 0-15,21 0 0,-20 0 0,20-21 16,-21 21-16,21 0 0</inkml:trace>
  <inkml:trace contextRef="#ctx0" brushRef="#br0" timeOffset="81015.94">13801 8573 0,'0'-43'0,"0"22"16,0 42 31,0 0-47,0 1 15,0-1-15,0 21 0,0-21 0,-22 0 16,22 22-16,0-22 0,-21 0 16,21 21-16,-21 1 15,21-22-15,-21 0 0,21 0 0,-21-21 16,21 21-16,0-42 31,0 0-31,0 0 16,0-21-16,0 20 0,0 1 15,0 0-15,21-21 0,0 21 0,0-22 16,0 22-16,22-21 0,20-22 16,-20 43-16,-1 0 15,0 0-15,1 0 0,-1 21 0,0 0 16,-21 0-16,22 0 0,-22 21 0,21 0 16,-21 0-16,-21 0 0,0 0 15,22 22-15,-22-22 0,0 21 0,0-21 16,0 43-16,0-22 0,0-21 15,0 1-15,-22-1 16,22 0-16,0 21 0,0-21 16,22-21-1,-1 0-15,0 0 16,0-21-16,0 0 0,0 0 0,1 0 16</inkml:trace>
  <inkml:trace contextRef="#ctx0" brushRef="#br0" timeOffset="81391.03">14605 8678 0,'0'0'0,"0"-21"31,0 0-15,21 21-16,0-21 0,0 21 15,1-21-15,-1 0 0,0 21 16,0-22-16,21 1 0,-20 0 0,-1 0 15,-21 0-15,21 0 0,-21-1 16,0 1-16,0 0 0,-21 21 16,0 0-1,-1 0-15,1 0 16,0 0-16,0 21 0,-21 0 0,20 1 16,1-1-16,0 21 0,0-21 0,0 0 15,0 22-15,-1-22 0,22 64 16,0-64-16,0 21 0,0 0 15,0 1-15,0-22 16,22 0-16,-1 0 0,0-21 0,42 21 16,-41-21-16,20 0 15,-21 0-15,21 0 0,-20 0 0,20-21 16,0 0-16,1 21 0,-22-42 0,21 21 16</inkml:trace>
  <inkml:trace contextRef="#ctx0" brushRef="#br0" timeOffset="81991.57">15346 8509 0,'0'0'0,"21"-21"16,-21 0-16,0 0 0,0-1 16,-21 22-1,0 22-15,-1-1 16,1 0-16,0 21 16,21-21-16,-21 1 0,0-1 0,21 21 15,0-21-15,-21 22 0,21-22 0,-22 21 16,22-21-16,0 0 0,0 1 15,0-1-15,0 0 0,0 0 16,22-21-16,-1 0 16,0 0-16,0 0 0,0 0 15,22-21-15,-22 0 0,0 0 16,21-1-16,-21 1 0,22 0 0,-22 0 16,21 0-16,-21 0 0,1-1 0,-1 1 15,0 0-15,0 0 0,21 0 16,-42 0-16,0 42 31,0 0-31,0 0 0,0 21 16,-21-20-16,21-1 15,-21 0-15,21 0 0,0 21 0,0-20 16,0-1-16,0 0 0,0 0 16,21 0-16,0-21 0,1 21 15,-1-21-15,0 0 0,0 0 0,0 0 16,22 0-16,-22 0 0,0-21 15,0 21-15,21-21 0,-20 0 0,-1 0 16,0-22-16,0 22 0,0 0 0,0-21 16,-21-1-16,0 22 0,0-21 15,0 21-15,0-22 0,0 22 0,0-21 16,-21 21-16,21 0 0,-21 21 16,0-22-16,0 22 0,0 0 0,-1 0 15,1 0-15,0 0 0,0 0 16,0 0-16,21 22 0,-21-22 15,21 21-15,-22-21 0,22 21 16,0 0 0,0 0-1</inkml:trace>
  <inkml:trace contextRef="#ctx0" brushRef="#br0" timeOffset="86931.08">17928 7938 0,'21'0'15,"-21"-22"-15,0 1 16,21 21-16,-21-21 0,0 0 16,0 0-1,0 0-15,0 42 32,0 0-17,0 21-15,0-21 0,0 22 0,-21 20 16,21-20-16,-21-1 15,21 21-15,-21-20 0,21 20 0,-21-20 16,21-1-16,-21 0 0,-1 1 16,22-1-16,-21 0 0,0 1 0,21-22 15,0 21-15,-21-21 0,21 0 16,-21 1-16,21-1 0,0-42 31,0-1-15,21 22-16,0-21 0,-21-21 0,21 21 15,0 0-15,1-1 0,-1-20 16,21 21-16,-21-21 0,0-1 0,1 22 16,-1-21-16,0 21 0,0-1 15,0 1-15,0 21 0,1 0 16,-22 21-16,0 1 16,0 20-16,0-21 15,0 0-15,0 22 0,0-22 0,0 21 16,0-21-16,0 0 0,0 22 0,0-22 15,0 0-15,21 0 0,0-21 16,0 21-16,0-21 0,0 0 16,22 0-16,-22 0 0,21 0 15,-21 0-15,22 0 0,-1 0 16,0-21-16,1 0 0,-1 0 0,0-21 16,-20 20-16,20-20 0,-21 21 15,21-21-15,-20-1 0,-22-63 16,0 43-16,0 21 0,0-22 15,0 22-15,0-22 0,0 22 0,-22 21 16,1-22-16,21 22 0,-21 0 16,0 0-16,0 21 0,0 0 15,-1 0-15,22 21 0,-21 0 16,21 0-16,-21 1 0,21-1 16,-21 21-16,21 0 0,0-20 0,0 20 15,0 0-15,0-21 0,0 22 0,0-22 16,0 0-16,0 0 0</inkml:trace>
  <inkml:trace contextRef="#ctx0" brushRef="#br0" timeOffset="87291.7">18881 8573 0,'0'0'16,"0"21"-16,21-21 0,0 0 16,0 0-16,0 0 15,0 0-15,1-21 0,-1 21 16,0-22-16,0 1 15,0 21-15,0-21 0,1 0 0,-1 0 16,0 0-16,0-1 0,0 1 0,-21 0 16,0-21-16,0 21 0,0-1 0,0 1 15,-21 21 1,0 0-16,-21 0 16,20 21-16,1 1 0,0-1 0,0 0 15,0 0-15,0 0 0,-1 22 16,22-22-16,0 0 0,-21 0 0,21 21 15,0-20-15,0-1 0,0 0 16,0 0-16,0 0 0,21 0 16,1-21-16,-1 0 0,0 0 0,0 0 15,21 0-15,-20 0 0,20 0 16,0 0-16,1 0 0,-1-21 16,0 21-16,22-21 0,-22 0 0,0 0 15,1-22-15,-1 22 0</inkml:trace>
  <inkml:trace contextRef="#ctx0" brushRef="#br0" timeOffset="87754.49">19812 8086 0,'0'-43'0,"0"86"0,0-128 16,0 43-16,0 21 0,0-1 15,0 1-15,0 0 0,-21 21 0,0 0 16,-1 0-16,1 21 16,0 0-16,21 22 0,-21-1 15,21 0-15,-21 1 0,21-1 0,-21 22 16,21-22-16,0 0 15,-22 1-15,22-1 0,-21 0 0,21 1 16,-21-1-16,21-21 0,0 21 0,0-20 16,0-1-16,-21-21 0,21 21 15,0 0-15,0-42 32,0 0-17,0 0-15,21 21 0,0-22 0,0 1 16,1 0-16,-1 0 0,0-21 15,21 20-15,-21 1 0,22 0 0,-22 0 16,21 21-16,1-21 0,-22 21 16,21 0-16,0 0 0,-20 0 15,20 21-15,-21 0 0,0-21 16,0 21-16,1 22 0,-22-22 0,0 0 16,0 0-16,0 0 0,-22 0 0,1 1 15,0-22-15,0 21 0,-21 0 16,-1 0-16,1-21 0,0 21 0,-1-21 15,1 0-15,-22 21 0,22-21 16,0 0-16,21 0 0,-22 0 0,22 0 16,21-21-1,0 0-15,42 0 16,-20 0-16</inkml:trace>
  <inkml:trace contextRef="#ctx0" brushRef="#br0" timeOffset="88203.46">20701 8128 0,'0'-42'0,"0"84"0,0-105 0,0 41 16,0 1-16,0 0 0,0 0 0,0 0 15,21 63 16,-21 0-31,0 1 0,0-1 16,0 0-16,0 22 0,0-22 0,0 22 16,-21-22-16,0 0 15,21 1-15,0-1 0,-21 0 0,21-20 16,-22 20-16,22-21 0,0 0 0,0 0 16,0 1-16,0-1 0,0 0 15,0-42 16,0 0-31,22 21 0,-1-22 0,-21 1 16</inkml:trace>
  <inkml:trace contextRef="#ctx0" brushRef="#br0" timeOffset="88567.18">20574 8107 0,'0'0'0,"-21"-42"15,0 20-15,21-20 0,0 21 0,0 0 16,0 0-16,0-1 0,21 1 15,0 0-15,0 21 0,21 0 0,1-21 16,-1 21-16,22 0 0,-1 0 16,1 0-16,-1 21 0,-21 21 0,22-20 15,-1 20-15,1 0 0,-1 1 16,-20-1-16,20 0 0,-20 22 0,-22-22 16,0 0-16,-21 1 0,0-1 0,0 0 15,-21 1-15,0-22 0,-22 21 16,1-21-16,0 1 0,-22-1 0,1 0 15,20 0-15,-20-21 16,-1 21-16,-42-21 0,43 0 16,21 0-16,-1 0 0,1 0 0,0 0 15,-1 0-15,22 0 16,0 0-16,21-21 16,21 21-1,21 0-15,-20-21 0,20 21 0,0 0 16,1-21-16,-1 21 0,21-21 0,-20-1 15,20 22-15</inkml:trace>
  <inkml:trace contextRef="#ctx0" brushRef="#br0" timeOffset="89114.74">21590 8488 0,'-64'-42'16,"43"20"-16,21 1 15,0 0-15,0 0 0,0 0 16,0 0-16,21-1 16,1 22-16,-1-21 0,21 21 0,-21 0 15,22 0-15,-1 0 0,0 0 16,1 0-16,20 21 16,-21 1-16,-20-1 0,41 42 15,-42-42-15,0 1 0,1-1 16,-22 21-16,0-21 0,0 0 0,-22 22 15,1-22-15,0 0 16,0-21-16,-21 21 0,20-21 0,-20 21 16,21-21-16,0 0 0,0 0 15,-1 0-15,22-21 16,0 0 0,22 0-16,20 21 0,-21-21 15,0 0-15,0-22 0,22 22 16,20-21-16,-20 21 0,-22-1 0,21 1 15,-21 0-15,22 0 16,-22 21-16,21 0 0,-21 0 16,0 0-16,1 21 0,-22 0 15,0 0-15,0 1 0,0-1 16,0 0-16,0 0 0,0 0 0,-22 0 16,1 1-16,21-1 0,-21 0 15,21 0-15,-21-21 0,0 21 0,21 0 16,0-42 31,0 0-47,0 0 15,21 0-15</inkml:trace>
  <inkml:trace contextRef="#ctx0" brushRef="#br0" timeOffset="89279.2">22331 8234 0,'0'-21'0,"0"42"0,0-63 0,0 20 15,-21 1-15,21 0 0,-22 21 16,1 0-16,0 0 0,0 0 16,21 21-1,0 0-15,0 1 16,0-1-16,21-21 0,0 21 16,-21 0-16,21-21 0,1 21 15</inkml:trace>
  <inkml:trace contextRef="#ctx0" brushRef="#br0" timeOffset="89635">22585 8340 0,'-21'0'31,"-1"0"-31,1 21 31,21 0-31,0 0 0,0 0 0,0 1 16,0-1-16,0 0 0,0 0 15,0 0-15,0 0 0,21 1 0,-21-1 16,0 0-16,0 0 16,22-21-16,-22 21 15,21-21-15,0 0 16,-21-21 0,21 21-16,0-21 0,-21 0 0,21 21 15,1-21-15,-1-1 0,0 1 16,0 0-16,0-21 0,0 21 15,-21-1-15,22 1 0,-1 0 0,0 0 16,0 21-16,-21-21 0,21 21 0,-21-21 16,21 21-16,1 0 0,-1 0 15,0 0 1</inkml:trace>
  <inkml:trace contextRef="#ctx0" brushRef="#br0" timeOffset="90231.08">22987 8446 0,'0'0'0,"0"21"0,21 0 15,0-21 1,0 0 0,1 0-16,-1 0 0,0 0 15,21-21-15,-21 21 0,1-21 0,-1 21 16,0-22-16,0 1 0,0 0 16,-21 0-16,0 0 15,0 0-15,0-1 0,0 1 16,-21 21-16,0 0 15,0 0-15,0 21 0,-1 1 0,1-1 16,0 0-16,0 0 0,0 0 16,0 0-16,-1 1 0,22-1 0,0 0 15,0 0-15,0 0 0,0 0 16,0 1-16,0-1 0,22 0 16,-1 0-16,21-21 0,-21 0 15,0 0-15,1 0 0,-1 0 16,0 0-16,0 0 0,0 0 15,0-21-15,1 21 0,-22-21 0,21 0 16,0-1-16,-21 1 0,21 0 16,0 0-16,-21-21 0,21 20 0,1 1 15,-1 0-15,0-21 0,0 21 16,0-1-16,0 22 0,1-21 0,20 21 16,-21 0-16,0 0 0,0 0 15,1 21-15,-1 1 0,0-22 0,-21 42 16,21-21-16,-21 0 0,0 0 15,0 1-15,0 20 0,0-21 16,0 0-16,0 0 0,0 1 0,0-1 0,0 0 16,-21-21-16,0 21 15,21-42 17,0 0-17,0 0-15,0-1 0,0 1 16,21 0-16,0 0 15,0-21-15,-21 20 0,21 1 0,1 0 16,-1 0-16,0 0 0,21 0 16,-21-1-16,1 1 0,-1 0 0</inkml:trace>
  <inkml:trace contextRef="#ctx0" brushRef="#br0" timeOffset="90994.17">24384 8043 0,'0'0'0,"0"-21"0,21 0 0,-21 0 0,21 0 15,-21 0-15,0-1 0,0 1 16,0 0-16,0 42 31,0 0-31,-21 22 0,0-1 16,0 0-16,21 1 0,0 20 16,-21-20-16,-1 20 0,1-21 0,21 22 0,0-22 15,-21 1-15,21-1 0,-21-21 16,0 21-16,21-20 0,0 20 0,0-21 15,0 0-15,0 0 16,21-21 0,0-21-1,0 0-15,0 0 0,1 0 16,-1 0-16,21-1 0,-21 1 0,0-21 16,22 0-16,-1 20 0,-21-20 15,22 0-15,-22 21 0,21-22 0,-21 22 16,0 21-16,1 0 0,-1 0 15,-21 42 1,0-20-16,0-1 0,0 21 0,0-21 16,0 0-16,0 22 0,0-22 15,0 21-15,0-21 0,0 1 16,0-1-16,0 0 0,0 0 16,21 0-16,0 0 0,0-21 0,22 0 15,-22 0-15,21 0 0,0 0 0,22 0 16,-22 0-16,1 0 0,20-21 15,-21 21-15,1-21 0,-1-21 0,22-22 16,-22 22-16,-21 0 16,0-1-16,-21-20 0,0-1 0,0 1 15,0-1-15,0 22 0,0-22 16,-21 22-16,0 0 0,0-1 0,-22 22 16,22 0-16,-21 0 0,21 21 15,-22 0-15,1 0 0,21 21 16,-21 0-16,20 0 0,-20 22 0,21-1 0,0 0 15,21 1-15,0 20 16,0-20-16,0-1 0,0 0 0,21-21 16,21 22-16,-21-1 0,22-21 15,-22 0-15,21 1 0</inkml:trace>
  <inkml:trace contextRef="#ctx0" brushRef="#br0" timeOffset="91631.47">25760 8509 0,'21'-21'0,"-42"42"0,63-42 0,-21 0 15,-21 0-15,0-22 0,0 22 16,0 0-16,0-21 0,0 20 0,0 1 16,0 0-16,0 0 0,-21 0 0,0 21 15,0 0-15,-22 0 0,22 0 16,0 21-16,-21 0 0,21 21 16,-22-20-16,1-1 0,21 21 0,-22-21 15,22 22-15,0-22 0,0 0 16,21 21-16,0-21 0,0 1 0,0-1 15,0 0-15,0 0 16,21 0-16,0-21 0,0 0 0,1 0 16,-1 0-16,0 0 0,21 0 0,-21 0 15,1 0-15,20 0 16,-21-21-16,0 0 0,0 0 0,22 0 16,-22-1-16,0 1 0,0 0 15,0-21-15,1 21 0,-1-1 0,0-20 16,0 21-16,-21 0 0,0 42 31,0 0-31,-21 0 16,0 0-16,0 1 0,21-1 15,0 21-15,-22-21 0,22 0 0,0 1 16,0-1-16,0 0 0,0 0 16,0 0-16,22 0 0,-1-21 15,0 0-15,21 0 16,-21 0-16,1 0 0,20 0 0,-21 0 15,21-21-15,-20 21 0,-1-21 16,21 0-16,-21 0 0,0 0 16,22-1-16,-22 1 0,0-21 0,21 21 15,-20 0-15,-1-22 0,-21 22 16,21 21-16,-21-21 0,21 21 0,-21 21 31,0 0-31,0 0 16,-21 1-16,21-1 0,-21 0 0,21 0 15,0 0-15,0 0 16,0 1-16,21-22 47,0 0-47</inkml:trace>
  <inkml:trace contextRef="#ctx0" brushRef="#br0" timeOffset="91976.1">26585 7980 0,'-21'-21'16,"42"42"-16,-63-63 0,0 20 0,20 22 0,1 0 15,0 0-15,0 0 0,0 0 16,0 0-16,-1 0 0,1 22 0,0-1 16,21 0-16,0 0 15,0 0-15,0 0 0,0 1 16,21-22-16,0 21 15,1-21-15,-1 0 0,0 0 0,21 0 16,-21 0-16,1 0 0,-1-21 16,0-1-16,-21 1 0,21 21 0,-21-21 15,21 0-15,-21 0 0,0 0 16,0-1-16,0 1 0,0 0 0,0 0 16,-21 21-16,0-21 0,0 0 15,0 21-15,-1 0 16,1 0-16,0 0 0,21 21 15,-21 0-15,21 0 16,0 0 0,42-21-16</inkml:trace>
  <inkml:trace contextRef="#ctx0" brushRef="#br0" timeOffset="92292.4">26987 7832 0,'0'0'0,"0"-21"0,0-1 0,-21 22 47,0 22-47,0-1 16,21 21-16,-21-21 0,0 22 0,-1-1 16,1 21-16,0-20 0,0 20 15,0 43-15,0-64 0,-1 1 16,22-1-16,0 0 0,-21 1 0,21-22 15,-21 21-15,21-21 0,0 1 16,-21-1-16,21 0 0,0 0 0,0 0 16,0 0-1,21-21-15,0 0 0,0 0 0,1 0 16,-1 0-16,0-21 16,21 0-16,-21 0 0,1 21 15,-1-21-15,0 0 0,0-22 0</inkml:trace>
  <inkml:trace contextRef="#ctx0" brushRef="#br0" timeOffset="92493.35">26670 8170 0,'0'0'0,"-21"0"0,42 0 47,0 0-47,0 0 0,0 0 15,22 0-15,-22 0 0,0 0 16,21 0-16,-20 0 0,20 0 0,-21 0 16,21-21-16,-20 21 0,-1 0 15,0 0-15,0-21 0</inkml:trace>
  <inkml:trace contextRef="#ctx0" brushRef="#br0" timeOffset="93151.01">28384 6900 0,'0'0'0,"-21"0"0,0 0 16,0 0-16,0 0 0,0 0 15,-1 0-15,-20 0 16,21 0-16,0 22 0,-22 20 16,22 0-16,-21 1 0,0 20 0,-22 1 15,22 20-15,-1 1 0,1 0 16,0-22-16,-43 106 0,43-84 16,-1 0-16,22-1 0,-21 1 15,21 0-15,0-1 0,-1-20 16,22-1-16,-21 1 0,21-1 0,0 1 0,0-22 15,21 1-15,1-1 16,-1 0-16,0 1 0,0-1 0,21 0 0,-20-21 16,20 22-16,0-22 0,22 0 15,-22-21-15,0 0 0,22 0 16,-22 0-16,22 0 0,-22-21 16,0 0-16,22 0 0,-22-1 0</inkml:trace>
  <inkml:trace contextRef="#ctx0" brushRef="#br0" timeOffset="107368.93">1566 17399 0</inkml:trace>
  <inkml:trace contextRef="#ctx0" brushRef="#br0" timeOffset="109207.49">28279 8043 0,'0'22'0,"0"-1"16,0 0 0,0 0-1,21-21 16,0 0-31,0 0 16,-21-21-16,0 0 16,0 0-16,0-1 15,0 1-15,0 0 16,0 0-16,0 0 0,-21 0 16,0-1-16,0 22 15,-1 0-15,1 0 0,0 0 16,-21 0-16,21 0 0,-1 22 15,-20-22-15,21 21 0,-21 21 0,-1-21 16,22 22-16,-21-22 0,21 21 16,-1-21-16,-20 22 0,42-22 0,-21 21 15,21-21-15,0 0 0,0 1 0,0-1 16,0 0-16,21 0 16,0-21-16,0 0 0,22 0 0,-22 0 15,21 0-15,-21 0 0,22-21 16,-1 0-16,-21 21 0,22-21 0,-22-22 15,21 22-15,-21 0 16,0-21-16,1-1 0,-1 1 0,0 0 16,0-1-16,0 1 0,-21 0 0,21-1 15,-21-20-15,0 20 0,0 1 16,0 21-16,0-21 0,0 20 0,0 1 16,0 0-16,0 0 0,0 42 15,0 0 1,-21 0-16,21 1 0,0 20 15,0 0-15,-21-21 0,21 22 0,0-1 16,0 0-16,0 1 0,0-1 16,0 0-16,0 1 0,0-1 15,0 0-15,0-20 0,0-1 0,0 0 16,0 0-16,0 0 0,0 0 16,0 1-16,21-22 15,0 0 1,1-22-16,-1 22 0,-21-21 15,0 0-15,21 0 0,0 21 16,-21-21-16</inkml:trace>
  <inkml:trace contextRef="#ctx0" brushRef="#br0" timeOffset="109695.35">28490 8086 0,'0'0'0,"0"-21"16,-21-1 0,0 1-16,21 0 15,0 0-15,0 0 16,21 21-16,0 0 15,-21-21-15,21 21 0,1 0 0,20 0 16,-21 0-16,0 0 0,0 0 16,1 21-16,-1-21 0,0 21 0,0 0 15,0 0-15,0 0 0,-21 1 16,0-1-16,0 0 0,0 21 0,0-21 16,0 1-16,0-1 0,-21 0 0,0 0 15,0-21-15,21 21 0,-21-21 16,0 21-16,-1-21 15,22-21 1,0 0-16,0 0 16,22 0-16,-1 0 0,0-1 0,-21-20 15,21 21-15,0-21 0,0-1 16,1 22-16,-22 0 0,42-21 0,-21 20 16,0 1-16,0 0 0,22 0 15,-22 21-15,0 0 0,0 0 16,0 0-16,1 0 15,-22 21-15,0 0 0,0 0 0,0 1 16,0 20-16,0-21 0,0 0 16,0 22-16,-22-22 0,22 0 0,-21 0 15,21 0-15,0 0 0,0 1 16,0-1-16,0 0 16,0-42 15,21 0-16,-21-1-15</inkml:trace>
  <inkml:trace contextRef="#ctx0" brushRef="#br0" timeOffset="109855.2">29062 7768 0,'-21'-21'0,"42"42"0,-42-63 0,-1 42 0,1 0 15,21-21-15,-21 21 16,21 21 15,21-21-31,-21 21 16,21-21-16,1 0 0,-22 21 0</inkml:trace>
  <inkml:trace contextRef="#ctx0" brushRef="#br0" timeOffset="110203.18">29231 7832 0,'0'21'32,"0"0"-32,0 0 15,0 0-15,0 1 0,0-1 16,21 0-16,-21 0 0,0 0 16,21 22-16,-21-22 0,0 0 0,0 0 15,0 0-15,0 0 16,22-21-1,-1 0 1,0-21-16,0 0 16,0 0-16,-21 0 15,21-22-15,1 22 0,-22 0 16,21 0-16,0-21 0,-21 20 0,0 1 16,21 0-16,-21 0 0,21 21 15,-21-21-15,21 21 16,-21 21-1,0 0 1</inkml:trace>
  <inkml:trace contextRef="#ctx0" brushRef="#br0" timeOffset="110511.2">29549 8065 0,'42'-22'31,"-21"1"-31,-21 0 0,21 0 0,-21 0 16,21 0-16,-21-1 0,0 1 16,0 0-16,0 42 47,-21 0-47,0-21 0,21 43 15,-21-22-15,21 0 0,-21 0 16,21 0-16,0 1 0,0 20 15,0-21-15,0 0 0,0 0 16,0 1-16,0-1 16,21-21-16,0 0 0,0 0 15,0 0-15,1 0 16,-1 0-16,0-21 0</inkml:trace>
  <inkml:trace contextRef="#ctx0" brushRef="#br0" timeOffset="110875.18">29845 7916 0,'0'0'0,"0"-21"0,0 0 0,0 0 16,0 0-16,0 0 15,21-1 1,0 22-16,0 0 0,1 0 16,-1 0-16,0 0 15,0 22-15,0-1 0,-21 0 0,0 0 16,0 0-16,21 0 0,-21 1 15,0-1-15,0 21 0,0-21 0,0 0 16,0 1-16,0-1 0,-21-21 0,21 21 16,0 0-16,-21-21 0,0 0 15,21-21 17,0 0-32,0 0 15,0-1-15,0 1 16,21 0-16,0 0 0,-21 0 0,21 0 15,1 21-15,-22-22 0,21 1 16,0 21-16,0 0 0,0-21 16,0 21-1,1 0-15,-22 21 0,21-21 16</inkml:trace>
  <inkml:trace contextRef="#ctx0" brushRef="#br0" timeOffset="111099.18">30332 8170 0,'0'22'16,"0"-1"-16,0 0 16,0 0-16,0 0 15,0 0-15,0 1 0,-21-22 16,-1 21-16,1 0 0,-21 0 15,0 0-15,20 0 0,-20-21 16,0 22-16,-1-1 0,1-21 0,0 0 16,21 0-16</inkml:trace>
  <inkml:trace contextRef="#ctx0" brushRef="#br0" timeOffset="112692.92">30861 6964 0,'0'0'0,"21"-21"0,0 0 0,0-1 0,1 22 16,-22-21-16,0 0 15,21 0-15,-21 42 16,-21 0 0,21 0-16,-22 22 0,-20 41 15,21-41-15,0 20 16,0 1-16,-1-1 0,1-20 0,-21 20 16,42-21-16,-21 1 0,0-1 15,-1-21-15,22 22 0,-21-22 0,21 0 16,0-42 15,21 0-31,1-1 0,-1 1 16,0 0-16,0-21 0,0 21 0,0-22 15,1 1-15,-1 21 0,-21-22 16,21 22-16,-21 0 0,21 0 16,-21 42-1,21 21-15,-21-20 16,0-1-16,0 21 0,0-21 0,0 22 15,21-22-15,-21 21 0,22-21 16,-1 0-16,-21 1 0,21-1 0,0 0 16,0-21-16,0 21 0,22-21 15,-22 0-15,21 0 0,1 0 0,-1 0 16,-21 0-16,21-21 0,1 0 16,-1 0-16,0-1 0,-20 1 0,-1-21 15,0 0-15,0-1 0,-21-20 16,0 20-16,0-20 0,0 21 15,0-22-15,0 22 0,-21-22 16,21 22-16,-42-22 0,20 22 0,1 0 16,-21-1-16,0 22 0,-1 0 15,1 0-15,0 0 0,-1 21 0,1 0 16,0 21-16,-1 0 0,22 0 16,-21 22-16,21-1 0,-1 0 15,1 1-15,21-1 0,0 21 16,0 1-16,0-22 0,0 22 0,0-1 15,0-20-15,0-1 0,21 0 16,1 1-16,-1-1 0,0 0 0,0-21 16,0 1-16,0-1 0,43-21 15,-22 0-15,-21 0 0,22 0 16,-22 0-16,21 0 0,1 0 16,-1-21-16,-21-1 0,21-20 0,-20 21 15,20 0-15,-21-22 0,0 22 16,0 0-16,-21-21 0,0 21 0,22-1 15,-22 1-15,0 42 32,0 1-32,0 20 15,0-21-15,0 0 0,0 0 16,-22 1-16,22 20 0,0-21 0,0 0 16,0 0-16,0 1 0,0-1 15,22-21-15,-1 0 16,0 0-16,0 0 15,0 0-15,0 0 16,1-21-16,-1-1 0,0 1 16,-21 0-16,21 0 0,0 0 0,-21 0 15,0-1-15,21 1 0,-21 0 16,22 0-16,-22 0 0,0 42 31,0 0-31,0 0 16,0 0-16,0 1 0,0-1 15,0 0-15,0 0 16,0 0-16,0 0 16,21-21-16,0 0 15,0 0-15,0 0 16,0 0-16,1-21 0,-1 0 0,0 21 16,0-21-16,-21 0 0,21 0 15,0-1-15,-21 1 0,22 0 16,-22 0-16,0 0 0,0 42 31,0 0-15,0 0-16,0 0 15,0 1-15,0-1 0,0 0 16,0 0-16,0 0 0,0 0 16,21 1-16,0-22 15,0 0-15,0 0 16,0 0-16,1 0 0,-1 0 15,0 0-15</inkml:trace>
  <inkml:trace contextRef="#ctx0" brushRef="#br0" timeOffset="113092.19">32512 7197 0,'0'-21'0,"0"42"0,-21-42 0,0 21 15,-1 0-15,1 0 16,0 21-16,0 0 0,0 0 0,0 0 15,-1 0-15,1 1 0,0-1 16,0 0-16,21 0 0,0 0 16,0 22-16,0-22 0,0 0 15,0 0-15,21-21 16,0 0-16,0 0 16,1 0-16,-1 0 0,0 0 15,0-21-15,0 21 0,0-21 16,1 0-16,-22-1 0,21 1 0,-21-21 15,21 21-15,-21 0 0,0-1 16,0 1-16,0 0 0,0 42 31,0 22-15,0-22-16,0 0 0,0 0 16,-21 0-16,21 22 0,0-22 0,0 0 15,0 0-15,0 0 16,21 0-16,0-21 15,0 0 1,0-21-16,1 21 16</inkml:trace>
  <inkml:trace contextRef="#ctx0" brushRef="#br0" timeOffset="113360.17">32851 6858 0,'0'0'0,"0"-21"0,0 0 15,-22 0-15,1-1 16,0 22-16,21 22 16,-21-22-16,0 21 0,21 21 15,-21-21-15,21 22 0,0-1 16,0 0-16,0 1 0,-22-1 0,22 0 16,0 1-16,0-1 15,-21 0-15,21 1 0,0-1 0,0-21 16,0 0-16,0 22 0,0-22 15,0 0-15,21-21 32,1 0-17</inkml:trace>
  <inkml:trace contextRef="#ctx0" brushRef="#br0" timeOffset="113583.5">32935 7197 0,'0'0'0,"-21"21"47,0 0-47,21 0 0,0 0 15,-21 1-15,21-1 0,-21 0 0,21 0 16,0 0-16,0 0 0,0 1 16,0-1-16,-22 0 0,22 0 15,22-21 16,-1 0-31,0 0 0,0 0 0,21 0 16,-20 0-16</inkml:trace>
  <inkml:trace contextRef="#ctx0" brushRef="#br0" timeOffset="114200.37">33168 7324 0,'0'0'0,"0"-21"16,-21 21-1,21 21 1,-21-21-16,21 21 0,0 0 15,-21 0-15,21 0 16,0 1-16,0-1 0,-22-21 0,22 21 16,0 0-16,0 0 15,0 0-15,0-42 47,0 0-31,0 0-16,0 0 0,0 0 15,0-1-15,0 1 0,22 0 16,-1-21-16,0 21 0,-21-1 16,21 1-16,0 0 0,0 21 15,1 0-15,-1 0 16,0 21 0,-21 0-16,0 1 0,0-1 0,0 0 15,0 0-15,0 0 0,0 22 16,0-22-16,-21-21 0,21 21 0,0 0 15,0 0-15,0 0 16,-21-21-16,21-21 31,0 0-15,0 0-16,21 0 16,-21 0-16,21-1 0,0 1 15,0 0-15,0-21 0,1 21 0,-1-1 16,0 1-16,21 0 0,-21 0 15,1 21-15,-1 0 16,0 21-16,-21 0 16,0 0-16,0 1 0,0-1 15,0 0-15,0 21 0,-21-21 0,21 1 16,-21-1-16,21 0 0,0 0 16,0 0-16,0 0 0,0 1 15,0-44 16,0 1-31</inkml:trace>
  <inkml:trace contextRef="#ctx0" brushRef="#br0" timeOffset="114382.64">33380 6943 0,'-21'-21'0,"42"42"0,-64-64 0,22 43 16,0-21-16,21 0 15,-21 21-15,0 0 0,21 21 47,-21-21-31,-1 21-16,1-21 0</inkml:trace>
  <inkml:trace contextRef="#ctx0" brushRef="#br0" timeOffset="114579.19">32618 7091 0,'42'0'32,"-21"0"-32,0 0 0,1 0 15,-1 0-15,21 0 0,-21 0 16,22 0-16,-22 0 0,0 0 0,0 0 15,0 0 1</inkml:trace>
  <inkml:trace contextRef="#ctx0" brushRef="#br0" timeOffset="115425.74">31178 8086 0,'0'0'16,"22"-21"-16,-22-1 0,0 1 0,0 0 15,-22 42 17,1 0-32,0 1 0,0-1 15,0 21-15,-22-21 0,22 22 0,0-1 16,0-21-16,0 21 0,0 1 15,21-22-15,0 0 16,0 0-16,0 0 16,21-21-1,0 0-15,0 0 0,0-21 16,0 21-16,1-21 0,-1 0 16,0 21-16,0-21 0,0 0 0,0-1 15,-21 1-15,0 0 0,0 0 16,0 0-16,0 0 0,0-1 0,0 1 15,0-21-15,0 21 0,0 0 16,0-1-16,0 1 16,0 0-16,22 21 15,-1-21-15,0 21 16,0 0-16,0 0 0,0 0 16,1 0-16,-1 0 15,-21 21-15,21 0 0,-21 0 16,0 1-16,0-1 0,0 0 15,0 21-15,0-21 0,0 22 0,0-1 16,-21 0-16,0 1 0,21-1 16,-22 22-16,22-22 0,-21 0 0,0 1 15,0 20-15,21-21 0,-21 22 16,0-1-16,-1-20 0,1 20 0,21 1 16,-21-22-16,0 0 0,0 1 15,21-22-15,0 21 0,-21-21 16,21 1-16,-22-1 0,22 0 0,-21-21 15,0 0-15,0 0 16,0 0-16,0 0 16,-1-21-16,1 0 0,21-1 15,-21 1-15,21-21 0,0 21 16,0-22-16,0 22 0,0-63 16,0 41-16,0 1 0,21 0 15,0-1-15,1-20 0,20 20 16,0 1-16</inkml:trace>
  <inkml:trace contextRef="#ctx0" brushRef="#br0" timeOffset="115827.31">31919 8086 0,'0'0'16,"0"-21"-16,0-1 0,0 1 15,0 0-15,0 0 0,0 0 16,-21 21-1,0 0-15,0 0 0,0 0 16,-1 21-16,1 0 0,0 0 16,0 0-16,0 1 0,0-1 15,-1 0-15,22 0 0,-21 21 16,21-20-16,0-1 0,0 0 0,0 0 16,21 0-16,1 0 15,-1 1-15,0-1 0,0 0 0,0-21 16,-21 21-16,21 0 0,1 0 15,-1 1-15,-21-1 16,0 0-16,-21 0 16,-1-21-16,1 0 0,0 0 15,-21 0-15,21 21 0,-1-21 16,1 0-16,-21 0 0,21 0 0,0 0 16,-1 0-1,22-21 1,0 0-1,22 0-15,-1 21 0,0-21 16</inkml:trace>
  <inkml:trace contextRef="#ctx0" brushRef="#br0" timeOffset="116139.46">31940 8361 0,'22'0'15,"-22"-21"-15,21 21 16,0-21-16,0-1 16,0 1-16,0 0 0,-21 0 15,22 21-15,-22-21 0,-22 21 32,1 0-32,0 0 0,0 21 15,0 0-15,0 0 0,-1 0 0,1 1 16,21-1-16,-21 0 15,21 0-15,-21 0 0,21 0 0,0 1 16,0-1-16,0 0 0,0 0 16,21-21-1,0 0-15,0 0 0,1 0 16,-1 0-16,21 0 0,-21-21 0,0 21 16</inkml:trace>
  <inkml:trace contextRef="#ctx0" brushRef="#br0" timeOffset="116392.03">32385 8192 0,'-64'-22'31,"43"22"-31,0 0 16,0 22-16,0-1 0,0 0 15,21 0-15,-22 0 0,1 0 16,21 22-16,-21-22 0,21 0 15,0 0-15,0 0 0,0 1 0,0-1 16,0 0-16,0 0 0,21-21 16,0 0-16,1 0 15,-1 0-15,0 0 0,0 0 0,0 0 16,0 0-16,22-21 0,-22 21 16</inkml:trace>
  <inkml:trace contextRef="#ctx0" brushRef="#br0" timeOffset="117092.98">32575 8319 0,'0'0'0,"22"-22"0,-22 1 16,21 0-16,-21 42 31,-21 0-15,-1-21-16,1 22 0,21-1 0,-21 0 16,21 0-16,-21 0 0,21 0 15,-21-21-15,21 22 0,0-1 16,0 0-16,21-21 31,0 0-15,0 0-16,0 0 0,-21-21 15,22 0 1,-22-1-16,0 1 0,0 0 16,0 0-16,0 0 15,-22 0-15,1 21 16,21-22-16,-21 22 0,42 0 47,0 0-47,1 0 15,-1 0-15,0 0 16,0 0 0,-21 22-16,0-1 0,0 0 15,0 0 1,0 0-16,0 0 15,0 1 1,0-44 31,0 1-31,0 0-1,21 0-15,-21 0 0,21 0 16,-21-1-16,22 22 15,-1-21-15,0 21 16,0 0 0,-21 21-16,0 1 15,0-1-15,0 0 16,0 0-16,0 0 0,0 0 16,0 1-16,-21-22 15,21 21-15,-21-21 16,42 0 31</inkml:trace>
  <inkml:trace contextRef="#ctx0" brushRef="#br0" timeOffset="117831.34">33062 8276 0,'0'-21'0,"-42"0"31,21 21-31,0 0 0,-1 0 16,1 0-16,0 21 0,0-21 15,21 21-15,-21 0 0,0 1 0,-1-1 16,22 0-16,-21 0 16,21 0-16,0 0 0,-21-21 0,21 22 15,0-1 1,21-21-1,0 0-15,1 0 16,-1 0-16,0 0 0,0-21 16,0-1-16,0 1 15,1 0-15,-22 0 0,21-21 16,0 20-16,-21-20 0,0 0 0,21-1 16,0 1-16,-21 0 0,0-1 15,0 22-15,21-21 0,-21 21 0,0-22 16,0 22-16,0 0 15,0 42 17,-21 0-32,21 1 15,0 20-15,0-21 0,0 21 0,-21-20 16,21 20-16,0 0 0,0-21 16,-21 22-16,21-22 0,0 21 0,0-21 15,0 1-15,0-1 0,0 0 16,0 0-16,0 0 0,0 0 15,21-21 1,0 0-16,0 0 0,1 0 16,-1 0-1,0-21-15,0 0 0,0 21 0,0-21 16,1 0-16,-22 0 0,0-1 16,21 1-16,-21 0 0,0 0 15,-21 21 16,21 21-31,0 0 0,0 0 16,0 1-16,0-1 16,0 0-16,-22 0 0,22 0 15,0 0-15,0 1 16,-21-22-16,21 21 16,-21-21-16,0 0 0,21 21 15,-21-21-15,0 0 0,-1 0 16,1 0-16,0 0 15,0-21 1</inkml:trace>
  <inkml:trace contextRef="#ctx0" brushRef="#br0" timeOffset="118318.78">32406 8657 0,'0'-21'0,"0"42"0,0-63 16,-21 42 15,0 0-31,0 0 0,-1 21 16,1-21-16,0 21 0,0 22 15,0-22-15,21 21 0,-21 0 0,-1 1 16,22-1-16,-21 0 0,21 1 16,0-1-16,0 0 0,0 1 0,0-22 15,0 0-15,0 21 0,0-20 16,0-1-16,21 0 0,1-21 0,-1 21 16,0-21-16,0 0 15,0 21-15,0-21 0,1 0 0,-1 0 16,21 0-16,-21 0 0,0 0 15,1-21-15,20 21 0</inkml:trace>
  <inkml:trace contextRef="#ctx0" brushRef="#br0" timeOffset="118843.18">32787 8911 0,'0'0'0,"0"-21"15,0 0 1,21 21-16,0-21 16,1 21-16,-1 0 15,0 0-15,0 0 0,0 0 0,0 0 16,-21 21-16,22 0 16,-22 0-16,0 0 0,0 1 15,-22-1-15,22 0 0,-42 0 16,21 0-16,0-21 0,0 21 15,-22 1-15,22-22 0,0 0 16,0 21-16,0-21 0,-1 0 0,1 0 16,42 0 15,1 0-31,-1 0 16,0 0-16,0 0 15,0 0-15,0 0 0,1 0 0,-1 0 16,0 0-16,0 0 0,0 21 15,0-21-15,1 21 0,-22 0 16,21-21-16,-21 21 0,0 1 16,0-1-16,-21-21 15,-1 0-15,1 21 0,0-21 16,0 0-16,0 0 0,0 21 0,-1-21 16,1 0-16,0 0 0,0 0 15,0 0 1,21-21-1,0 0 1,0 0-16,21-1 16</inkml:trace>
  <inkml:trace contextRef="#ctx0" brushRef="#br0" timeOffset="119192.17">33274 8678 0,'0'-42'31,"21"42"-15,0 21-1,-21 0-15,21-21 0,1 43 16,-1-22-16,0 0 0,0 21 15,-21 1-15,21-22 0,-21 21 16,0 1-16,0-22 0,0 21 0,0 0 16,0-20-16,-21-1 0,0 21 0,0-21 15,-22 0-15,22 1 16,-21-1-16,21-21 0,-22 21 0,22 0 16,0-21-16,0 0 0,0 0 15,21-21 1,21 0-1</inkml:trace>
  <inkml:trace contextRef="#ctx0" brushRef="#br0" timeOffset="119566.73">33591 8403 0,'-21'0'0,"42"0"0,-42-21 15,0 21-15,42 0 32,0 21-32,1 0 0,-1 1 15,0 20-15,0-21 0,0 21 16,0-20-16,1 20 0,-1 21 16,0-20-16,0-1 0,-21 22 0,0-22 15,0 0-15,0 22 0,0 20 16,-21-41-16,0-22 15,-22 21-15,22 1 0,-21-22 16,0 0-16,-1 0 0,1 0 0,0 0 16,-1 1-16,22-1 0,-21-21 15,21 0-15,-1 21 0,1-21 0,0 0 16,42 0 15,0-21-15,1 21-16,-1-21 0,0-1 15</inkml:trace>
  <inkml:trace contextRef="#ctx0" brushRef="#br0" timeOffset="119794.78">33845 9292 0,'0'21'31,"0"1"0</inkml:trace>
  <inkml:trace contextRef="#ctx0" brushRef="#br0" timeOffset="120042.17">33845 9631 0,'0'0'0,"-21"21"0,0-21 0,21 21 0,-21 0 15,21 1-15,-21-22 16,21 21-16,-21-21 0,21 21 0,0 0 16,-22-21-16,1 21 0,0 0 15,0-21-15,0 22 0,0-1 16,-1-21-16,-20 21 0,0 0 0,-1-21 16,22 21-16,-21-21 0,-22 0 15,22 21-15,0-21 0</inkml:trace>
  <inkml:trace contextRef="#ctx0" brushRef="#br0" timeOffset="123598.27">1545 10097 0,'0'0'0,"0"-22"0,0 1 15,-21 0-15,21 0 0,-21 21 16,21 21 15,0 0-31,0 0 0,0 1 16,0-1-16,21 21 0,0 0 16,-21 1-16,0-1 0,0 22 0,21-22 15,-21 21-15,0 1 0,0-22 16,0 1-16,0-1 0,0 0 0,0-21 15,0 1-15,0-1 0,0 0 16,0-42 0,0 0-1,0-1-15,0-20 0,0 21 0,0-21 16,21-1-16,-21 1 0,22 0 16,-22 20-16,21-20 0,0 0 15,-21 21-15,21-1 0,0 1 16,0 0-16,1 21 0,-1 0 15,0 0-15,0 21 0,0 0 16,0 1-16,1 20 0,-1 0 0,-21-21 16,21 22-16,0-1 0,-21-21 15,21 0-15,0 22 0,1-22 0,-1 0 16,0-21-16,0 0 16,0 0-16,22 0 0,-22 0 15,0-21-15,21 0 0,-21 0 0,22-1 16,-1-20-16,-21 21 0,22-21 15,-22-1-15,0 1 0,0 0 16,0-1-16,-21 1 0,0 0 0,0 20 16,0-20-16,-21 0 0,0 21 15,0-22-15,-22 22 0,22 0 0,-21 0 16,21 21-16,0 0 0,-22 0 16,22 0-16,0 0 0,0 0 15,0 0-15,-1 0 0,22 21 0,0 0 16,0 0-16,0 0 0,0 1 15,0-1-15,0 0 0,0 0 16,0 0-16,0 0 0,22-21 16,-1 22-16</inkml:trace>
  <inkml:trace contextRef="#ctx0" brushRef="#br0" timeOffset="123882.99">2900 10329 0,'42'0'15,"-42"-21"1,0 0-16,21 21 0,-21-21 16,0 0-16,0 0 15,-21 21 1,0 0-16,0 0 15,0 0-15,21 21 16,-22-21 0,22 21-16,0 0 15,22-21 1</inkml:trace>
  <inkml:trace contextRef="#ctx0" brushRef="#br0" timeOffset="125663.13">3577 10414 0,'0'0'0,"0"21"16,0 0-16,21-42 47,0-21-31,1 21-16,-1 0 0,0-1 15,0-20-15,0 21 0,0-21 0,1 20 16,-1 1-16,-21-21 0,0 0 15,0 20-15,0-20 0,0 21 0,0 0 16,0-22-16,0 22 0,-21 0 16,21 0-16,-22 21 0,1 0 15,0 0-15,0 21 16,21 0-16,0 0 0,0 1 16,0 20-16,0 0 0,0-21 15,0 43-15,0-22 0,0 1 16,0 20-16,0-21 0,0 22 0,21-22 15,0 1-15,0-1 0,-21 0 16,22-21-16,20 1 0,-21 20 0,0-42 16,0 21-16,1-21 0,-1 0 15,0 0-15,21 0 0,-21-21 0,1 21 16,-1-21-16,0-22 0,21 22 0,-21-21 16,1 0-16,20-1 0,-21 1 15,21-22-15,1-20 0,-22 41 16,0 1-16,-21-21 15,0 20-15,0 1 0,0 0 0,0-1 16,0 1-16,0 0 0,-21 20 0,21 1 16,0 0-16,-21 0 0,0 21 0,-1 0 15,22 21 1,-21-21-16,21 21 0,0 22 0,0-22 16,0 21-16,0 0 0,0-20 0,0 20 15,0 0-15,0 1 0,21-1 16,1 0-16,-22 1 0,21-1 0,0 0 15,0-21-15,-21 22 0,21-22 16,22 0-16,-22 0 0,0 0 0,0-21 16,21 0-16,-20 0 0,20 0 15,-21 0-15,21 0 0,-20-21 0,20 0 16,-21 0-16,21 0 0,-20 0 16,-1-22-16,0 22 0,0 0 15,0-21-15,0 20 0,1 1 0,-22 0 16,21-21-16,-21 21 0,0-1 15,0 1-15,0 42 32,0 1-32,0-1 15,0 0-15,0 0 0,0 0 0,0 0 16,0 1-16,0-1 0,0 0 0,0 0 16,0 0-16,0 0 0,0 1 15,0-1-15,0 0 0,0 0 16,0-42 31,0 0-47,0 0 0,0-1 15,0 1-15,0 0 0,0-21 0,21 21 16,0-22-16,-21 22 0,21 0 16,0 0-16,1 0 0,-1-1 0,-21 1 15,21 0-15,0 21 0,0 0 0,0 0 16,1 21-1,-22 0-15,0 1 0,0-1 16,0 0-16,0 0 16,0 0-16,0 0 0,0 1 0,0-1 15,21 21-15,-21-21 0,21 0 0,-21 1 16,21-1-16,0 0 16,0-21-16,1 21 0,-1-21 0,0 0 15,0 0-15,21 0 0,-20-21 0,20 0 16,-21 21-16,21-21 0,-20-1 15,20 1-15,-21 0 0,21 0 0,-20-21 16,-1 20-16,0 1 0,0-21 16,-21 21-16,0-22 0,0 1 0,0 0 15,0-1-15,0 1 0,0 0 0,0-1 16,0-20-16,0 42 0,0-22 16,0 1-16,0 21 0,0 0 0,0 0 15,0 42 1,0 0-1,0 0-15,0 0 0,0 22 0,0-1 16,0 0-16,0 1 0,0-1 16,0 0-16,0 1 0,0-1 15,0 0-15,0 1 0,0-22 0,0 21 16,0-21-16,0 22 0,0-22 0,0 0 16,0 21-16,0-21 0,21 1 15,0-1-15,1-21 16,-1 0-16,21 0 0,-21 0 0,0 0 15,1 0-15,20-21 0,-21-1 16,0 1-16,0 21 0,22-21 16,-22 0-16,0 0 0,0-22 0,0 22 15,1 0-15,-22 0 0,21 0 16,-21-22-16,21 22 0,-21 0 0,0 0 16,0 42 15,0 0-31,0 0 0,0 1 15,0-1-15,0 0 0,0 0 16,-21 0-16,21 0 0,0 1 0,0-1 16,0 0-16,0 0 0,0 0 15,21-21 17,0 0-32,0-21 0,0 0 15,1 0-15</inkml:trace>
  <inkml:trace contextRef="#ctx0" brushRef="#br0" timeOffset="125951.07">6392 9694 0,'-21'22'0,"42"-44"0,-42 65 0,0-22 15,21 0-15,0 0 16,0 0-16,21-21 31,0-21-15,-21 0-1,0 0 1,-21 21-16,0 0 16,0 0-1,0 0-15,-1 0 16,1 0 15</inkml:trace>
  <inkml:trace contextRef="#ctx0" brushRef="#br0" timeOffset="126163.27">5588 9948 0,'0'0'0,"21"0"16,0 0-1,22 0-15,-22 0 16,0 0-16,0-21 0,21 21 16,1-21-16,-22 21 0,21-21 0,-21 21 15,22-21-15,-22 21 0</inkml:trace>
  <inkml:trace contextRef="#ctx0" brushRef="#br0" timeOffset="126487.93">6667 9589 0,'0'0'0,"0"-22"15,0 1-15,0 0 16,0 0-16,0 42 47,0 0-47,0 22 0,0-22 0,0 21 15,0 0-15,0 1 0,0-1 16,0 0-16,0 22 0,-21-22 0,0 1 16,0 20-16,21-21 0,-21 1 0,21-1 15,0 0-15,0 1 16,0-1-16,0-21 0,0 22 0,0-22 0,21 0 15,-21 0-15,21-21 0,0 0 16,0 0-16,1 0 0,20 0 16,-21 0-16,21-21 0,-20 0 0,20 0 15,-21-1-15</inkml:trace>
  <inkml:trace contextRef="#ctx0" brushRef="#br0" timeOffset="127087.69">8149 9504 0,'0'0'0,"-21"-21"0,0-22 16,0 43-16,-1 0 15,1 0-15,-21 22 16,0-1-16,20 0 15,1 21-15,-21 1 0,21 20 0,-22 1 16,22-1-16,0 22 0,-21-22 0,21 22 16,-1 21-16,1-22 0,0 22 15,21 85-15,-21-107 0,21 22 16,0-21-16,0 0 0,0-1 16,0 1-16,21 0 0,21-22 0,1 1 15,-1-1-15,0-21 0,22 1 0,-22-1 16,22-21-16,-1 22 0,1-22 15,-1-21-15,-20 0 0,20 0 0,1 0 16,-1 0-16,1-21 0</inkml:trace>
  <inkml:trace contextRef="#ctx0" brushRef="#br0" timeOffset="129223.16">8318 10075 0,'-21'0'15,"42"0"-15,-42 22 0,0-22 0,21 21 16,21-21 15,0 0-31,1 0 0,-1-21 16,0 21-16,0-22 0,0 1 0,22 0 15,-22 0-15,21 0 0,-21 0 16,0-1-16,1 1 0,-1 0 0,-21 0 16,0 0-16,0 0 0,0-1 15,0 1-15,-21 0 0,-1 0 0,-20 21 16,21 0-16,0 0 0,-22 0 15,22 0-15,-21 21 0,21-21 16,-22 21-16,22 0 0,0 1 0,-21 20 16,-1 21-1,43-41-15,0 20 0,0-21 0,0 21 16,0 1-16,22-22 16,-1 0-16,0 0 0,0-21 0,0 21 15,0 1-15,1-22 0,-1 0 0,21 0 16,-21 21-16,0-21 0,1 0 15,-44 0 17,1 0-17,0 21-15,0-21 0,0 0 0,-22 21 16,22 0-16,0 0 16,0 1-16,0-1 0,21 0 15,0 21-15,-21-21 0,21 1 16,0 20-16,0 0 0,0-21 0,0 1 15,0-1-15,0 0 0,0 0 0,0 0 16,21 0-16,0-21 0,0 0 16,0 0-16,0 0 0,1 0 15,-1-21-15,0 21 0,0-21 16,0 0-16,0-21 0,1 20 0,-1-20 16,21 21-16,-21-21 0,22-1 15,-22 1-15,21 21 0,0-22 0,-20 22 16,-1-21-16,21 21 0,-21 0 15,0-1-15,1 22 0,-1 0 16,0 0 0,-21 22-16,0-1 15,0 21-15,0-21 0,0 0 16,0 22-16,0-22 0,0 0 0,0 21 16,0-20-16,0-1 0,0 0 15,-21 0-15,21 0 0,0-42 47,21 0-47,-21 0 0,21-22 16,0 22-16,0-21 0,1 21 0,-1-22 15,0 1-15,0 21 0,0-21 16,0 20-16,-21 1 0,0 0 0,22 0 16,-22 0-16,0 42 31,0 0-31,0 0 0,0 0 15,0 1-15,0-1 0,0 21 16,0-21-16,0 22 0,0-22 0,0 21 16,0 0-16,0-20 0,21-1 15,-21 0-15,21 0 0,0 0 0,0 0 16,0-21-16,1 0 0,-1 0 0,0 0 16,0 0-16,0 0 0,0-21 15,1 21-15,-1-21 0,0 0 16,0-21-16,0 20 0,0 1 0,1-21 15,-1 21-15,0 0 0,-21-22 16,21 22-16,0-21 0,0 21 0,-21-1 16,22 1-16,-22 0 0,0 0 15,21 0-15,0 21 0,0 0 16,0 0 15,-21 21-31,21 0 0,-21 0 16,22-21 15,-22-21 16,0 0-47,0 0 16,-22 21-16,22-21 15,-21 21-15,0 0 16,0 0-16,0 0 15,0 0-15,-1 21 0,1 0 16,21 0-16,0 0 0,-21 0 0,0 22 16,21-22-16,0 0 0,-21 21 15,21 1-15,0-22 0,0 0 16,0 21-16,0-20 0,0-1 0,21 0 16,0-21-16,0 21 0,0-21 15,22 0-15,-22 0 0,0 0 0,21 0 16,-20 0-16,20-21 0,0 21 15,-21-21-15,22 0 0,-22-1 0,21 1 16,1 0-16,-22 0 0,0 0 0,21-22 16,-42 22-16,21 0 0,-21 0 15,22 0-15,-22 0 0,0-1 0,0 1 16,0 0-16,0 0 16,-22 21-16,1 0 15,0 0-15,0 21 0,0 0 16,0 0-16,21 1 15,-22-1-15,22 0 0,0 21 0,0-21 16,-21 1-16,21 20 0,0-21 0,0 0 16,0 0-16,0 1 0,21-22 15,1 21-15,-1-21 0,0 0 0,0 0 16,0 0-16,0 0 0,1 0 16,-1-21-16,0-1 0,21 1 0,-21 0 15,1 0-15,20 0 0,-21 0 0,0-1 16,0 1-16,1 0 0,-1-21 15,0 21-15,-21-1 0,21 1 16,-21 0-16,0 0 0,0 0 0,0 0 16,0 42 15,0 0-31,0 21 16,0-21-16,-21 1 0,21 20 15,0 0-15,0 1 0,0 20 0,0 1 16,0-1-16,0 1 0,0-1 0,0 1 15,0 20-15,0-20 0,0 20 16,0 1-16,0 21 0,0-21 0,0-1 16,0 1-16,0 0 0,0-1 0,0-20 15,0 20-15,0-20 16,-21-22-16,21 22 0,0-22 0,0-21 16,0 22-16,0-22 0,0-42 31,0-22-31,0 22 0,0-21 15,0-1-15,0 1 0,0-21 0,0-1 16,0 1-16,0-22 0,0 0 16,0 1-16</inkml:trace>
  <inkml:trace contextRef="#ctx0" brushRef="#br0" timeOffset="129494.59">10393 10520 0,'0'-64'0,"0"128"0,0-170 15,0 64-15,0-1 0,0 1 0,0 21 16,0-21-16,0 20 0,0 1 15,21 0-15,0 0 0,0 21 0,0 0 16,1 0-16,20 0 0,-21 0 0,21 0 16,1 0-16,-22 21 0,0 0 15,21 0-15,-42 1 0,22-1 0,-22 21 16,0-21-16,0 22 0,-22-1 16,1-21-16,0 21 0,0-20 0,0-1 15,-22 21-15,22-21 0,0-21 0,-21 21 16,21 1-16,-1-22 15,1 0-15,21-22 16,0 1 0,0 0-16,0 0 0,0 0 15,21-22-15,1 22 0,-1-21 0</inkml:trace>
  <inkml:trace contextRef="#ctx0" brushRef="#br0" timeOffset="129735.14">11007 9737 0,'0'0'0,"21"-21"0,-21 42 32,0 0-17,0 0-15,-21 21 16,21 1-16,-22-1 0,22 0 0,-21 1 16,21-1-16,0 0 0,0 1 0,-21-22 15,21 21-15,0 1 0,-21-1 16,21-21-16,0 21 0,0-20 0,0-1 15,0 0-15,21-21 16,0 0-16,0 0 0,1 0 16,-1 0-16,0-21 0,0 0 0,-21-1 15</inkml:trace>
  <inkml:trace contextRef="#ctx0" brushRef="#br0" timeOffset="129923.03">10837 10139 0,'-21'0'0,"42"0"0,-63 0 0,42 21 16,21-21-1,0 0 1,0 0-16,1 0 0,20 0 0,0-21 16,-21 21-16,22 0 0,-1-21 15,0 21-15,1-21 0,-22 21 0,21-22 16</inkml:trace>
  <inkml:trace contextRef="#ctx0" brushRef="#br0" timeOffset="130736.56">11303 10160 0,'0'0'0,"0"21"16,21-21-1,0 0 1,0 0-16,1-21 0,-1 21 15,0-21-15,0 21 0,0-21 0,0 0 16,1-1-16,-22 1 16,21 21-16,-21-21 15,-21 21 1,-1 0-16,1 0 0,0 0 16,21 21-16,-21 0 0,0-21 15,0 22-15,-1-1 0,1 0 0,21 21 16,0-21-16,-21 1 0,21-1 0,0 21 15,0-21-15,0 0 0,0 1 16,0-1-16,0 0 0,21 0 0,0-21 16,1 21-16,-1-21 0,0 21 15,21-21-15,-21 0 0,22 0 0,-22 0 16,21 0-16,1-21 0,-1 0 0,0 0 16,1 0-16,-1 0 0,0-1 15,22 1-15,-22-21 0,0 21 16,1 0-16,-1-1 0,-21 1 0,22 0 15,-43 0-15,21 0 0,-21 0 16,0-1-16,0 1 0,0 0 16,-21 0-16,-1 21 0,1 0 15,0 0-15,0 0 0,0 0 0,0 0 16,-22 21-16,22 0 0,-21 0 0,21 1 16,-1-1-16,-20 0 0,21 21 15,0-21-15,0 22 0,21-22 16,0 21-16,-22-21 0,22 1 0,0-1 15,0 0-15,0 0 0,0 0 16,22-21-16,-1 0 0,0 0 0,0 0 16,0 0-16,0 0 0,1-21 15,20 0-15,-21 0 0,21 0 0,43-43 16,-64 22-16,22 21 16,-22-22-16,0 22 0,0-21 15,0-1-15,0 1 0,-21 0 0,0-1 16,0-20-16,0 21 0,0-1 15,0-20-15,0-22 16,0 64-16,0-21 0,0 20 0,0 44 31,0-1-31,0 21 0,-21 0 16,21 1-16,0 20 0,-21-20 0,21 20 16,0-21-16,-21 22 0,21-22 15,0 1-15,0-1 0,0 0 0,0-21 16,0 22-16,0-22 0,0 21 15,0-21-15,0 1 0,21-22 16,-21 21-16,21-21 0,0 0 16,22 0-16,-22-21 0,0-1 0,21 22 15</inkml:trace>
  <inkml:trace contextRef="#ctx0" brushRef="#br0" timeOffset="131243.26">13229 9694 0,'0'0'15,"-63"-127"1,20 127-1,22 0-15,-21 0 0,21 0 16,-22 0-16,1 22 0,21-1 16,-22 0-16,22 21 0,-21 1 15,21-1-15,0 0 0,-1 1 0,1 20 16,0-21-16,0 22 0,21-22 0,-21 1 16,21 20-16,0-21 0,0 1 15,0-1-15,0-21 0,0 22 0,21-22 16,0 0-16,0 0 0,0 0 0,1 0 15,20-21-15,0 0 0,1 0 16,-1 0-16,21-21 0,-20 0 0,20 0 16,-20 0-16,20 0 0,-21-22 15,1 22-15,-1 0 0</inkml:trace>
  <inkml:trace contextRef="#ctx0" brushRef="#br0" timeOffset="132727.42">13568 9991 0,'0'0'16,"-21"0"-16,-1 0 15,1 0-15,0 21 16,0 0-16,0 0 0,0 0 0,-1 1 16,1 20-16,0-21 0,21 0 0,0 22 15,-21-22-15,21 0 0,0 21 16,0-21-16,0 1 0,0-1 0,0 0 16,21 0-16,0 0 15,0-21-15,1 0 0,20 0 0,-21 0 0,21 0 16,-20 0-16,20-21 0,0 0 0,-21 0 15,22 0-15,-22-1 16,21 1-16,-21 0 0,1 0 0,-1 0 16,0 0-16,-21-1 0,21-20 0,-21 21 15,0 0-15,0-22 0,-21 22 16,-21-21-16,20 21 0,-20 0 16,21-1-16,-21 22 0,20 0 15,-20 0-15,0 0 0,-1 22 0,22-22 16,-21 21-16,0 0 0,20 21 0,-20-21 15,21 1-15,0 20 0,0-21 16,21 0-16,0 22 0,0-22 0,0 0 16,0 21-16,21-21 0,0 1 15,21-22-15,-21 21 0,22-21 16,-1 0-16,0 0 0,1 0 0,-1 0 16,0 0-16,1-21 0,-1 21 15,0-22-15,1 1 0,-1 0 0,0 21 16,-20-21-16,20 0 0,-21 0 0,0-1 15,-21 1-15,21 0 16,-21 0-16,0 0 0,0 0 0,0-1 16,0 1-16,-21 21 31,21 21-31,0 1 16,0-1-16,0 0 0,0 0 0,-21 0 15,21 0-15,0 1 16,0-1-16,-21 21 0,21-21 15,0 22-15,0-22 0,0 0 16,0-42 15,21 21-15,-21-21-16,21-1 0,0 1 0,1 0 16,-1 0-16,0 0 0,0 0 15,0-1-15,0 1 0,1 0 0,-22 0 16,21 0-16,0 0 0,0 21 0,0 0 15,0 0 1,1 21 0,-22 0-16,0 0 0,0 0 15,21 0-15,0 1 0,-21-1 16,21 0-16,0 0 0,0-21 16,1 21-16,-1 0 0,0-21 0,0 22 15,0-22-15,0 0 0,22 0 16,-22 0-16,21 0 0,-21 0 0,22 0 15,-22-22-15,21 22 0,-21-21 16,1 0-16,20 21 0,-21-21 0,-21 0 16,21 0-16,-21-1 0,0 1 15,0 0-15,0 0 0,0 0 0,0 0 16,0-1-16,-21 1 0,0 0 16,0 0-16,0 21 0,-1 0 0,1 0 15,0 0-15,0 0 0,0 0 16,0 0-16,-1 21 0,1 0 0,0 0 15,0-21-15,0 22 0,0 20 0,21-21 16,-22 0-16,22 0 0,-21 1 16,21-1-16,0 0 0,0 0 15,0 0-15,0 0 0,0 1 16,21-22-16,1 0 0,-1 0 16,0 0-16,0 0 0,0 0 15,0 0-15,1-22 0,-1 1 0,21 0 16,-21 0-16,0 0 0,1 0 15,-1-1-15,0-20 0,0 21 16,0-21-16,0-1 0,1 1 0,-22 0 16,0-1-16,21 1 0,-21-22 0,0 22 15,0 0-15,0-1 0,0 22 16,0-21-16,0 21 0,0 0 16,0 42-1,0 0-15,0 0 0,0 0 16,0 22-16,0-1 0,0 0 15,0 1-15,0-1 0,0 21 16,-21-20-16,21-22 0,0 21 0,0 1 16,0-1-16,0-21 0,0 21 15,0-20-15,0-1 0,0 0 0,0 0 16,0 0-16,0 0 0,21-21 0,0 0 16,21 0-16,-21 0 15,1 0-15,-1-21 0,21 21 0,-21-21 16,22 0-16,-22 21 0,0-21 15,21 0-15,-21-22 0,1 22 0,-1 0 16,0 0-16,0 0 0,-21-1 16,0 1-16,0 0 0,0 42 31,-21 0-15,21 1-16,-21-1 0,0 0 15,21 0-15,0 0 0,-22 0 16,22 1-16,0-1 0,0 0 15,22-21 1,-1 0-16,0 0 16,0 0-16</inkml:trace>
  <inkml:trace contextRef="#ctx0" brushRef="#br0" timeOffset="133034.24">15600 9716 0,'0'0'16,"-21"0"-16,-1 0 0,1 0 0,0 0 16,0 0-16,0 21 0,0-21 0,21 21 15,-22 0-15,22 0 0,-21 0 16,21 1-16,21-22 16,1 0-1,-1 0-15,0 0 0,0 0 16,0-22-16,-21 1 15,21 0-15,-21 0 16,0 0-16,-21 21 31,0 0-31,0 0 0,0 0 16,0 0-16,21 21 16</inkml:trace>
  <inkml:trace contextRef="#ctx0" brushRef="#br0" timeOffset="133807.79">16129 9673 0,'0'0'0,"0"-21"0,0 0 0,0 0 16,0 0-16,0-1 0,0 1 0,0 0 16,0 0-16,0 0 15,-21 21-15,0 0 16,-1 0-16,1 21 15,0 0-15,0 21 0,0 1 16,0-1-16,-1 0 0,1 22 0,0-22 16,0 22-16,0-22 0,0 22 15,-1-22-15,22 0 0,-21 1 0,21-1 16,-21 0-16,21-21 0,0 22 16,0-22-16,0 21 0,0-21 0,0 1 15,21-1-15,0-21 0,1 0 16,-1 0-16,0 0 0,0 0 15,21-21-15,-20 21 0,20-22 0,-21 1 16,21 0-16,1 0 0,-22 0 16,21 0-16,1-1 0,-22 1 15,21-21-15,-21 21 0,0 0 0,1-1 16,-1-20-16,-21 21 0,0 0 16,0 0-16,0-1 0,0 1 0,-21 21 46,-1 21-46,1 1 0,21 20 0,-21-21 16,0 0-16,0 0 0,0 1 16,-1 20-16,22-21 0,0 0 0,-21 0 15,21 1-15,0-1 16,0 0-16,21 0 16,1-21-16,-1 0 0,0 0 15,0 0-15,21 0 0,-20 0 16,20-21-16,-21 21 0,21-21 0</inkml:trace>
  <inkml:trace contextRef="#ctx0" brushRef="#br0" timeOffset="134495.4">16785 9991 0,'0'-21'16,"0"42"-16,0-21 47,0 21-47,-21 0 0,0 0 0,0 0 15,21 1-15,0-1 0,0 0 16,0 0-16,-22 0 16,22 0-16,0 1 0,0-1 15,22-21 17,-22-21-17,0-1-15,0 1 16,0 0-16,0 0 15,0 0-15,0 0 0,0-1 16,0 1-16,0 0 16,0-21-16,0 21 0,21-1 0,0 1 0,0 21 15,-21-21-15,21 0 0,0 21 16,1 0-16,-1 0 0,21 0 16,-21 0-16,0 0 0,-21 21 0,22-21 15,-1 21-15,0 0 0,-21 1 16,0-1-16,0 21 0,0-21 0,0 0 15,0 1-15,0-1 0,0 0 0,0 0 16,0 0-16,0 0 0,0 1 16,-21-1-16,21 0 15,-21-21 1,21-21 0,0 0-1,0-1-15,0 1 16,21 0-16,0 0 0,-21 0 0,21 0 15,0-1-15,0-20 0,1 21 0,-1-21 16,0 20-16,0 1 0,21 0 16,-20 0-16,-1 0 0,21 21 0,-21 0 15,0 0-15,1 0 0,-22 21 16,21 0-16,-21 0 0,0 0 0,0 1 16,0-1-16,0 0 0,0 0 0,0 0 15,0 0-15,0 22 0,-21-22 16,21 0-16,0 0 0,-22 0 15,22 1-15,0-1 16,22-21 15,-22-21-31</inkml:trace>
  <inkml:trace contextRef="#ctx0" brushRef="#br0" timeOffset="134875.18">17843 9906 0,'22'-21'0,"-44"42"0,44-63 0,-22 21 16,0-1-1,-22 22 1,1 22-16,0-1 16,-21-21-16,21 21 0,-1 0 15,1 0-15,0 0 0,-21 1 0,42-1 16,-21 0-16,21 0 0,0 0 15,0 0-15,21-21 16,0 22-16,0-22 0,21 0 16,-20 0-16,-1 0 0,0 0 15,0 21-15,21-21 0,-42 21 0,22-21 16,-1 0-16,0 21 0,0 0 16,-21 0-1,0 1-15,-21-22 0,0 0 16,21 21-16,-21-21 0,-1 0 0,1 21 15,0-21-15,-21 0 0,21 0 16,-1 21-16,-20-21 0,21 0 0,0 0 16,0 0-16,-1 0 0,1 0 15,0-21-15,0 21 0,0-21 0,0 0 16</inkml:trace>
  <inkml:trace contextRef="#ctx0" brushRef="#br0" timeOffset="135187.01">16870 9440 0,'-21'0'16,"-1"0"-1,1 0 79,0 0-78,0 0-1</inkml:trace>
  <inkml:trace contextRef="#ctx0" brushRef="#br0" timeOffset="135454.85">15981 9779 0,'0'0'0,"-21"0"0,21 21 0,21-21 31,0 0-31,0 0 0,0 0 16,22-21-16,-22 21 0,21 0 0,0-21 16,-20 21-16,20-21 0,0 21 15,-21 0-15,1 0 0,-1 0 0,0 0 16,0 0-16,0 0 15</inkml:trace>
  <inkml:trace contextRef="#ctx0" brushRef="#br0" timeOffset="136587.04">18415 10033 0,'0'-21'16,"0"42"31,0 0-47,0 0 15,0 1 1,21-22 0,0 0-1,0 0-15,1 0 16,-22-22-1,21 22-15,-21-21 0,0 0 16,0 0 0,0 0-16,0 0 15,-21 21-15,-1 0 16,1 0-16,0 0 16,0 21-16,21 0 0,-21-21 15,0 21-15,21 0 0,-22-21 0,22 21 16,0 1-16,0-1 15,0 0-15,0 0 16,22-21 0,-1 0-16,0 0 0,0 0 15,0 0-15,0 0 0,1-21 0,-1 0 16,0 21-16,-21-21 16,0-1-16,0 1 15,0 0 1,0 0-16,-21 21 15,0 0-15,-1 0 0,1 0 16,0 21 0,0-21-16,21 21 0,0 0 0,-21 1 15,21-1 1,0 0-16,0 0 0,21-21 16,0 0-1,0 0-15,0 0 16,1 0-16,-1 0 0,0 0 15,-21-21 1,0 0 0,0 0-16,-21 21 15,0 0 1,-1 0-16,22 21 47,0 0-32</inkml:trace>
  <inkml:trace contextRef="#ctx0" brushRef="#br0" timeOffset="144795.1">19283 9504 0,'0'0'0,"-21"0"0,21-21 0,-22 0 0,1 21 16,0-22-16,21 1 0,-21 21 16,42 21 31,0 22-47,0-22 0,1 21 0,-1 1 15,21 20-15,-21-21 0,0 22 16,1-22-16,20 1 0,-42-1 0,21 0 15,-21 1-15,21-1 0,-21 0 0,0-21 16,0 1-16,0 20 0,0-21 16,0 0-16,0 0 15,21-21 1,1-21-16,-1 21 16,0-21-16,0-21 0,0 21 15,22-1-15,-22-20 0,0 0 16</inkml:trace>
  <inkml:trace contextRef="#ctx0" brushRef="#br0" timeOffset="145023.1">19981 9483 0,'0'-43'0,"0"86"0,21-107 0,-21 43 15,-21 42 1,0-21-16,0 21 0,0 22 16,0-1-16,-1 0 0,1 1 15,-21-1-15,21 0 0,-22 22 0,22-22 16,-21 1-16,21 20 0,-22-21 15,1 1-15,21-22 0,0 21 16,0-21-16,-1 1 0,1 20 0,0-21 16,42-21 15,0 0-31,1 0 0,-1 0 0,21-21 16,-21 0-16</inkml:trace>
  <inkml:trace contextRef="#ctx0" brushRef="#br0" timeOffset="145239.13">20087 9843 0,'0'21'15,"0"0"-15,0 0 16,-21 0-16,21 0 0,-21 1 16,21-1-16,0 0 0,0 0 15,0 0-15,-21 0 0,21 1 0,0-1 16,0 0-16,-22-21 0,22 21 15,0-42 32,0 0-47</inkml:trace>
  <inkml:trace contextRef="#ctx0" brushRef="#br0" timeOffset="145403.07">20151 9716 0,'0'-22'0,"0"1"16,-22 21 0,22 21 31,22-21-47,-1 0 0</inkml:trace>
  <inkml:trace contextRef="#ctx0" brushRef="#br0" timeOffset="146184.04">20595 9737 0,'0'0'0,"0"-21"0,21 21 16,0-22-16,1 22 16,-22-21-16,21 0 15,-42 21 16,-1 21-31,1-21 16,-21 21-16,21 1 0,-22-1 16,22 0-16,0-21 0,0 21 0,0 0 0,0-21 15,21 21 1,0 1 0,21-22-16,0 0 0,21 0 15,-21 21-15,22-21 0,-22 21 0,21-21 16,-21 21-16,1-21 0,20 21 0,-21-21 15,0 21-15,0 1 0,-21-1 16,22 0-16,-22 0 0,0 0 16,0 0-16,-22 1 15,1-1-15,0-21 0,0 21 0,0-21 16,-22 0-16,22 0 0,-21 0 16,21 0-16,0 0 0,-22 0 0,22 0 15,0 0-15,0 0 0,0-21 16,-1 0-16,1-1 0,21 1 0,-21 0 15,0 0-15,21 0 16,0 0-16,0-1 16,0 44-1,0-1-15,21-21 16,0 21-16,-21 0 0,21 0 16,1 0-16,-22 1 0,21-1 0,0 0 15,0-21-15,0 21 0,0 0 16,22-21-16,-22 0 15,0 0-15,0 0 0,0 0 0,22 0 16,-22 0-16,21-21 0,-21 21 0,22-21 16,-22 0-16,21 0 0,-21-1 15,22 1-15,-22 0 0,0 0 0,21 0 16,1-43-16,-22 22 16,-21 21-16,21 0 0,-21-1 0,21 1 15,-21 0-15,0 0 0,0 42 31,0 0-31,0 0 0,0 1 16,0-1-16,0 21 0,0-21 16,0 0-16,-21 1 0,21-1 15,-21 0-15,21 0 0,0 0 16,0 0-16,0 1 16,0-44 15</inkml:trace>
  <inkml:trace contextRef="#ctx0" brushRef="#br0" timeOffset="146354.93">21188 9567 0,'-21'0'0,"42"0"0,-64-21 0,22 21 0,0 0 31,42 0 16</inkml:trace>
  <inkml:trace contextRef="#ctx0" brushRef="#br0" timeOffset="148483.9">21548 9419 0,'-22'-21'0,"44"42"0,-65-42 0,22 21 16,0 0-16,0 0 0,0 0 15,-1 0-15,22 21 0,-21 0 16,21 1-16,0 20 16,0-21-16,0 21 0,0 1 0,0-1 15,0 0-15,0 1 0,0-1 16,0 0-16,0 1 0,0-1 0,0-21 15,-21 22-15,21-22 0,0 0 0,-21 0 16,21 0-16,0 0 16,-21-21-1,21-21 17,0 0-32,0 0 0,0 0 15,0 0-15,0-1 0,21 1 16,-21 0-16,21-21 0,0 21 0,0-1 15,1 1-15,-1 0 0,0 21 16,0-21-16,0 21 0,22 0 16,-1 0-16,-21 21 0,0-21 0,0 21 15,1 0-15,-1 1 0,-21-1 16,0 0-16,0 0 0,0 0 16,0 0-16,0 1 0,0-1 15,0 0-15,-21 0 0,-1 0 0,1-21 16,0 21-16,0-21 0,0 0 0,0 0 15,21 22-15,-22-22 0,1 0 16,0 0-16,0-22 16,0 1-16,21 0 0,-21 0 15,-1 21 1,22-21-16,0 42 47,22 0-47,-1 0 0,0-21 15,-21 21-15,21-21 0,0 0 16,0 0-16,1 22 0,-1-22 0,21 0 16,-21 0-16,0 0 0,1 0 15,20 0-15,-21 0 0,21-22 0,-20 1 16,-1 21-16,21-21 0,0 21 0,-20-21 16,20 0-16,-21 0 0,0-1 15,0 1-15,1 0 0,-1 0 0,0-21 16,-21 20-16,0 1 0,21 0 15,-21 0-15,0 0 0,0 0 0,-21 42 32,21 0-32,-21 0 15,21 0-15,0 0 0,0 22 16,0-22-16,0 0 0,0 0 16,0 0-16,0 1 0,0-1 0,0 0 15,0 0-15,0 0 0,0 0 16,21-21-16,0 0 15,0 0-15,0 0 0,1 0 16,-1 0-16,0 0 0,0 0 16,0 0-16,-21-21 0,21 0 0,1 21 15,-1-21-15,0-21 0,0 20 0,-21 1 16,21-21-16,-21 0 16,21-1-16,-21 1 0,0 0 0,0-22 15,0 22-15,0-1 0,0 1 16,0 21-16,0-21 0,0 20 0,0 1 15,0 0-15,0 0 0,0 42 32,0 0-32,0 0 15,0 22-15,0-1 0,0 0 16,0 1-16,0-1 0,-21 0 0,21 22 16,0-22-16,0-21 0,0 22 0,0-1 15,0-21-15,0 22 16,0-22-16,0 0 0,0 0 0,0 0 15,0 0-15,21-21 16,1 0-16,-1 0 0,0 0 0,0 0 16,0 0-16,0 0 0,22 0 0,-22-21 15,0 0-15,0 21 0,22-21 16,-22-21-16,0 20 0,0 1 0,0 0 16,22-64-16,-43 64 15,21-21-15,-21 0 0,21 20 0,-21 1 16,0 0-16,0 0 0,0 42 31,0 0-31,0 0 0,0 1 0,-21-1 16,21 21-16,-21-21 0,21 22 15,0-22-15,0 21 0,0-21 16,0 0-16,0 1 0,0-1 16,0 0-16,0 0 0,21-21 15,0 0-15,0 21 0,0-21 0,0 0 16,1 0-16,-1 0 0,21 0 15,-21 0-15,0 0 0,22-21 0,-22 21 16,0-21-16,0 0 0,0-22 16,1 22-16,-1-21 0,0 0 15,0-1-15,0-20 0,-21 20 0,0-20 0,21 21 16,-21-1-16,22-20 0,-22 20 16,0 22-16,0-21 0,0 0 15,0 20-15,0 1 0,0 0 16,0 42-1,0 0 1,-22 1-16,22-1 0,-21 21 16,21 0-16,0 1 0,0-1 0,0 22 15,0-22-15,-21 0 0,21 22 16,0-22-16,0 0 0,0 1 0,0-22 16,0 21-16,0-21 0,0 22 15,0-22-15,0 0 0,21 0 16,0 0-16,1 1 0,-1-22 15,0 0-15,0 0 0,0 0 16,0 0-16,22 0 0,-22 0 0,0 0 16,21 0-16,-20-22 0,-1 1 0,0 21 15,0-21-15,0-21 0,0 21 16,1-1-16,-22 1 0,0-21 0,21 21 16,-21 0-16,0-1 0,21 1 15,-21 42 16,0 1-31,0-1 0,0 0 16,0 0-16,0 0 0,0 0 0,0 1 16,0-1-16,0 0 0,0 0 15,0 0-15,21-21 16,0 0-16,0 21 0,1-21 16,-1 0-16,0 0 0,0 0 15,0 0-15,0 0 0,1-21 0,-1 21 16,0-21-16,0 0 0,0 21 0,0-21 15,1 0-15,-1-22 0,-21 22 16,0 0-16,21 0 0,-21-22 0,21 22 16,-21 0-16,0 0 0,0 0 15,0 0-15,0-1 0,0 44 32,0-1-32,0 0 15,0 0-15,0 21 0,0-20 0,0 20 16,-21-21-16,0 21 0,21-20 15,-21 20-15,21 0 0,0 1 0,0-1 16,0 0-16,0 1 0,0 20 0,0 1 16,-22-22-16,22 21 0,0 1 15,-21-22-15,21 22 0,-21-22 0,21 0 16,0 1-16,0-1 0,0-21 0,-21 22 16,21-22-16,-21 0 15,21 0-15,0 0 0,-21-21 0,-1 0 16,1 0-1,21-21 1,0 0-16,0 0 0,0 0 16,0-1-16,0 1 0,21-21 0,-21 21 15</inkml:trace>
  <inkml:trace contextRef="#ctx0" brushRef="#br0" timeOffset="148722.85">23304 9589 0,'0'-22'32,"22"22"-32,-1 0 0,21-21 0,-21 21 15,22 0-15,-22 0 0,21 0 16,0-21-16,1 21 0,-22 0 0,21 0 15,-21 0-15,1 0 0,-1 0 0,-21-21 16,-21 21 0</inkml:trace>
  <inkml:trace contextRef="#ctx0" brushRef="#br0" timeOffset="148902.82">22923 9419 0,'0'0'16,"-21"21"-16,0-21 15,0 0-15,0 0 16,0 0 0</inkml:trace>
  <inkml:trace contextRef="#ctx0" brushRef="#br0" timeOffset="149075.13">21992 9525 0,'0'0'16,"0"21"-16,-21-21 15,42 0 1,0 0-1,0 0-15,22 0 0</inkml:trace>
  <inkml:trace contextRef="#ctx0" brushRef="#br0" timeOffset="150031.54">24701 9631 0,'0'0'16,"22"-85"0,-22 64-16,-22 21 31,1 0-31,0 21 15,0 0-15,0 1 0,0 20 16,-1 0-16,1-21 0,21 22 16,-21-1-16,21 0 0,-21-20 0,21 20 15,-21-21-15,21 0 0,0 22 16,0-22-16,0 0 0,0 0 16,21-21-16,0 0 0,0 0 15,0 0-15,1 0 0,-1 0 16,21 0-16,-21-21 0,22 0 0,-22 0 15,21 21-15,-21-22 0,0 1 16,1 0-16,-1 0 0,-21 0 0,0 0 16,0-1-16,0 1 0,-21 0 15,-1 0-15,1 0 0,0 0 16,0-1-16,-21 1 0,20 0 0,1 21 16,0 0-16,0-21 0,0 21 15,21-21 1,21 21-1,0 0-15,0-21 0,22 21 0,-22-22 16,21 22-16,0-21 0,1 21 16,-1-21-16,0 0 0,1 21 0,-1-21 15,-21 21-15,22 0 0,-22-21 0,0 21 16,-21 21 15,0 0-31,0 0 16,0 0-16,0 22 0,0-1 15,0-21-15,0 21 0,0 1 0,-21 20 16,21-20-16,0-1 0,-21 0 16,21 22-16,0-22 0,0 22 0,-22-22 15,1 0-15,0 22 0,21-22 0,-21 22 16,0-1-16,0 43 16,-1-64-16,1 1 0,0 41 15,21-63-15,-21 1 0,21-1 16,0 0-16,0 0 0,-21-21 15,0 0-15,-1 0 16,1 0-16,0-21 16,0 0-16,0 0 0,-22 21 0,22-22 15,21-20-15,-21 21 0,21 0 0,0-22 16,0 1-16,0 0 0,0-1 16,0-20-16,21 21 0,0-22 0,1 22 15</inkml:trace>
  <inkml:trace contextRef="#ctx0" brushRef="#br0" timeOffset="150595.1">25633 9462 0,'-64'0'31,"43"0"-31,0 0 16,42 0-1,0 0 1,0 0-16,22-22 0,-22 1 0,21 21 16,-21-21-16,22 0 0,-22 21 15,0-21-15,0 21 0,0-21 0,-21-1 16,-21 22 0,0 0-16,0 0 15,0 0-15,-22 0 0,1 0 0,21 0 16,-21 22-16,-1-1 0,22 0 15,0 0-15,-21 21 0,20-20 16,22-1-16,0 0 0,0 0 0,0 0 16,0 22-16,22-22 15,-1 0-15,0-21 0,0 0 16,0 21-16,22-21 0,-22 0 16,0 0-16,21 0 0,-21 0 0,1 0 15,-1 0-15,-42 0 31,-1 0-31,-20 21 16,21 0-16,-21-21 0,-1 22 16,22-1-16,-21 0 0,21 0 0,-1 21 15,1-20-15,0-1 0,0 0 16,21 21-16,-21-21 0,21 1 0,0-1 16,0 0-16,0 0 0,0 0 0,21 0 15,0-21-15,0 0 16,22 0-16,-22 0 0,0 0 0,21 0 15,1 0-15,-1 0 0,0-21 16,1 0-16,-1 0 0,21 0 0,-20 0 16</inkml:trace>
  <inkml:trace contextRef="#ctx0" brushRef="#br0" timeOffset="150843.09">26331 9250 0,'0'0'0,"0"-21"0,0 0 0,-42 21 31,21 42-15,0-21-16,21 0 0,-22 22 0,1-1 15,21 0-15,0 22 0,0-22 16,-21 22-16,0-22 0,21 21 0,-21-20 16,21-1-16,0 0 0,0 1 15,-21-1-15,21-21 0,-22 22 16,22-22-16,0 0 0,0 0 15,22-21 1,-1 0-16,-21-21 0,21 21 16</inkml:trace>
  <inkml:trace contextRef="#ctx0" brushRef="#br0" timeOffset="152795.68">26374 9821 0,'-22'0'16,"22"22"-1,-21-22-15,21 21 16,21-21 0,1 0-16,-1 0 15,0-21-15,0 21 16,0-22-16,0 1 0,1 21 0,-1-21 16,0 0-16,0 0 0,-21 0 0,0-1 15,21 1-15,-21 0 0,0 0 16,0 0-16,0 0 0,0-1 0,-21 22 15,0 0 1,0 0-16,0 22 0,-1-1 16,1 0-16,0 0 0,0 21 15,21-20-15,0 20 0,-21-21 16,21 21-16,0-20 0,0 41 16,0-42-16,0 0 0,0 1 15,21-1-15,-21 0 0,21-21 16,0 0-16,0 0 0,1 0 15,20 0-15,-21 0 0,21 0 0,-20 0 16,20 0-16,0 0 0,-21-21 0,22 21 16,-1-21-16,-21-1 0,22 1 15,-22-21-15,0 21 0,0-22 16,0 22-16,-21-21 0,0 21 16,0-22-16,0 22 0,0 0 0,0 0 0,0 0 15,0 42 16,0 0-31,0 21 0,0-20 16,0-1-16,-21 21 0,21-21 16,0 0-16,-21 22 0,21-22 0,0 0 15,0 0-15,0 0 0,-21 1 16,21-1-16,-21 0 0,21 0 31,0-42-15,0 0-1,21 0-15,-21-1 16,21-20-16,0 21 0,-21 0 0,21-22 16,0 22-16,-21-21 0,22 21 15,-1-22-15,0 22 0,-21 0 0,21 0 16,-21 0-16,21 21 0,0 0 16,1 21-1,-22 0-15,0 0 0,21 0 16,-21 22-16,0-22 0,0 0 15,0 21-15,0-20 0,0-1 0,0 0 16,21 0-16,-21 0 0,21 0 16,-21 1-16,0-1 0,21-21 15,-21 21-15,21-21 0,1 0 32,-1 0-32,0-21 0,0 0 15,0-1-15,-21 1 16,21 0-16,1-21 0,-22 21 0,21-22 15,0 1-15,0 21 0,0-22 16,-21 1-16,21 21 0,1-21 0,-1 20 16,-21 1-16,0 0 0,0 42 31,0 0-31,0 1 16,0-1-16,0 21 15,0-21-15,0 22 0,0-22 0,0 0 16,0 21-16,0-21 0,0 1 15,0-1-15,0 0 0,0 0 0,0 0 16,0 0-16,21 1 0,0-22 0,0 21 16,0-21-16,1 0 15,-1 0-15,0 0 0,21 0 16,1 0-16,-22 0 0,0 0 16,21 0-16,-21-21 0,1-1 0,-1 1 15,0 0-15,0 0 0,-21 0 0,0-22 16,21 22-16,-21-21 0,0 0 15,0 20-15,0-20 0,0 21 16,0 0-16,0 0 0,-21 21 16,0 0-16,0 0 15,0 0-15,-1 0 0,22 21 16,-21 21-16,0-21 0,21 0 0,0 22 16,0-22-16,-21 21 0,21-21 15,0 1-15,0 20 0,0-21 0,0 0 16,0 0-16,0 1 0,21-22 15,0 21-15,0-21 16,1 0-16,20 0 0,-21 0 16,21 0-16,-20 0 0,20 0 0,-21-21 15,0 21-15,22-22 0,-22 1 16,0 0-16,0 0 0,0-21 0,0 20 16,1 1-16,-1-21 0,-21 21 15,0 0-15,0-1 0,0 1 16,0 42-1,0 1 1,0-1-16,-21 0 0,-1 0 16,22 21-16,-21-20 0,21-1 0,0 0 15,0 0-15,-21 0 0,21 0 16,0 1 0,21-22 15,0 0-31,1-22 0,-1 1 15,0 21-15,-21-21 0,21 0 16,0 0-16,0 0 0,-21-1 16,22 1-16,-1 0 0,-21 0 0,0 0 15,21 21-15,-21 21 16,0 0 0,0 0-16,0 0 0,0 1 15,0-1-15,0 0 0,0 0 16,0 0-16,0 0 0,0 1 15,0-1-15,21-21 16,0 0-16,0 0 0,1 0 16,-1 0-16,0 0 15,0-21-15,0 21 0,-21-22 16,21 1-16,1 0 0,-1 0 16,-21 0-16,21-22 0,0 1 0,-21 0 15,21-1-15,-21 1 0,21 0 0,-21-1 16,22-20-16,-1 21 0,-21 20 15,21-20-15,0 0 0,-21-1 0,0 22 16,0 0-16,0 0 0,0 0 16,-21 42 15,0 0-31,0 0 0,-1 22 16,22-22-16,0 21 0,-21 0 0,0 1 15,21 20-15,0-20 0,0-1 16,0 0-16,-21 1 0,21-1 0,0 21 15,0-20-15,0-22 16,0 0-16,0 0 0,0 0 0,0 1 16,0-1-16,21-21 0,0 0 15,0 0 1,1 0-16,-1 0 0,0 0 0,0 0 16,0-21-16,0-1 15,1 1-15,-1 0 0,0 0 0,0 0 16</inkml:trace>
  <inkml:trace contextRef="#ctx0" brushRef="#br0" timeOffset="153004.12">28744 9631 0,'-21'0'0,"42"0"0,-63 0 0,63 0 47,0 0-47,0 0 15,22 0-15,-22 0 16,0 0-16,21 0 0,-20 0 0,-1 0 16,0 0-16,0 0 0,0-21 15,0 21-15,1-21 0,-1 21 16,0-22-16</inkml:trace>
  <inkml:trace contextRef="#ctx0" brushRef="#br0" timeOffset="153330.87">29570 9335 0,'0'-22'15,"-21"44"1,-1-22-16,22 21 15,-21 0-15,21 0 0,0 0 0,-21 22 16,0-22-16,0 21 16,21 0-16,-21 1 0,21-1 0,-22 0 0,22-20 15,0 20-15,-21 0 0,21-21 16,0 1-16,0 20 0,0-21 0,0 0 16,0 0-16,0 1 15,21-22-15,1 21 16,-1-21-16,0 0 0,0 0 15,0 0-15,22 0 0,-22-21 16,0 21-16</inkml:trace>
  <inkml:trace contextRef="#ctx0" brushRef="#br0" timeOffset="153610.32">30078 9398 0,'0'-21'16,"0"42"0,0 0-1,21-21-15,-21 21 0,21 22 16,-21-22-16,0 0 0,0 21 0,0 1 16,0-1-16,0-21 0,-21 22 15,0 20-15,0-21 0,-1-20 16,1-1-16,21 0 0,-21 0 0,0 0 15,21 0-15,-21 1 16,0-1-16,-1-21 0</inkml:trace>
  <inkml:trace contextRef="#ctx0" brushRef="#br0" timeOffset="158103.44">19516 10901 0,'0'0'0,"-22"0"15,1 0 1,0 0-16,0 0 16,21-21-1,21 21-15,0-21 16,0-1-16,22 22 0,-22-21 0,0 0 16,21 21-16,-20-21 15,20 0-15,-21 0 0,0-1 0,0 22 16,1-21-16,-22 0 0,0 0 0,0 0 15,0 0 1,-22 21-16,1 0 0,0 0 16,0 0-16,0 0 0,-22 0 15,22 0-15,0 21 0,0 0 0,-21-21 16,20 21-16,1 0 0,0 0 16,0 1-16,21-1 0,0 0 15,0 0-15,0 0 0,0 0 0,0 1 16,0-1-16,0 0 0,0 0 15,21-21-15,0 21 0,0 0 16,1-21-16,-1 22 0,-21-1 31,0 0-15,-21-21-16,-1 0 16,1 0-16,0 21 0,0-21 0,0 21 15,0-21-15,-1 21 0,1 1 16,21-1-16,0 0 0,-21 0 0,21 0 15,0 0-15,0 1 0,0 20 0,0-21 16,0 0-16,0 0 16,21-21-16,0 22 0,1-1 0,-1-21 15,0 0-15,21 0 0,-21 0 16,22 0-16,-22 0 0,64-21 16,-64-1-16,21 1 0,0 0 0,1 0 15,-1-21-15,0 20 0,1-20 16,-1 0-16,-21 21 0,22-22 0,-22 1 15,0 21-15,21-22 0,-42 1 16,21 21-16,-21-21 0,22-1 0,-22 22 16,0-21-16,0-1 0,0 22 15,0 0-15,0 0 0,0 0 0,-22 21 16,1 0-16,21 21 16,-21 0-1,21 0-15,-21 22 0,21-22 0,-21 21 16,21 0-16,0 1 0,0-1 15,0 0-15,-21 1 0,21-1 0,0 0 16,0 1-16,0 41 0,0-41 16,0-22-16,0 21 0,21-21 15,0 1-15,0-1 0,0-21 16,0 0-16,1 0 0,20 0 0,-21 0 16,21 0-16,-20 0 0,20 0 15,0-21-15,1-1 0,20 1 0,-21 0 16,1-21-16,-22 21 0,21-22 15,1 22-15,-22-21 0,0 21 0,0-1 16,0-20-16,-21 21 0,0-43 16,0 43-16,0 0 15,-21 21-15,0 0 16,0 21-16,0 0 16,-1-21-16,22 22 0,-21 20 0,21-21 15,-21 0-15,21 22 0,0-22 16,0 0-16,0 21 0,0-21 0,0 1 15,0-1-15,0 0 0,21-21 0,0 0 16,1 21-16,-1-21 16,21 0-16,-21 0 0,0 0 15,22-21-15,-22 0 0,21 21 16,-21-21-16,1-1 0,-1 1 0,21-21 16,-42 21-16,21 0 0,0-1 0,-21-20 15,22 21-15,-22 0 0,0 0 16,0-1-16,0 1 0,21 21 31,-21 21-31,0 1 16,0-1-16,0 0 0,0 0 0,0 0 15,0 0-15,0 1 0,0 41 16,0-42-16,0 0 0,0 1 16,0-1-16,0 0 15,0 0-15,0-42 47,0 0-47,0 0 0,0-1 16,21 1-16,0-21 0,0 21 15,-21 0-15,21-22 0,1 22 0,-1 0 16,0-21-16,21-1 0,-21 43 16,1-21-16,-1 21 15,0 0-15,0 0 0,0 0 16,0 0-16,-21 21 0,0 0 0,0 1 15,22-1-15,-22 0 0,0 0 16,21 0-16,-21 22 0,0-22 0,0 0 16,0 0-16,0 21 0,0-20 15,0-1-15,0 0 0,0 0 16,21-21-16,0 0 0,0 0 0,0 0 16,1 0-16,-1-21 15,0 21-15,0-21 0,0 0 0,0-1 16,1-20-16,-1 21 0,0 0 15,0 0-15,0-22 0,0 22 16,1 0-16,-1 0 0,-21-22 0,21 22 16,0 0-16,0 0 0,-21 0 15,21 21 1,-21 21 0,0 0-16,0 0 15,0 0-15,0 1 0,0-1 0,-21 0 16,21 21-16,0-21 0,0 22 15,0-22-15,0 21 0,0-21 0,0 1 16,0 20-16,21-21 0,1 0 16,20-21-16,-21 21 0,0 1 15,22-22-15,-22 0 0,21 0 0,0 0 0,1 0 16,-1 0-16,-21 0 16,43-22-16,-22 22 0,0-21 0,1 0 15,-22 0-15,21 0 0,1-22 16,-22 22-16,0 0 0,0-21 0,0 21 15,-21-1-15,0-41 0,0 42 16,0 0-16,0-1 0,-21 1 16,0 21-16,0 0 0,0 0 0,-1 0 15,1 0-15,0 0 16,0 21-16,0 1 0,21-1 0,0 0 16,0 0-16,0 0 0,0 22 15,0-22-15,0 0 0,0 21 16,0-21-16,0 1 0,0-1 0,21-21 15,-21 21-15,21 0 0,0-21 0,0 0 16,1 0-16,-1 0 0,21 0 16,-21 0-16,22 0 0,-22 0 0,21-21 15,-21 0-15,22 0 0,-22-1 16,0 1-16,0 0 0,21 0 16,-20 0-16,-1 0 0,-21-22 0,21 22 15,0-21-15,-21 21 16,0-1-16,0 44 15,0-1 1,0 0-16,0 0 0,0 21 16,0-20-16,-21-1 0,21 0 0,-21 21 15,0-21-15,21 1 0,0-1 16,0 0-16,21-21 31,0 0-15,0 0-16,0-21 0,-21 0 0,21 21 15,1-22-15,-1 1 0,0 0 16,-21 0-16,21 0 0,-21 0 0,21-1 16,-21 1-16,0 0 15,0 42 1,0 0 0,0 1-16,0-1 15,0 0-15,0 0 0,0 0 0,0 0 16,0 1-16,0-1 15,0 0-15,21-21 0,1 0 16,-1 0-16,0 0 0,0 0 0,0 0 16,0 0-16,1 0 0,-1-21 15,0 21-15,0-21 0,0-1 0,0 1 16,1 0-16,-1-21 0,0 21 16,0-1-16,0-20 0,0 21 0,-21-21 15,0 20-15,22-20 0,-22 0 16,0-1-16,0 22 0,0-21 15,0 21-15,0 0 0,0-1 0,0 1 16,0 42 0,-22-21-16,22 43 0,0-22 15,0 0-15,-21 21 0,21-20 0,-21 20 16,21 0-16,0-21 0,0 22 16,0-22-16,-21 21 0,21-21 0,0 1 15,0 20-15,0-21 0,0 0 16,0 0-16,21-21 15,0 0-15,0 0 0,1 0 16,-1 0-16,0-21 16,-21 0-16,21 21 0</inkml:trace>
  <inkml:trace contextRef="#ctx0" brushRef="#br0" timeOffset="158275.35">23431 10964 0,'0'0'0,"22"0"32,20 0-17,-21 0-15,0 0 0,0 0 16,1 0-16,-1-21 0,21 0 16,-21 21-16,22 0 0</inkml:trace>
  <inkml:trace contextRef="#ctx0" brushRef="#br0" timeOffset="158627.15">24532 10626 0,'0'0'15,"-21"0"-15,0 0 16,0 0-16,-1 0 16,22 21-16,0 0 0,0 0 0,0 0 15,-21 1-15,21 20 0,0-21 16,0 21-16,-21 1 0,21-1 0,0 0 16,0 1-16,-21 20 0,21-20 15,-21-1-15,21 0 0,0 1 0,-21-1 16,21-21-16,-22 21 0,22-20 0,-21-1 15,21 0-15,0 0 0,0 0 16,21-21 0,1-21-1,-1 0-15,21 0 0,-21 0 16,0-1-16</inkml:trace>
  <inkml:trace contextRef="#ctx0" brushRef="#br0" timeOffset="158975.94">24765 11028 0,'0'0'0,"0"-21"0,-21 42 32,0 0-32,21 0 0,-22 0 15,1 1-15,21 20 0,0-21 16,0 21-16,0-20 0,-21-1 0,21 21 16,0-21-16,0 0 0,0 1 0,21-1 15,-21 0-15,21-21 16,1 0-16,20 21 0,-21-21 0,0 0 15,22 0-15,-22 0 0,0 0 16,21-21-16,-21 0 0,22 21 0,-22-21 16,0-1-16,0 1 0,0 0 0,-21 0 15,22 0-15,-22-22 0,0 22 16,0 0-16,0-21 0,-22 21 16,1-1-16,0 1 0,0 0 0,0 21 15,0-21-15,-1 21 0,1 0 16,0 0-16,0 0 0,0 0 0,0 0 15,-1-21-15,1 21 0,0 0 16,0 0-16,0 0 0,0 0 0,-1 0 16,1 0-16,0-21 0</inkml:trace>
  <inkml:trace contextRef="#ctx0" brushRef="#br0" timeOffset="159146.85">24193 10943 0,'22'0'31,"-1"0"-31,0 0 0,21 0 0,-21 0 16,22 0-16,-1 0 0,0 0 0,1 0 15,-1 0-15,0 0 16,1 0-16,-1-21 0,-21 21 0,22 0 16,-22 0-16,21-21 0</inkml:trace>
  <inkml:trace contextRef="#ctx0" brushRef="#br0" timeOffset="159820.69">25823 10816 0,'0'0'0,"0"-21"0,-21 21 0,21-21 0,-21 0 16,21 0-1,-21 21-15,0 0 16,21 21-1,0 0-15,-22 0 0,22 21 16,0-20-16,0 20 0,-21 0 16,21 1-16,0 20 0,-21-21 15,21 1-15,0-1 0,-21 22 0,0-22 16,0-21-16,21 21 0,0 1 16,-22-22-16,1 0 0,21 0 0,0 0 15,-21-21 1,21-21-1,0 0-15,0 0 16,0 0-16,0-22 0,0 22 16,21 0-16,0-21 0,1 21 15,-1-22-15,0 22 0,0 0 0,21 0 16,-20 0-16,20-1 0,0 22 16,1 0-16,20 0 0,-21 0 15,1 0-15,-1 0 0,0 22 0,-20-1 0,-1 0 16,21 21-16,-42-21 0,0 1 15,0-1-15,0 21 0,0-21 0,0 0 16,-21 1-16,0-1 0,-22 0 16,1 0-16,0 0 0,-1 0 15,1-21-15,21 22 0,-21-22 0,20 0 0,-20 0 16,21 0 0,0 0-16,21-22 15,0 1 1,0 0-16,21 0 15,0 0-15,0 0 0</inkml:trace>
  <inkml:trace contextRef="#ctx0" brushRef="#br0" timeOffset="160169.19">26225 11282 0,'64'0'31,"-43"0"-31,0 0 0,0-21 0,1 21 15,-1-21-15,0-1 0,21 22 16,-21-21-16,1 0 0,20 21 0,-21-21 16,0 0-16,22 0 0,-22-1 15,0 1-15,-21 0 0,0 0 16,0 0-16,0 0 0,-21 21 16,0 0-1,-1 0-15,1 0 0,-21 21 0,21-21 16,0 21-16,-1 21 0,1-21 15,0 1-15,0 20 0,21-21 0,0 21 16,0 1-16,0-22 0,0 0 0,0 0 16,0 22-16,21-22 15,0 0-15,0-21 0,22 0 16,-22 0-16,21 0 0,-21 0 16,22 0-16,-22 0 0,21 0 0,1 0 15,-22-21-15,21 21 0,0-21 0</inkml:trace>
  <inkml:trace contextRef="#ctx0" brushRef="#br0" timeOffset="161335.75">27559 10859 0,'0'0'0,"21"0"16,-21-22-16,21 22 0,-21-21 0,0 0 15,0 0 1,-21 21 0,0 0-16,0 0 0,0 0 15,-1 0-15,1 21 0,0 0 16,0 0-16,0 22 0,0-22 0,-1 21 15,1 1-15,0-1 0,0 0 16,21 1-16,-21 41 0,21-41 16,0-1-16,0 0 0,0 1 15,0-22-15,0 0 0,21 0 0,0 0 16,0 0-16,0-21 0,22 0 0,-22 0 16,0 0-16,21 0 0,1 0 15,-1-21-15,0 21 0,1-21 0,-1 0 16,0 0-16,22 0 0,-22-22 15,1 1-15,-1 0 0,0-1 16,1 1-16,-22 0 0,21-1 0,-21 1 16,0 0-16,-21-1 0,0 1 15,22 0-15,-22-1 0,0 1 0,0 0 16,0 20-16,0 1 0,0 0 16,0 0-16,-22 21 15,22 21-15,-21 0 16,0 22-16,0-22 0,21 21 0,-21 0 15,0 1-15,-1 20 0,1-20 16,21-1-16,-21 0 0,21 1 0,-21-1 16,21 0-16,0 1 0,0-22 15,0 0-15,0 0 0,21 0 16,0 0-16,0 1 0,1-22 0,-1 0 16,0 0-16,21 0 0,-21 0 15,1-22-15,20 1 0,-21 21 0,21-21 16,-20 0-16,-1-21 0,21 20 0,-21 1 15,0-21-15,-21 21 0,22 0 16,-22-1-16,21 1 0,-21 42 31,0 1-15,0-1-16,0 0 0,0 0 16,0 0-16,-21 0 15,21 1-15,0-1 0,0 0 16</inkml:trace>
  <inkml:trace contextRef="#ctx0" brushRef="#br0" timeOffset="161494.22">28533 10943 0,'0'0'15,"0"-21"-15,0 0 0,0 0 0,0 0 16,-22 21 15,22 21-31,0 0 16,22 0-1,-1-21-15,0 0 0</inkml:trace>
  <inkml:trace contextRef="#ctx0" brushRef="#br0" timeOffset="162662.67">29125 10901 0,'21'-21'32,"-42"21"-32,0 0 0,0 0 15,0 0-15,0 0 0,-22 0 0,22 21 16,0 0-16,-21 0 0,20 0 16,1 22-16,0-22 0,0 21 15,0-21-15,21 22 0,0-1 0,-21-21 0,21 22 16,0-22-16,0 21 0,0-21 15,0 0-15,0 1 0,21-1 0,0 0 16,0-21-16,0 0 0,0 0 16,22 0-16,-1 0 0,0 0 0,1 0 15,-1-21-15,0 0 0,1 21 16,-1-43-16,0 22 0,1 0 0,-22-21 16,21 20-16,-21-20 0,22 0 15,-22-1-15,0 1 0,-21 0 16,21-1-16,-21 1 0,21 0 0,-21-1 15,22 22-15,-22-21 0,0 21 16,0 0-16,0-1 0,0 1 0,0 42 31,-22 1-31,1-1 0,0 21 16,21-21-16,-21 22 0,21-1 0,-21-21 16,0 21-16,21 1 0,0-1 15,-22-21-15,22 22 0,-21-22 16,21 21-16,0-21 0,0 0 15,0 1-15,21-22 47,1-22-47,-1 1 0,0 21 0,0-21 16,0 0-16,0 0 0,1 0 16,-1-1-16,0 22 0,0-21 0,0 0 15,0 21-15,-21-21 16,22 21-16,-22-21 15,-22 21 1,1 0 0,0 0-16,-21 21 0,21 0 15,-1-21-15,1 21 16,0 0-16,0 1 0,0-1 0,0 0 16,21 0-16,0 0 0,0 0 0,0 1 15,0-1-15,0 0 16,21 0-16,0-21 15,0 0-15,0 0 0,22 0 16,-22 0-16,0 0 0,21 0 0,-21 0 16,22 0-16,-1 0 0,0 0 15,-20 0-15,20 0 0,0-21 16,1 0-16,-1 0 0,0-1 0,1 1 0,-22 0 16,21 0-16,-21 0 15,0-22-15,1 22 0,-1 0 0,0-21 16,-21 21-16,0-1 0,0 1 15,0 0-15,0 0 0,0 0 0,-21 21 16,0 0-16,-1 0 0,1 0 16,0 0-16,0 21 0,-21 0 0,20 0 15,1 0-15,0 1 0,-21 20 0,21-21 16,21 21-16,-22-20 0,1 20 16,21-21-16,0 0 0,-21 0 0,21 1 15,0-1-15,0 0 0,0 0 16,21-21-1,0 0-15,1 0 0,-1 0 0,0 0 16,0 0-16,0 0 0,0-21 16,1 0-16,-1 0 0,0-1 0,0 1 15,0-21-15,0 21 0,1 0 16,-1-22-16,-21 22 0,0 0 0,21 0 16,-21 0-16,0-1 0,21 1 15,-21 42 1,0 1-16,-21-1 15,21 0-15,-21 0 0,21 0 0,0 0 16,0 1-16,0-1 0,0 0 0,0 0 16,0 0-16,0 0 0,0 1 15,21-1-15,0-21 16,0 0-16,0 0 16,1 0-16,-1 0 0,0 0 0,0 0 15,21 0-15,-20-21 0</inkml:trace>
  <inkml:trace contextRef="#ctx0" brushRef="#br0" timeOffset="163146.72">30670 10753 0,'0'0'0,"0"-43"0,0 1 16,-21 42 0,21 21-1,0 0-15,0 1 0,-21-1 16,21 21-16,-21 0 0,21-20 0,-21 20 15,21-21-15,0 21 0,0 1 16,0-22-16,-21 0 0,21 21 0,-22-20 16,22-1-16,0 0 0,0 0 15,0 0-15,-21 0 0,21 1 16,-21-22 0,21-22-1,0 1 1,0 0-16,0 0 0,0 0 15,21 0-15,0-1 0,1 1 0,-1 0 16,0 0-16,0 0 0,21 0 16,-20-1-16,-1 22 0,0 0 0,21-21 15,1 21 1,-22 0-16,0 21 0,-21 1 0,0-1 16,0 0-16,0 0 0,0 0 15,0 0-15,0 1 0,0-1 0,-21 21 16,0-21-16,-1 0 0,-20-21 15,21 22-15,-21-1 0,20 0 0,-20-21 16,0 0-16,21 21 0,-1-21 16,-20 0-16,21 0 15,21-21 1,0 0-16,21 0 0,0-1 16,0 1-16,22 0 0</inkml:trace>
  <inkml:trace contextRef="#ctx0" brushRef="#br0" timeOffset="163411.07">31136 10562 0,'0'0'0,"0"21"32,-21 1-32,21-1 15,-21 21-15,0 0 0,21 1 16,0-1-16,-22 0 0,22 1 0,-21-1 15,21 0-15,-21 1 0,21-1 0,0-21 16,0 22-16,0-22 0,0 21 16,0-21-16,0 0 0,0 1 0,0-1 15,0 0 1,21-21-16,0 0 16,1-21-16,-1 21 0,0-21 15,0-1-15</inkml:trace>
  <inkml:trace contextRef="#ctx0" brushRef="#br0" timeOffset="163743.04">31284 11007 0,'0'0'0,"21"0"0,1 0 32,-1 0-32,0 0 0,0-21 15,0 21-15,0 0 0,1-22 0,-1 22 16,0-21-16,0 21 0,0-21 15,0 21-15,-21-21 0,0 0 16,-21 21 0,0 0-1,0 0-15,0 0 0,0 21 16,-22 0-16,22 0 0,0 0 16,0 1-16,0-1 0,-1 0 15,1 21-15,21-21 0,-21 1 0,21-1 16,0 21-16,0-21 0,0 0 0,0 1 15,0-1-15,21 0 16,0-21-16,1 0 0,-1 0 0,0 0 16,21 0-16,-21 0 0,1 0 15,20-21-15,-21 21 0</inkml:trace>
  <inkml:trace contextRef="#ctx0" brushRef="#br0" timeOffset="164006.92">32004 10859 0,'0'0'0,"0"-22"0,0 1 0,0 0 16,-21 21-16,0 0 15,-1 0 1,1 21-16,0 0 0,21 1 0,-21-1 16,0 0-16,21 0 0,0 0 15,0 22-15,-21-22 0,21 21 0,-22-21 16,22 0-16,-21 22 15,21-22-15,0 0 0,0 0 0,0 0 16,0 1-16,0-1 0,0 0 16,0 0-16,0 0 15,21-21-15,1 0 0,-1 0 16,0 0-16,0 0 0</inkml:trace>
  <inkml:trace contextRef="#ctx0" brushRef="#br0" timeOffset="164295">32470 10795 0,'0'0'0,"0"-21"0,-22 21 16,44 0 15,-1 21-31,-21 0 0,21 0 0,-21 1 16,0-1-16,21 21 0,-21-21 15,0 22-15,0-22 0,0 21 16,0-21-16,0 22 0,-21-1 0,0-21 16,0 0-16,-1 22 0,1-22 15,0 0-15,0-21 0,0 21 0,0 0 16,-1-21-16,1 0 0,0 21 16,0-21-16,0 0 0,0 0 15,-1 0 1</inkml:trace>
  <inkml:trace contextRef="#ctx0" brushRef="#br0" timeOffset="165219.98">22246 12086 0,'0'-21'0,"0"42"0,-21-42 16,0 21-16,21-21 16,21 21 62,0 0-78,0 0 15,22 0-15,-1 0 0,0 0 0,22 0 16,-1 0-16,1 0 0,-22 0 16,22 0-16,-1 0 0,1 0 0,-22 0 15,21 0-15,-41 0 0,20 0 16,-21 0-16,0 0 0,0 0 0,-42 0 31,0 0-31,0 21 0,0-21 16</inkml:trace>
  <inkml:trace contextRef="#ctx0" brushRef="#br0" timeOffset="165491.56">22669 12086 0,'0'0'0,"0"21"31,0 1-31,0-1 0,0 0 16,0 0-16,0 21 0,0 1 15,0-1-15,-21 0 0,21-20 0,0 20 16,-21 0-16,0 1 0,0-1 0,21 0 16,0 22-16,-21-43 0,-1 21 15,22 1-15,0-1 0,0-21 0,0 0 16,-21 0-16,21 1 0,0-1 15,0 0 1,21-21-16,1-21 16,-1 0-16,0-1 15,0 1-15,0 0 0</inkml:trace>
  <inkml:trace contextRef="#ctx0" brushRef="#br0" timeOffset="165711.04">23072 12510 0,'0'0'0,"21"0"0,-21 21 31,0 0-31,0 0 16,0 0-16,0 0 0,0 1 15,0-1-15,0 0 0,0 0 16,0 0-16,0 0 0,0 1 16,0-1-16,-21-21 15,-1 0 16,22-21-15,0-1-16</inkml:trace>
  <inkml:trace contextRef="#ctx0" brushRef="#br0" timeOffset="165887.1">23050 12404 0,'0'0'15,"0"-21"-15,0-1 0,0 1 16,0 42 31,0 1-32,22-22-15,-1 0 16,0 0-16,0 0 0</inkml:trace>
  <inkml:trace contextRef="#ctx0" brushRef="#br0" timeOffset="166146.95">23601 12192 0,'0'0'0,"21"-21"0,-21 42 31,0 0-15,0 22-16,0-22 0,0 21 0,0 0 15,0-20-15,0 20 0,0 0 16,-21 1-16,21-22 0,0 21 0,-21-21 15,21 22-15,0-22 0,0 21 16,-22-21-16,22 0 0,-21 1 16,21-1-16,0 0 0,-21-21 15,21-21 1,0 0 0</inkml:trace>
  <inkml:trace contextRef="#ctx0" brushRef="#br0" timeOffset="166753.07">23283 12594 0,'-21'0'0,"42"0"0,-63 0 0,63 0 31,21 0-15,-20 0-16,20-21 0,0 21 0,1 0 16,-1-21-16,21 0 0,1 21 0,-1-21 15,1-1-15,-1 1 0,-20 0 16,20 0-16,1 0 0,-22 0 15,0-1-15,-20-20 0,-1 21 0,0 0 16,-21-22-16,0 22 0,0 0 16,0 0-16,0 0 0,0 0 0,0-1 15,-21 22-15,0 0 0,-1 0 16,1 22-16,0-1 0,21 21 16,0-21-16,-21 22 0,21-1 0,-21 0 15,21 1-15,-21-1 16,21 0-16,0 1 0,-22-1 0,22 0 15,-21-21-15,21 22 0,0-1 16,0-21-16,0 0 0,0 22 0,0-22 16,0 0-16,21 0 0,1-21 0,-1 21 15,0-21-15,0 0 16,0 0-16,0 0 0,1 0 0,-1 0 16,0 0-16,0-21 0,0 21 15,0-21-15,1 0 0,-1 0 16,0 21-16,0-21 0,0-1 0,0-20 15,-21 21-15,22 0 0,-22 0 0,0-1 16,21 1-16,0 0 0,-21 0 0,21 0 16,-21 0-16,0 42 47,-21 0-47,0 0 0,0 21 0,21-20 15,0-1-15,-22 21 0,22-21 0,0 22 16,0-22-16,0 0 0,0 0 15,0 0-15,0 0 0,22-21 16,-1 0-16,0 0 16,0 0-16,21 0 0,1 0 0,-1 0 15,0 0-15,1-21 0,20 0 16</inkml:trace>
  <inkml:trace contextRef="#ctx0" brushRef="#br0" timeOffset="168302.08">25273 12361 0,'0'-42'0,"0"21"16,0 0-16,0 0 0,-21-1 16,0 1-1,-1 21-15,1 0 0,0 0 0,0 0 16,0 0-16,0 0 0,-1 21 15,-20 1-15,0-1 0,21 21 0,-22-21 16,22 22-16,-21-1 0,21 0 16,-22 1-16,22 20 0,0-21 15,21 22-15,-21-22 0,21 1 0,0 20 16,0-21-16,0-20 0,0 20 16,0-21-16,21 21 0,0-20 0,0-22 15,0 21-15,22-21 0,-1 0 16,0 0-16,1 0 0,20 0 15,-20-21-15,-1 21 0,21-22 0,-20 1 16,-1-21-16,22 21 0,-22 0 0,0-22 16,1 1-16,-1 0 0,0 20 15,-21-20-15,1 21 0,-1-21 0,0 20 16,-21 1-16,0 0 0,0 0 16,0 0-16,-21 42 31,0 0-31,-1 0 15,1 0-15,0 22 0,21-1 0,-21-21 16,21 22-16,-21-1 0,21-21 16,0 21-16,0-20 0,0 20 0,0-21 15,0 0-15,21-21 0,0 21 0,0 1 16,22-22-16,-22 0 0,21 0 16,-21 0-16,22 0 0,-1 0 0,0-22 15,1 1-15,-1 0 16,0 21-16,-21-21 0,22-21 0,-1 20 15,-21 1-15,0-21 0,1 0 0,-1 20 16,-21-20-16,0 0 0,0-1 16,0 22-16,0-21 0,0 21 0,-21-22 15,-1 22-15,1 0 0,0 0 16,-21 21-16,21 0 0,-22 0 0,1 0 16,0 0-16,-1 21 0,1 0 15,0 0-15,-1 22 0,22-22 0,-21 21 16,21-21-16,-1 22 0,1-1 15,21 0-15,0 1 0,0-22 0,0 21 16,21-21-16,1 1 0,-1-1 0,21-21 16,0 21-16,1-21 0,-1 0 15,0 0-15,1 0 0,-1 0 16,0-21-16,22 0 0,-22-1 16,1 1-16,-1 0 0,-21 0 0,21 0 15,-20 0-15,-1-22 0,0 22 16,0 0-16,0-21 0,-21 20 0,0 1 15,0 0-15,0 0 0,0 42 32,0 0-17,0 0-15,0 1 0,0-1 16,0 0-16,0 0 0,0 21 0,-21-20 16,21-1-16,0 0 0,-21 0 15,21 0-15,0 0 16,21-21 15,0-21-31,0 0 16,1 0-16,-1 0 0,0 0 0,-21-1 15,21 1-15,0-21 0,-21 21 16,0 0-16,21-1 0,1 1 0,-22 0 16,21 21-16,-21 21 31,0 0-31,0 1 15,0-1-15,0 0 16,0 21-16,0-21 0,0 1 0,21-1 16,-21 0-16,21 0 0,0 0 15,0-21-15,1 21 0,-1 1 0,21-22 16,-21 0-16,22 0 0,-22 0 0,0 0 16,21 0-16,-21 0 0,1-22 15,-1 22-15,0-21 0,0 0 0,0 0 16,0 0-16,1 0 0,-1-1 15,-21-20-15,0 21 0,21-21 0,0-1 16,-21 1-16,0 0 0,21-1 16,-21 1-16,21 0 0,-21-1 0,0 22 15,0-21-15,0 21 0,22-1 16,-22 1-16,0 0 0,0 42 16,-22 0-1,22 22-15,-21-1 0,0-21 16,21 22-16,-21-1 0,0 0 0,0 1 15,21-1-15,-22 0 0,1 1 16,21-1-16,0-21 0,-21 21 0,21-20 16,0-1-16,0 0 0,0 0 0,0 0 15,0 0-15,21-21 16,0 0-16,1 0 16,-1 0-16,0 0 0,0 0 15,0-21-15,0 0 0,1 0 0,-1 0 16,0 0-16</inkml:trace>
  <inkml:trace contextRef="#ctx0" brushRef="#br0" timeOffset="168462.99">26818 12531 0,'0'0'16,"-21"0"-16,0 0 0,0 0 0,42 0 31,0 0-15,21 0-16,-21 0 0,22 0 15,-1 0-15,22 0 0,-22 0 0,0 0 16,22 0-16,-22 0 0</inkml:trace>
  <inkml:trace contextRef="#ctx0" brushRef="#br0" timeOffset="169146.06">27940 12573 0,'0'0'0,"0"-21"0,0 0 0,-21 0 16,0-1-16,-1 1 0,22 0 16,-21 21-16,0-21 0,0 21 15,0 0-15,0 0 0,-1 0 0,1 0 16,-21 0-16,21 21 16,-22 0-16,22 0 0,-21 1 0,21 20 15,-22-21-15,22 21 0,0-20 16,0 20-16,0 0 0,21-21 0,0 1 15,0 20-15,0-21 0,0 0 0,21 0 16,0-21-16,0 22 0,0-22 16,1 0-16,-1 0 0,21 0 0,-21 0 15,22 0-15,-22 0 0,0 0 16,21-22-16,-21 1 0,22 0 0,-22 0 16,0 0-16,21 0 0,-20-22 15,-1 22-15,0 0 0,0-21 16,0 20-16,-21 1 0,0 0 0,21 0 15,-21 0-15,0 0 0,0 42 32,-21 0-32,0 0 0,21 0 15,0 0-15,-21 22 0,21-22 0,0 0 16,-21 21-16,21-20 0,0-1 16,0 0-16,0 0 0,0 0 0,21 0 15,0-21-15,0 22 0,22-22 16,-22 0-16,21 0 0,-21 0 0,22 0 15,-22 0-15,21 0 0,0 0 16,-20 0-16,-1-22 0,21 22 16,-21-21-16,0 0 0,1 0 0,-1 0 15,0 0-15,0-22 0,-21 22 16,0 0-16,21-21 0,-21 20 0,21 1 16,-21 0-16,0 42 31,0 0-31,-21 1 0,21-1 0,-21 0 15,21 21-15,-21-21 0,21 1 16,0-1-16,0 0 0,0 0 0,0 0 16,0 0-16,0-42 47</inkml:trace>
  <inkml:trace contextRef="#ctx0" brushRef="#br0" timeOffset="169315.72">28448 12467 0,'0'0'0,"0"-21"0,-21 21 15,0 0-15,-1 0 32,22 21-17,22 0 1,-1 1-1,0-22-15</inkml:trace>
  <inkml:trace contextRef="#ctx0" brushRef="#br0" timeOffset="170043.07">28914 12552 0,'0'0'0,"0"-21"16,-22 21-16,1 0 15,0 0 1,21 21-16,0 0 16,0 0-16,0 0 0,0 1 0,-21 20 15,21-21-15,0 21 16,-21-20-16,21-1 0,0 0 0,0 0 16,0 0-16,0 0 0,-21 1 0,21-1 15,0-42 32,21-1-31,0 1-16,-21 0 0,21 0 15,0 0-15,0 0 0,22-22 16,-22 22-16,0 0 0,21-21 0,1 20 16,-1 1-16,-21 0 0,22 0 15,-1 0-15,0 21 0,-21 0 0,1 0 16,-1 0-16,0 0 0,-21 21 15,0 0-15,0 0 16,0 22-16,0-22 0,-21 21 16,0-21-16,21 0 0,0 22 0,-22-22 15,22 0-15,0 0 0,0 0 16,0 1-16,0-1 0,0 0 16,22-21-16,-1 0 15,0 0-15,0 0 0,0 0 16,0 0-16,1 0 0,-1 0 0,0-21 15,0 0-15,0-1 0,0 1 16,1 0-16,-1 0 0,0 0 0,0 0 16,0-22-16,-21 22 0,0 0 15,0 0-15,0 0 0,0-1 0,0 1 16,0 42 15,0 1-31,-21-1 0,21 0 16,0 0-16,0 0 0,0 0 0,0 22 15,0-22-15,0 0 16,0 0-16,0 0 0,0 1 16,0-1-16,0 0 0,-21 0 15,0-21-15,0 0 16,21 21-16,-22-21 0,1 0 16,21-21-1,0 0-15</inkml:trace>
  <inkml:trace contextRef="#ctx0" brushRef="#br0" timeOffset="170327.09">30543 12467 0,'0'0'15,"-21"0"-15,0 0 16,0 0-16,0 0 0,0 0 0,-1 0 15,1 21-15,-21 1 0,21-1 16,0 21-16,-1-21 0,1 0 0,0 22 16,0-22-16,0 21 0,0 1 15,21-22-15,-22 21 0,22-21 0,0 22 16,0-22-16,0 0 16,0 0-16,0 0 0,0 0 0,0 1 15,0-1-15,22-21 16,-1 0-16,0 0 0,21 0 15,-21 0-15,22 0 0,-22 0 16</inkml:trace>
  <inkml:trace contextRef="#ctx0" brushRef="#br0" timeOffset="170579.11">30861 12594 0,'0'0'15,"0"-21"-15,21-42 16,0 63-16,0 0 31,1 21-31,-22 0 0,0 0 16,0 0-16,0 0 0,0 22 15,0-22-15,0 21 0,0-21 0,0 22 16,0-1-16,0-21 0,-22 22 16,1-22-16,0 0 0,0 0 0,0 0 15,21 0-15,-21 1 0,-1-1 16,1-21-16,21 21 0,-21-21 15,0 0-15</inkml:trace>
  <inkml:trace contextRef="#ctx0" brushRef="#br0" timeOffset="178624.07">26289 3852 0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A0E8-CE12-87A2-2E58-9992F6CA6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B82D-CC21-E5F8-9B14-FA3F27239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63E2-3858-B598-09C1-1D2B0662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8B0B-38C1-77AE-0BDE-475AF6FE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5EE5-2F16-D73C-C0EE-112858E0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8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90A-5FE9-36F2-8A01-5A8B4DB4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F6952-B653-C089-BBE9-7941458E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AB97-597E-A2A3-A7B0-CB85BA4F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70E2-2EE9-342A-F930-6295FC26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0FE2-F4AC-126D-8A31-A735F057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1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648DF-A97F-D7E0-DCEF-022730A40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B072-BD44-D81D-EA27-5DD83E48E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6111-0ABC-9F0A-AB73-9353AEBF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6C40-847A-D05F-A610-F922100F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1766-5E4E-9AF9-1037-FE781C2E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13A8-2126-BBE5-17CF-505D16E9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BAC6-7B45-434E-E4BA-2FB7C96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9F5-85E0-2B40-15F3-F8EDBD1A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326F-7882-C2F1-EF5C-3BBDD838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BDA0-477B-3046-72E7-4ECB2E8D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3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656-87A3-8822-EB92-802D9E5A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59A3-9998-AC2A-F396-5653E72B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0AAC-6EF6-9B54-5F06-B0306B24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1E9E-656E-6351-C8BA-4E961D09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9C3E-3299-AB0A-819D-3515C277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FDFB-5A40-CEDA-D522-56FF8D1B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F95C-E413-30B9-0C37-039B652CC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8A957-5326-A92B-1C71-CBE6616C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FDBD5-72F8-DABD-516B-5822A1BE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DB2A4-3B42-989C-13BA-EBE03593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4642-AAB4-6010-A994-1C7C8E0C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2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5265-3F8F-5AEC-02CC-DBD16E7C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F7D4C-C948-7C8F-F4E2-B990CF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C9820-BB2F-DC20-D4BB-3349BF5E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F7D3-4D37-50CD-85F5-F424727DE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07018-1FF4-6130-42FE-A4A6FA308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7662-6953-9A30-DF15-A93BF18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289CE-7920-D5E1-0CF5-4FB2144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53C9D-0228-7AE4-DC23-45994C88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8522-C6A1-B4F2-2641-0F499F7F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D4C84-6E94-5B1E-5083-2A7D43F2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2D267-EF26-0DCD-41AD-F3EEA17B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07865-4FC6-CB9A-A255-D0998ED8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1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4D668-413C-F5E0-D04B-0B49BA4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8D1DD-4376-959C-6C95-58BD04B5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66AEE-68F7-6F83-E659-72D04575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E7F4-5116-BFC1-A8C3-255DC2E4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A9C5-DA38-49AB-B565-35724814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73B2E-C812-0B0E-B259-E2354A81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31CB1-F750-7902-6ED0-E13EE10C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A9861-06E1-D7C1-EA04-F4856EC4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A06D7-666B-86D2-A9AF-6C57969B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F29C-D630-BC69-FCB6-72673135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4B19-EBAB-9E5A-9897-232802455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90058-7BF4-D5DA-ACC5-C46A352B0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B579F-7545-B1CE-86D7-0AD0C59F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C0EF-9193-8281-A57B-878A40C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532F-EB37-B30C-3730-A29282E5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2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AC560-5930-61B8-5B72-AA9D9968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5440-2229-CE8D-E0FC-764D07D8B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7E71-90C0-4295-6F73-2D3A89EDF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5F1B-7CBF-4B93-A49C-E9AB6DFBCB9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1DF4-FCC8-BD7B-13BB-8637CCBD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0099-FC84-14BB-0742-C3C03773A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8E3-B352-4983-9A85-1A580B708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7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56902F-818E-34D5-836D-7EEEE3C3134E}"/>
                  </a:ext>
                </a:extLst>
              </p14:cNvPr>
              <p14:cNvContentPartPr/>
              <p14:nvPr/>
            </p14:nvContentPartPr>
            <p14:xfrm>
              <a:off x="541080" y="129600"/>
              <a:ext cx="7506000" cy="294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56902F-818E-34D5-836D-7EEEE3C31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20240"/>
                <a:ext cx="7524720" cy="29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43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9213FD-6CDF-AC9F-4AB5-BB1D810975CE}"/>
                  </a:ext>
                </a:extLst>
              </p14:cNvPr>
              <p14:cNvContentPartPr/>
              <p14:nvPr/>
            </p14:nvContentPartPr>
            <p14:xfrm>
              <a:off x="274320" y="30600"/>
              <a:ext cx="1039392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9213FD-6CDF-AC9F-4AB5-BB1D810975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1240"/>
                <a:ext cx="1041264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5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E1042-8588-DC91-5456-A73F58ABABD6}"/>
                  </a:ext>
                </a:extLst>
              </p14:cNvPr>
              <p14:cNvContentPartPr/>
              <p14:nvPr/>
            </p14:nvContentPartPr>
            <p14:xfrm>
              <a:off x="76320" y="76320"/>
              <a:ext cx="1072152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E1042-8588-DC91-5456-A73F58ABA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66960"/>
                <a:ext cx="1074024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75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0D1350-C439-2737-B681-C4CFDB40B157}"/>
                  </a:ext>
                </a:extLst>
              </p14:cNvPr>
              <p14:cNvContentPartPr/>
              <p14:nvPr/>
            </p14:nvContentPartPr>
            <p14:xfrm>
              <a:off x="7560" y="144720"/>
              <a:ext cx="1005876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0D1350-C439-2737-B681-C4CFDB40B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35360"/>
                <a:ext cx="1007748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18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482870-893B-A6D7-D1BD-FE4F3EFCD5DC}"/>
                  </a:ext>
                </a:extLst>
              </p14:cNvPr>
              <p14:cNvContentPartPr/>
              <p14:nvPr/>
            </p14:nvContentPartPr>
            <p14:xfrm>
              <a:off x="373320" y="122040"/>
              <a:ext cx="914760" cy="98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482870-893B-A6D7-D1BD-FE4F3EFCD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12680"/>
                <a:ext cx="933480" cy="10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48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7E2C26-C3BD-07D7-34CE-3BA0BE22B533}"/>
                  </a:ext>
                </a:extLst>
              </p14:cNvPr>
              <p14:cNvContentPartPr/>
              <p14:nvPr/>
            </p14:nvContentPartPr>
            <p14:xfrm>
              <a:off x="7560" y="23040"/>
              <a:ext cx="9106200" cy="661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7E2C26-C3BD-07D7-34CE-3BA0BE22B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3680"/>
                <a:ext cx="9124920" cy="66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24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ED60EA-465F-1DEB-D69A-CF12BC526135}"/>
                  </a:ext>
                </a:extLst>
              </p14:cNvPr>
              <p14:cNvContentPartPr/>
              <p14:nvPr/>
            </p14:nvContentPartPr>
            <p14:xfrm>
              <a:off x="799920" y="91440"/>
              <a:ext cx="954828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ED60EA-465F-1DEB-D69A-CF12BC526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82080"/>
                <a:ext cx="956700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18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EF6CB3-0167-6DB9-BFB5-C1E570916591}"/>
                  </a:ext>
                </a:extLst>
              </p14:cNvPr>
              <p14:cNvContentPartPr/>
              <p14:nvPr/>
            </p14:nvContentPartPr>
            <p14:xfrm>
              <a:off x="251280" y="68760"/>
              <a:ext cx="816912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EF6CB3-0167-6DB9-BFB5-C1E570916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59400"/>
                <a:ext cx="818784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68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74BC27-7B61-1279-4624-C64D3B84A075}"/>
                  </a:ext>
                </a:extLst>
              </p14:cNvPr>
              <p14:cNvContentPartPr/>
              <p14:nvPr/>
            </p14:nvContentPartPr>
            <p14:xfrm>
              <a:off x="609480" y="0"/>
              <a:ext cx="7673760" cy="26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74BC27-7B61-1279-4624-C64D3B84A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769248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65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4BA8D6-5143-53FE-CE22-C05043AF2862}"/>
                  </a:ext>
                </a:extLst>
              </p14:cNvPr>
              <p14:cNvContentPartPr/>
              <p14:nvPr/>
            </p14:nvContentPartPr>
            <p14:xfrm>
              <a:off x="388440" y="60840"/>
              <a:ext cx="762804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4BA8D6-5143-53FE-CE22-C05043AF2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51480"/>
                <a:ext cx="764676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6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75E5CA-7306-5C31-1AA5-222DA55A313A}"/>
                  </a:ext>
                </a:extLst>
              </p14:cNvPr>
              <p14:cNvContentPartPr/>
              <p14:nvPr/>
            </p14:nvContentPartPr>
            <p14:xfrm>
              <a:off x="122040" y="38160"/>
              <a:ext cx="1203984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75E5CA-7306-5C31-1AA5-222DA55A3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8800"/>
                <a:ext cx="1205856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3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EDB839-3FB2-CA78-7047-5D2AEEE5317D}"/>
                  </a:ext>
                </a:extLst>
              </p14:cNvPr>
              <p14:cNvContentPartPr/>
              <p14:nvPr/>
            </p14:nvContentPartPr>
            <p14:xfrm>
              <a:off x="7560" y="91440"/>
              <a:ext cx="1210104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EDB839-3FB2-CA78-7047-5D2AEEE53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82080"/>
                <a:ext cx="1211976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95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0A1C58-A6CD-CE99-0D1F-C3430BA661C6}"/>
                  </a:ext>
                </a:extLst>
              </p14:cNvPr>
              <p14:cNvContentPartPr/>
              <p14:nvPr/>
            </p14:nvContentPartPr>
            <p14:xfrm>
              <a:off x="228600" y="167760"/>
              <a:ext cx="947196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0A1C58-A6CD-CE99-0D1F-C3430BA66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58400"/>
                <a:ext cx="949068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29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36D24E-B9D3-D6D6-DB09-EE37E726AB84}"/>
                  </a:ext>
                </a:extLst>
              </p14:cNvPr>
              <p14:cNvContentPartPr/>
              <p14:nvPr/>
            </p14:nvContentPartPr>
            <p14:xfrm>
              <a:off x="594360" y="160200"/>
              <a:ext cx="629460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36D24E-B9D3-D6D6-DB09-EE37E726A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50840"/>
                <a:ext cx="631332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BA1-F47F-B3E1-7AC6-8734C5967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8851-2028-D1BC-5393-614506E8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C49D76-C63A-EAE2-4F5F-B8997D1A3300}"/>
                  </a:ext>
                </a:extLst>
              </p14:cNvPr>
              <p14:cNvContentPartPr/>
              <p14:nvPr/>
            </p14:nvContentPartPr>
            <p14:xfrm>
              <a:off x="122040" y="15120"/>
              <a:ext cx="1206252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C49D76-C63A-EAE2-4F5F-B8997D1A33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5760"/>
                <a:ext cx="1208124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63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2022-06-16T04:05:43Z</dcterms:created>
  <dcterms:modified xsi:type="dcterms:W3CDTF">2022-06-16T04:06:19Z</dcterms:modified>
</cp:coreProperties>
</file>