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327" autoAdjust="0"/>
  </p:normalViewPr>
  <p:slideViewPr>
    <p:cSldViewPr snapToGrid="0">
      <p:cViewPr>
        <p:scale>
          <a:sx n="114" d="100"/>
          <a:sy n="114" d="100"/>
        </p:scale>
        <p:origin x="36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COUTURIER" userId="ca6f6d0750de16c8" providerId="LiveId" clId="{A208C54A-FB36-4B8B-AC77-EC647B16F979}"/>
    <pc:docChg chg="custSel addSld modSld">
      <pc:chgData name="Robin COUTURIER" userId="ca6f6d0750de16c8" providerId="LiveId" clId="{A208C54A-FB36-4B8B-AC77-EC647B16F979}" dt="2021-03-15T15:41:25.688" v="1128" actId="1076"/>
      <pc:docMkLst>
        <pc:docMk/>
      </pc:docMkLst>
      <pc:sldChg chg="modSp mod">
        <pc:chgData name="Robin COUTURIER" userId="ca6f6d0750de16c8" providerId="LiveId" clId="{A208C54A-FB36-4B8B-AC77-EC647B16F979}" dt="2021-03-15T14:22:13.435" v="0" actId="313"/>
        <pc:sldMkLst>
          <pc:docMk/>
          <pc:sldMk cId="2727728770" sldId="256"/>
        </pc:sldMkLst>
        <pc:spChg chg="mod">
          <ac:chgData name="Robin COUTURIER" userId="ca6f6d0750de16c8" providerId="LiveId" clId="{A208C54A-FB36-4B8B-AC77-EC647B16F979}" dt="2021-03-15T14:22:13.435" v="0" actId="313"/>
          <ac:spMkLst>
            <pc:docMk/>
            <pc:sldMk cId="2727728770" sldId="256"/>
            <ac:spMk id="3" creationId="{A6773B88-FC37-4372-9DED-BE977F48A335}"/>
          </ac:spMkLst>
        </pc:spChg>
      </pc:sldChg>
      <pc:sldChg chg="modSp mod">
        <pc:chgData name="Robin COUTURIER" userId="ca6f6d0750de16c8" providerId="LiveId" clId="{A208C54A-FB36-4B8B-AC77-EC647B16F979}" dt="2021-03-15T14:22:45.305" v="5" actId="20577"/>
        <pc:sldMkLst>
          <pc:docMk/>
          <pc:sldMk cId="1887879016" sldId="257"/>
        </pc:sldMkLst>
        <pc:spChg chg="mod">
          <ac:chgData name="Robin COUTURIER" userId="ca6f6d0750de16c8" providerId="LiveId" clId="{A208C54A-FB36-4B8B-AC77-EC647B16F979}" dt="2021-03-15T14:22:45.305" v="5" actId="20577"/>
          <ac:spMkLst>
            <pc:docMk/>
            <pc:sldMk cId="1887879016" sldId="257"/>
            <ac:spMk id="3" creationId="{6F30FE82-961F-4A5E-8B24-B2B0717757EC}"/>
          </ac:spMkLst>
        </pc:spChg>
      </pc:sldChg>
      <pc:sldChg chg="modSp mod">
        <pc:chgData name="Robin COUTURIER" userId="ca6f6d0750de16c8" providerId="LiveId" clId="{A208C54A-FB36-4B8B-AC77-EC647B16F979}" dt="2021-03-15T14:23:19.208" v="15" actId="20577"/>
        <pc:sldMkLst>
          <pc:docMk/>
          <pc:sldMk cId="911247730" sldId="258"/>
        </pc:sldMkLst>
        <pc:graphicFrameChg chg="modGraphic">
          <ac:chgData name="Robin COUTURIER" userId="ca6f6d0750de16c8" providerId="LiveId" clId="{A208C54A-FB36-4B8B-AC77-EC647B16F979}" dt="2021-03-15T14:23:19.208" v="15" actId="20577"/>
          <ac:graphicFrameMkLst>
            <pc:docMk/>
            <pc:sldMk cId="911247730" sldId="258"/>
            <ac:graphicFrameMk id="4" creationId="{79E1FA79-FE8D-4D03-A1E2-AB10C9CB02E1}"/>
          </ac:graphicFrameMkLst>
        </pc:graphicFrameChg>
      </pc:sldChg>
      <pc:sldChg chg="modSp mod modNotesTx">
        <pc:chgData name="Robin COUTURIER" userId="ca6f6d0750de16c8" providerId="LiveId" clId="{A208C54A-FB36-4B8B-AC77-EC647B16F979}" dt="2021-03-15T15:29:51.870" v="931" actId="20577"/>
        <pc:sldMkLst>
          <pc:docMk/>
          <pc:sldMk cId="4038687364" sldId="259"/>
        </pc:sldMkLst>
        <pc:graphicFrameChg chg="modGraphic">
          <ac:chgData name="Robin COUTURIER" userId="ca6f6d0750de16c8" providerId="LiveId" clId="{A208C54A-FB36-4B8B-AC77-EC647B16F979}" dt="2021-03-15T15:28:50.314" v="854" actId="20577"/>
          <ac:graphicFrameMkLst>
            <pc:docMk/>
            <pc:sldMk cId="4038687364" sldId="259"/>
            <ac:graphicFrameMk id="4" creationId="{F447A449-9601-4329-835C-6E228F0C0860}"/>
          </ac:graphicFrameMkLst>
        </pc:graphicFrameChg>
      </pc:sldChg>
      <pc:sldChg chg="addSp modSp new mod">
        <pc:chgData name="Robin COUTURIER" userId="ca6f6d0750de16c8" providerId="LiveId" clId="{A208C54A-FB36-4B8B-AC77-EC647B16F979}" dt="2021-03-15T15:41:25.688" v="1128" actId="1076"/>
        <pc:sldMkLst>
          <pc:docMk/>
          <pc:sldMk cId="262326446" sldId="260"/>
        </pc:sldMkLst>
        <pc:spChg chg="mod">
          <ac:chgData name="Robin COUTURIER" userId="ca6f6d0750de16c8" providerId="LiveId" clId="{A208C54A-FB36-4B8B-AC77-EC647B16F979}" dt="2021-03-15T15:31:56.039" v="945" actId="20577"/>
          <ac:spMkLst>
            <pc:docMk/>
            <pc:sldMk cId="262326446" sldId="260"/>
            <ac:spMk id="2" creationId="{A4480F8D-51F1-479C-ABB7-3BB934C2DC4B}"/>
          </ac:spMkLst>
        </pc:spChg>
        <pc:spChg chg="mod">
          <ac:chgData name="Robin COUTURIER" userId="ca6f6d0750de16c8" providerId="LiveId" clId="{A208C54A-FB36-4B8B-AC77-EC647B16F979}" dt="2021-03-15T15:36:59.207" v="1120" actId="1076"/>
          <ac:spMkLst>
            <pc:docMk/>
            <pc:sldMk cId="262326446" sldId="260"/>
            <ac:spMk id="3" creationId="{FD32EA51-29CF-4CEE-90C3-93A99A021F4A}"/>
          </ac:spMkLst>
        </pc:spChg>
        <pc:spChg chg="add mod">
          <ac:chgData name="Robin COUTURIER" userId="ca6f6d0750de16c8" providerId="LiveId" clId="{A208C54A-FB36-4B8B-AC77-EC647B16F979}" dt="2021-03-15T15:41:25.688" v="1128" actId="1076"/>
          <ac:spMkLst>
            <pc:docMk/>
            <pc:sldMk cId="262326446" sldId="260"/>
            <ac:spMk id="8" creationId="{0436F9A7-F00F-42DD-9B68-32BF22740931}"/>
          </ac:spMkLst>
        </pc:spChg>
        <pc:picChg chg="add mod">
          <ac:chgData name="Robin COUTURIER" userId="ca6f6d0750de16c8" providerId="LiveId" clId="{A208C54A-FB36-4B8B-AC77-EC647B16F979}" dt="2021-03-15T15:36:47.700" v="1118" actId="1076"/>
          <ac:picMkLst>
            <pc:docMk/>
            <pc:sldMk cId="262326446" sldId="260"/>
            <ac:picMk id="5" creationId="{DB2E60BB-9B14-4DFD-B97C-63D539D797E8}"/>
          </ac:picMkLst>
        </pc:picChg>
        <pc:picChg chg="add mod">
          <ac:chgData name="Robin COUTURIER" userId="ca6f6d0750de16c8" providerId="LiveId" clId="{A208C54A-FB36-4B8B-AC77-EC647B16F979}" dt="2021-03-15T15:41:07.904" v="1125" actId="1076"/>
          <ac:picMkLst>
            <pc:docMk/>
            <pc:sldMk cId="262326446" sldId="260"/>
            <ac:picMk id="7" creationId="{38E2307E-C7F8-4B35-8199-0A37848263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62D61-3911-4B2D-963A-B66A418BE44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D8A85-9DCC-4258-8FC7-35CCE86F63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1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 err="1"/>
              <a:t>Graven</a:t>
            </a:r>
            <a:r>
              <a:rPr lang="fr-FR" sz="1800" dirty="0"/>
              <a:t> </a:t>
            </a:r>
            <a:r>
              <a:rPr lang="fr-FR" sz="1200" i="1" dirty="0"/>
              <a:t>(</a:t>
            </a:r>
            <a:r>
              <a:rPr lang="fr-FR" sz="1200" i="1" dirty="0" err="1"/>
              <a:t>Developpement</a:t>
            </a:r>
            <a:r>
              <a:rPr lang="fr-FR" sz="1200" i="1" dirty="0"/>
              <a:t> back, multi-code[Java, Python])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err="1"/>
              <a:t>WPMarm</a:t>
            </a:r>
            <a:r>
              <a:rPr lang="fr-FR" sz="2800" dirty="0" err="1"/>
              <a:t>ite</a:t>
            </a:r>
            <a:r>
              <a:rPr lang="fr-FR" sz="2800" dirty="0"/>
              <a:t> </a:t>
            </a:r>
            <a:r>
              <a:rPr lang="fr-FR" sz="1800" i="1" dirty="0"/>
              <a:t>(</a:t>
            </a:r>
            <a:r>
              <a:rPr lang="fr-FR" sz="1800" i="1" dirty="0" err="1"/>
              <a:t>Developpement</a:t>
            </a:r>
            <a:r>
              <a:rPr lang="fr-FR" sz="1800" i="1" dirty="0"/>
              <a:t> font)</a:t>
            </a:r>
            <a:endParaRPr lang="fr-FR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Developpez.net </a:t>
            </a:r>
            <a:r>
              <a:rPr lang="fr-FR" sz="1800" i="1" dirty="0"/>
              <a:t>(Forum de </a:t>
            </a:r>
            <a:r>
              <a:rPr lang="fr-FR" sz="1800" i="1" dirty="0" err="1"/>
              <a:t>developpement</a:t>
            </a:r>
            <a:r>
              <a:rPr lang="fr-FR" sz="1800" i="1" dirty="0"/>
              <a:t>, culture générale, nouvelles technos, </a:t>
            </a:r>
            <a:r>
              <a:rPr lang="fr-FR" sz="1800" i="1" dirty="0" err="1"/>
              <a:t>evolutions</a:t>
            </a:r>
            <a:r>
              <a:rPr lang="fr-FR" sz="1800" i="1" dirty="0"/>
              <a:t> des technos)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i="1" dirty="0"/>
              <a:t>Blog du Webdesign (</a:t>
            </a:r>
            <a:r>
              <a:rPr lang="fr-FR" sz="1800" i="1" dirty="0" err="1"/>
              <a:t>developpement</a:t>
            </a:r>
            <a:r>
              <a:rPr lang="fr-FR" sz="1800" i="1" dirty="0"/>
              <a:t> front nouveautés et avis sur les nouvelles sorties)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i="1" dirty="0"/>
              <a:t>Blog </a:t>
            </a:r>
            <a:r>
              <a:rPr lang="fr-FR" sz="1800" i="1" dirty="0" err="1"/>
              <a:t>eleven</a:t>
            </a:r>
            <a:r>
              <a:rPr lang="fr-FR" sz="1800" i="1" dirty="0"/>
              <a:t> </a:t>
            </a:r>
            <a:r>
              <a:rPr lang="fr-FR" sz="1800" i="1" dirty="0" err="1"/>
              <a:t>labs</a:t>
            </a:r>
            <a:r>
              <a:rPr lang="fr-FR" sz="1800" i="1" dirty="0"/>
              <a:t> (très porté sur le monde pro, les nouvelles pratiques, les techniques et les process dans les entreprises du digital)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i="1" dirty="0" err="1"/>
              <a:t>Jounal</a:t>
            </a:r>
            <a:r>
              <a:rPr lang="fr-FR" sz="1800" i="1" dirty="0"/>
              <a:t> du net et Journal du Geek ( section web-tech/</a:t>
            </a:r>
            <a:r>
              <a:rPr lang="fr-FR" sz="1800" i="1" dirty="0" err="1"/>
              <a:t>developpeur</a:t>
            </a:r>
            <a:r>
              <a:rPr lang="fr-FR" sz="1800" i="1" dirty="0"/>
              <a:t> : info </a:t>
            </a:r>
            <a:r>
              <a:rPr lang="fr-FR" sz="1800" i="1" dirty="0" err="1"/>
              <a:t>genérales</a:t>
            </a:r>
            <a:r>
              <a:rPr lang="fr-FR" sz="1800" i="1" dirty="0"/>
              <a:t> sur les technos et les nouveaux </a:t>
            </a:r>
            <a:r>
              <a:rPr lang="fr-FR" sz="1800" i="1" dirty="0" err="1"/>
              <a:t>developpements</a:t>
            </a:r>
            <a:r>
              <a:rPr lang="fr-FR" sz="1800" i="1" dirty="0"/>
              <a:t>)</a:t>
            </a:r>
            <a:endParaRPr lang="fr-FR" sz="24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D8A85-9DCC-4258-8FC7-35CCE86F63F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8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99307-8CB1-4D9F-90C1-D130A58E0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773B88-FC37-4372-9DED-BE977F48A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Démarrez votre formation de Développeur d’application Java </a:t>
            </a:r>
          </a:p>
        </p:txBody>
      </p:sp>
    </p:spTree>
    <p:extLst>
      <p:ext uri="{BB962C8B-B14F-4D97-AF65-F5344CB8AC3E}">
        <p14:creationId xmlns:p14="http://schemas.microsoft.com/office/powerpoint/2010/main" val="27277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E7817-B2CF-4646-A672-2CCECF29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de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FE82-961F-4A5E-8B24-B2B07177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Hypothèses de travail : </a:t>
            </a:r>
          </a:p>
          <a:p>
            <a:pPr lvl="1"/>
            <a:r>
              <a:rPr lang="fr-FR" dirty="0"/>
              <a:t>Premier mois à 100 % sur mon projet de formation </a:t>
            </a:r>
          </a:p>
          <a:p>
            <a:pPr lvl="1"/>
            <a:r>
              <a:rPr lang="fr-FR" dirty="0"/>
              <a:t>Retour à l’emploi dans un mois et réduction de la vitesse de formation à 15 h / semaine (soir et week-end)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87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1AB2C-3100-487C-90BD-0344A67A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nombre d’heures par projets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E1FA79-FE8D-4D03-A1E2-AB10C9CB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95327"/>
              </p:ext>
            </p:extLst>
          </p:nvPr>
        </p:nvGraphicFramePr>
        <p:xfrm>
          <a:off x="334122" y="2782748"/>
          <a:ext cx="3124696" cy="362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40">
                  <a:extLst>
                    <a:ext uri="{9D8B030D-6E8A-4147-A177-3AD203B41FA5}">
                      <a16:colId xmlns:a16="http://schemas.microsoft.com/office/drawing/2014/main" val="1501410740"/>
                    </a:ext>
                  </a:extLst>
                </a:gridCol>
                <a:gridCol w="2294156">
                  <a:extLst>
                    <a:ext uri="{9D8B030D-6E8A-4147-A177-3AD203B41FA5}">
                      <a16:colId xmlns:a16="http://schemas.microsoft.com/office/drawing/2014/main" val="412103417"/>
                    </a:ext>
                  </a:extLst>
                </a:gridCol>
              </a:tblGrid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N°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Nombre d’heures prev 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038574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40049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074477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74060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19218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801365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818776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352626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530419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748992"/>
                  </a:ext>
                </a:extLst>
              </a:tr>
              <a:tr h="329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78938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773C692-A5CF-4C73-882E-B8E7C60C4A45}"/>
              </a:ext>
            </a:extLst>
          </p:cNvPr>
          <p:cNvSpPr txBox="1"/>
          <p:nvPr/>
        </p:nvSpPr>
        <p:spPr>
          <a:xfrm>
            <a:off x="4488795" y="4792587"/>
            <a:ext cx="69486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Transcription des hypothèses :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5h / j le premier mois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15h / semaine après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Une marge d’aléas de 10 % a été prise sur les élongations pour </a:t>
            </a:r>
            <a:r>
              <a:rPr lang="fr-FR" sz="1200" dirty="0" err="1"/>
              <a:t>dérisquer</a:t>
            </a:r>
            <a:r>
              <a:rPr lang="fr-FR" sz="1200" dirty="0"/>
              <a:t> le planning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sz="2000" b="1" dirty="0"/>
              <a:t>Objectif principal : soutenance finale avant fin 2021</a:t>
            </a:r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C44D5A12-A518-4318-935D-18C63072B33C}"/>
              </a:ext>
            </a:extLst>
          </p:cNvPr>
          <p:cNvSpPr/>
          <p:nvPr/>
        </p:nvSpPr>
        <p:spPr>
          <a:xfrm>
            <a:off x="3466769" y="4568632"/>
            <a:ext cx="922351" cy="5874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8CAEE9-4F63-44F2-A608-2F64DF15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91" y="1987751"/>
            <a:ext cx="8482747" cy="25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5D274F4-3E8E-4DFA-A317-6571616B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Veille technologique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B3DE7-4570-427B-97BC-D7FE6684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Utilisation d’un agrégateur de flux RSS (Feedly)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09A5E9-E862-4876-B632-E3C47EAA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4" y="988941"/>
            <a:ext cx="5098629" cy="2931711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447A449-9601-4329-835C-6E228F0C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77229"/>
              </p:ext>
            </p:extLst>
          </p:nvPr>
        </p:nvGraphicFramePr>
        <p:xfrm>
          <a:off x="6341627" y="1157860"/>
          <a:ext cx="5044214" cy="228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52">
                  <a:extLst>
                    <a:ext uri="{9D8B030D-6E8A-4147-A177-3AD203B41FA5}">
                      <a16:colId xmlns:a16="http://schemas.microsoft.com/office/drawing/2014/main" val="2424566560"/>
                    </a:ext>
                  </a:extLst>
                </a:gridCol>
                <a:gridCol w="3414662">
                  <a:extLst>
                    <a:ext uri="{9D8B030D-6E8A-4147-A177-3AD203B41FA5}">
                      <a16:colId xmlns:a16="http://schemas.microsoft.com/office/drawing/2014/main" val="3957890334"/>
                    </a:ext>
                  </a:extLst>
                </a:gridCol>
              </a:tblGrid>
              <a:tr h="403946">
                <a:tc>
                  <a:txBody>
                    <a:bodyPr/>
                    <a:lstStyle/>
                    <a:p>
                      <a:r>
                        <a:rPr lang="fr-FR" sz="1800" dirty="0"/>
                        <a:t>Sources</a:t>
                      </a:r>
                    </a:p>
                  </a:txBody>
                  <a:tcPr marL="91806" marR="91806" marT="45903" marB="45903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Quelques exemples</a:t>
                      </a:r>
                    </a:p>
                  </a:txBody>
                  <a:tcPr marL="91806" marR="91806" marT="45903" marB="45903"/>
                </a:tc>
                <a:extLst>
                  <a:ext uri="{0D108BD9-81ED-4DB2-BD59-A6C34878D82A}">
                    <a16:rowId xmlns:a16="http://schemas.microsoft.com/office/drawing/2014/main" val="3109944657"/>
                  </a:ext>
                </a:extLst>
              </a:tr>
              <a:tr h="403946">
                <a:tc>
                  <a:txBody>
                    <a:bodyPr/>
                    <a:lstStyle/>
                    <a:p>
                      <a:r>
                        <a:rPr lang="fr-FR" sz="1200" dirty="0"/>
                        <a:t>Influenceurs </a:t>
                      </a:r>
                    </a:p>
                  </a:txBody>
                  <a:tcPr marL="91806" marR="91806" marT="45903" marB="45903"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Graven</a:t>
                      </a:r>
                      <a:endParaRPr lang="fr-FR" sz="1200" i="1" dirty="0"/>
                    </a:p>
                  </a:txBody>
                  <a:tcPr marL="91806" marR="91806" marT="45903" marB="45903"/>
                </a:tc>
                <a:extLst>
                  <a:ext uri="{0D108BD9-81ED-4DB2-BD59-A6C34878D82A}">
                    <a16:rowId xmlns:a16="http://schemas.microsoft.com/office/drawing/2014/main" val="2701454316"/>
                  </a:ext>
                </a:extLst>
              </a:tr>
              <a:tr h="403946">
                <a:tc>
                  <a:txBody>
                    <a:bodyPr/>
                    <a:lstStyle/>
                    <a:p>
                      <a:r>
                        <a:rPr lang="fr-FR" sz="1200" dirty="0"/>
                        <a:t>Newsletter</a:t>
                      </a:r>
                    </a:p>
                  </a:txBody>
                  <a:tcPr marL="91806" marR="91806" marT="45903" marB="45903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Developpez.net </a:t>
                      </a:r>
                      <a:endParaRPr lang="fr-FR" sz="1200" i="1" dirty="0"/>
                    </a:p>
                  </a:txBody>
                  <a:tcPr marL="91806" marR="91806" marT="45903" marB="45903"/>
                </a:tc>
                <a:extLst>
                  <a:ext uri="{0D108BD9-81ED-4DB2-BD59-A6C34878D82A}">
                    <a16:rowId xmlns:a16="http://schemas.microsoft.com/office/drawing/2014/main" val="3484792160"/>
                  </a:ext>
                </a:extLst>
              </a:tr>
              <a:tr h="398669">
                <a:tc>
                  <a:txBody>
                    <a:bodyPr/>
                    <a:lstStyle/>
                    <a:p>
                      <a:r>
                        <a:rPr lang="fr-FR" sz="1200" dirty="0"/>
                        <a:t>Revues</a:t>
                      </a:r>
                    </a:p>
                  </a:txBody>
                  <a:tcPr marL="91806" marR="91806" marT="45903" marB="45903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Journal du net, Journal du Geek</a:t>
                      </a:r>
                    </a:p>
                  </a:txBody>
                  <a:tcPr marL="91806" marR="91806" marT="45903" marB="45903"/>
                </a:tc>
                <a:extLst>
                  <a:ext uri="{0D108BD9-81ED-4DB2-BD59-A6C34878D82A}">
                    <a16:rowId xmlns:a16="http://schemas.microsoft.com/office/drawing/2014/main" val="1133856463"/>
                  </a:ext>
                </a:extLst>
              </a:tr>
              <a:tr h="679363">
                <a:tc>
                  <a:txBody>
                    <a:bodyPr/>
                    <a:lstStyle/>
                    <a:p>
                      <a:r>
                        <a:rPr lang="fr-FR" sz="1200"/>
                        <a:t>Blogs</a:t>
                      </a:r>
                    </a:p>
                  </a:txBody>
                  <a:tcPr marL="91806" marR="91806" marT="45903" marB="45903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Blog Eleven </a:t>
                      </a:r>
                      <a:r>
                        <a:rPr lang="fr-FR" sz="1200" dirty="0" err="1"/>
                        <a:t>Labs</a:t>
                      </a:r>
                      <a:r>
                        <a:rPr lang="fr-FR" sz="1200" dirty="0"/>
                        <a:t>, Blog du </a:t>
                      </a:r>
                      <a:r>
                        <a:rPr lang="fr-FR" sz="1200" dirty="0" err="1"/>
                        <a:t>WebDesign</a:t>
                      </a:r>
                      <a:r>
                        <a:rPr lang="fr-FR" sz="1200" dirty="0"/>
                        <a:t> </a:t>
                      </a:r>
                    </a:p>
                  </a:txBody>
                  <a:tcPr marL="91806" marR="91806" marT="45903" marB="45903"/>
                </a:tc>
                <a:extLst>
                  <a:ext uri="{0D108BD9-81ED-4DB2-BD59-A6C34878D82A}">
                    <a16:rowId xmlns:a16="http://schemas.microsoft.com/office/drawing/2014/main" val="273181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8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80F8D-51F1-479C-ABB7-3BB934C2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mini-site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2EA51-29CF-4CEE-90C3-93A99A02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56" y="854881"/>
            <a:ext cx="10554574" cy="3636511"/>
          </a:xfrm>
        </p:spPr>
        <p:txBody>
          <a:bodyPr/>
          <a:lstStyle/>
          <a:p>
            <a:r>
              <a:rPr lang="fr-FR" dirty="0"/>
              <a:t>A découvrir directement sur le navigateur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2E60BB-9B14-4DFD-B97C-63D539D7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14" y="1572517"/>
            <a:ext cx="4400582" cy="42862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E2307E-C7F8-4B35-8199-0A378482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0" y="3429000"/>
            <a:ext cx="4853177" cy="256264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36F9A7-F00F-42DD-9B68-32BF22740931}"/>
              </a:ext>
            </a:extLst>
          </p:cNvPr>
          <p:cNvSpPr/>
          <p:nvPr/>
        </p:nvSpPr>
        <p:spPr>
          <a:xfrm rot="20010109">
            <a:off x="5645790" y="4297466"/>
            <a:ext cx="612396" cy="26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275</TotalTime>
  <Words>264</Words>
  <Application>Microsoft Office PowerPoint</Application>
  <PresentationFormat>Grand écran</PresentationFormat>
  <Paragraphs>57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2</vt:lpstr>
      <vt:lpstr>Concis</vt:lpstr>
      <vt:lpstr>PROJET 1</vt:lpstr>
      <vt:lpstr>Planning de formation</vt:lpstr>
      <vt:lpstr>Estimation nombre d’heures par projets </vt:lpstr>
      <vt:lpstr>Veille technologique</vt:lpstr>
      <vt:lpstr>Le mini-site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Robin COUTURIER</dc:creator>
  <cp:lastModifiedBy>Robin COUTURIER</cp:lastModifiedBy>
  <cp:revision>11</cp:revision>
  <dcterms:created xsi:type="dcterms:W3CDTF">2021-03-01T08:27:22Z</dcterms:created>
  <dcterms:modified xsi:type="dcterms:W3CDTF">2021-03-15T15:41:34Z</dcterms:modified>
</cp:coreProperties>
</file>