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6C8"/>
    <a:srgbClr val="002855"/>
    <a:srgbClr val="001845"/>
    <a:srgbClr val="5C677D"/>
    <a:srgbClr val="7D8597"/>
    <a:srgbClr val="979DAC"/>
    <a:srgbClr val="023E7D"/>
    <a:srgbClr val="0353A4"/>
    <a:srgbClr val="33415C"/>
    <a:srgbClr val="0012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>
        <p:scale>
          <a:sx n="66" d="100"/>
          <a:sy n="66" d="100"/>
        </p:scale>
        <p:origin x="467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1B16-E493-406C-AD1D-F69371BCCCCE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AC5C5-5058-4EAA-94F1-6BA78CD1A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946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35E8F-4FDD-79E7-D05B-15096C66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835502F-887D-31ED-4296-8D5596E76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65DD3B2-A245-185C-4046-41EE298F4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049849-996B-FF66-5BF1-18D3CFF1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02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49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BBEE-4B7F-77E7-E49B-C2CB46C9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BC964095-D2B4-5AA3-084E-1182FC740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3146305-7CF9-8ABA-D543-99F133FC7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10711F2-FB0F-F704-9F6A-0256CCE86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003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35E2-3F81-6B06-E906-F3400447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B3CA997-AE12-AAAB-D09C-8A306548E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DAD792E-D3B5-C0EB-E2A1-8C0921C97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05F12D-8D95-47C1-4475-11C548416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25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62B23-C494-A55D-8BA9-C6B49E56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2DA6066E-82F6-BB55-038D-FAF0A625B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B6BBE3C-7D55-4DB9-B725-2B9E2B019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95A20F-8476-BA6C-F112-0BFDA01BD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89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AA26A-45B8-4A52-36F2-3C4A5A55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40DB11D-855A-273A-016A-F4D10A150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58E6CF3-89DD-E32F-681F-BFC9C0271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A78EC7-B692-EDE7-185E-87E3291CA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68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3AA6-C70C-790A-D9F0-47575BAE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8758B13-C3B5-54B5-D72F-EDE9F9CD9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BC8FAD05-F852-52A4-B21A-A43D9CF5E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5913E64-4207-A34E-9F84-F38D88EB0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85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ADEF-56B6-618E-B169-83109A115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2D438F3-B38C-BAE2-61BC-B3A3000E7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9D1163E-46F4-F189-8638-2B33466B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75A0E9-8F14-4CB3-5155-BCEA99034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AC5C5-5058-4EAA-94F1-6BA78CD1A289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9FE4F-5B39-309C-5D5C-CB8B7899F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ABF1B7-0BB2-C7D4-57B2-1F1838DA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D8D0F0-15FC-DD40-D5FD-84A3FC32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FB3E7B-7DB8-9113-683A-7C75BD18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D6C5F7-E630-F72B-C200-5F8DBE60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41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50649-2814-66DA-8F67-595FF6DF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58AECA-7EC2-5074-E3B1-7761ED054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B44366-3EF8-D2CE-37F2-3E82C50E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E49713-52F1-269B-4B74-F180D1C8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8A73DA-715C-ED44-42B0-C77EEE9F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07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D4734B8-C56B-C2E1-7FAB-ADA00182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56B979-BBA7-9EED-6AFB-1F5ACD23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A0CEDC-6F47-EC60-FB88-E8B511A2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D3B777E-BBF2-BC9E-A08C-C9876CEE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9AF86-FC7D-479C-8DC3-DC3FC3CB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2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F1D298-F333-EDA9-44C0-35B0D66A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0012CB-6B99-B9A8-E8C9-C8D826F0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4595D8-6F70-5115-F0F9-27BA09B6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166C1E-D381-3440-7B71-31B38196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2FF73A-8C24-0882-B5C2-0A2D4766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49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65267-DB70-DF83-13FB-6EB6E62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E42DC2-EE41-389D-5565-2C461834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3FFFAE-CFD1-2512-5B7C-1B6F53F0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A3DE30-F80F-C8FC-2158-0E171E2C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3C6548-6990-B231-F00C-AE867B85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F27A9C-2B1C-A20A-5F68-984851CC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53E89-B82D-469D-FBC6-5CA4BB21F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5C5167-E94B-C430-6944-F0145D0D4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F2CC64-7D89-875D-F776-7567684B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C589767-5335-E918-31AA-A007B7D0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59A153-3E96-B071-B7D3-64DDAF1E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42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C1610F-F664-A426-0EB5-76408C73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435AED-7AAF-4415-BFB1-941CF9F1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982413-C1D4-FE72-AFCC-8B16C7A0E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0917497-6E23-A427-3AE3-EB684DB3B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B4FB6A7-418C-AC21-D9A1-95E82C10F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2D74B0A-7297-8C1A-F01D-5E1E9C76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502C3B9-6513-64A1-3B52-631DDD6A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834D49F-725B-FAA6-4916-8FE8D93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6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6564A3-3DFC-DE35-04C1-655F6EAA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3EC382-99EF-44EF-23FC-E446A9E6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BB3383C-E156-21B7-199F-72122C71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F8E50F9-071E-A2BA-588B-7EA9F3DD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72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E55D990-EBE0-5AFC-96C8-C9F94012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1D23D0D-4568-6481-BD91-AC558A70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A895A9-FFD9-A297-5C3F-5804DE69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10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37E3A4-377B-6F2A-1340-B07AEE48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D803-6C31-7902-0D2A-24BD7316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EAA732-A9D5-63FC-5129-05ACC4E8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C7988C-1293-5A8C-A17E-E825B8D7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AFAC63-D33B-A369-A4FC-BE9C050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566E160-6BAD-CCB6-8228-267359A3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92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14AEE2-9430-33FE-C653-DD3F6F16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EE0EDA7-D9AF-E47C-E6DC-B5F1E00B7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9A592D-8568-4303-C632-916E7E2E1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088F512-8F0B-13E9-AB9E-0D12BAE8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C51D7-7B8F-4C12-454D-2696B611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42E9DF-4632-D629-7686-2D612C15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329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1F2DCE-2391-5724-79E1-6F493C3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9B0CBB-C33C-241C-E948-F58FA171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852B20-44BA-2059-9566-814C1C429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0DC5F-EBAD-4703-B4D1-3A42837D73DC}" type="datetimeFigureOut">
              <a:rPr lang="hu-HU" smtClean="0"/>
              <a:t>2025. 01. 15.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C861C0-0873-0A57-0306-F652F9C19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D9B1BC-77B6-DBD4-A714-839D8C5F5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E5DA5-45DC-43F5-969F-0CBEE1A8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40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9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1.png"/><Relationship Id="rId10" Type="http://schemas.openxmlformats.org/officeDocument/2006/relationships/image" Target="../media/image28.svg"/><Relationship Id="rId4" Type="http://schemas.openxmlformats.org/officeDocument/2006/relationships/image" Target="../media/image26.svg"/><Relationship Id="rId9" Type="http://schemas.openxmlformats.org/officeDocument/2006/relationships/image" Target="../media/image7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9.png"/><Relationship Id="rId5" Type="http://schemas.openxmlformats.org/officeDocument/2006/relationships/image" Target="../media/image32.png"/><Relationship Id="rId15" Type="http://schemas.openxmlformats.org/officeDocument/2006/relationships/image" Target="../media/image29.png"/><Relationship Id="rId10" Type="http://schemas.openxmlformats.org/officeDocument/2006/relationships/image" Target="../media/image35.svg"/><Relationship Id="rId4" Type="http://schemas.openxmlformats.org/officeDocument/2006/relationships/image" Target="../media/image19.svg"/><Relationship Id="rId9" Type="http://schemas.openxmlformats.org/officeDocument/2006/relationships/image" Target="../media/image34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6000">
              <a:srgbClr val="0466C8"/>
            </a:gs>
            <a:gs pos="9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97229-19FF-0EB8-67D5-92543E8F5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E6C30D3-ADDE-9799-7D79-0CC62F725034}"/>
              </a:ext>
            </a:extLst>
          </p:cNvPr>
          <p:cNvSpPr/>
          <p:nvPr/>
        </p:nvSpPr>
        <p:spPr>
          <a:xfrm>
            <a:off x="-8458199" y="2255047"/>
            <a:ext cx="27565350" cy="194310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481B5CA1-5ABA-0707-F88B-2BC12081C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2128" y="2275525"/>
            <a:ext cx="1840902" cy="1840902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626C05FD-5C33-1447-C4A0-78031CC5B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067" y="2103685"/>
            <a:ext cx="2245823" cy="2245823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CDBD6BE8-95AA-5D8D-4843-CBD9DFD0F5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6968" y="2275525"/>
            <a:ext cx="1855347" cy="1855347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1B589518-EBFA-CE90-E5AC-9EC62B8218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3701" y="2341484"/>
            <a:ext cx="1672372" cy="1672372"/>
          </a:xfrm>
          <a:prstGeom prst="rect">
            <a:avLst/>
          </a:prstGeom>
        </p:spPr>
      </p:pic>
      <p:pic>
        <p:nvPicPr>
          <p:cNvPr id="31" name="Kép 30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B81B9FE7-0E90-9EDB-8EE9-3AFE838A6D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299" y="7241121"/>
            <a:ext cx="6451501" cy="4272981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B90BF62B-D3DC-0AA5-29A2-910614F99FD1}"/>
              </a:ext>
            </a:extLst>
          </p:cNvPr>
          <p:cNvGrpSpPr/>
          <p:nvPr/>
        </p:nvGrpSpPr>
        <p:grpSpPr>
          <a:xfrm>
            <a:off x="5825636" y="-3944790"/>
            <a:ext cx="3362077" cy="683645"/>
            <a:chOff x="5794232" y="3591384"/>
            <a:chExt cx="3362077" cy="683645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33C69535-CE31-2AC3-E5DA-39D5B1358483}"/>
                </a:ext>
              </a:extLst>
            </p:cNvPr>
            <p:cNvSpPr/>
            <p:nvPr/>
          </p:nvSpPr>
          <p:spPr>
            <a:xfrm>
              <a:off x="5794232" y="3591384"/>
              <a:ext cx="3272972" cy="68364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C13A8DE7-4D88-F3E0-8A19-95C3AAF7572F}"/>
                </a:ext>
              </a:extLst>
            </p:cNvPr>
            <p:cNvSpPr txBox="1"/>
            <p:nvPr/>
          </p:nvSpPr>
          <p:spPr>
            <a:xfrm>
              <a:off x="5815969" y="3651357"/>
              <a:ext cx="3340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Asztalos Tibor</a:t>
              </a:r>
              <a:endParaRPr lang="hu-HU" sz="48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14889FAF-8282-C459-54DA-FE829B9CBB8C}"/>
              </a:ext>
            </a:extLst>
          </p:cNvPr>
          <p:cNvGrpSpPr/>
          <p:nvPr/>
        </p:nvGrpSpPr>
        <p:grpSpPr>
          <a:xfrm>
            <a:off x="2028311" y="-1530816"/>
            <a:ext cx="8444268" cy="1275101"/>
            <a:chOff x="1931016" y="1933543"/>
            <a:chExt cx="8444268" cy="1275101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8BA4C213-BA38-66B0-52DC-27BBE4E27E60}"/>
                </a:ext>
              </a:extLst>
            </p:cNvPr>
            <p:cNvSpPr/>
            <p:nvPr/>
          </p:nvSpPr>
          <p:spPr>
            <a:xfrm>
              <a:off x="1931016" y="1933543"/>
              <a:ext cx="8444268" cy="1275101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D9934A88-7231-5CD7-1C8A-9327C7144DDA}"/>
                </a:ext>
              </a:extLst>
            </p:cNvPr>
            <p:cNvSpPr txBox="1"/>
            <p:nvPr/>
          </p:nvSpPr>
          <p:spPr>
            <a:xfrm>
              <a:off x="3383358" y="2158540"/>
              <a:ext cx="6116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dirty="0">
                  <a:latin typeface="Amasis MT Pro Black" panose="020F0502020204030204" pitchFamily="18" charset="-18"/>
                </a:rPr>
                <a:t>Projekt</a:t>
              </a:r>
              <a:r>
                <a:rPr lang="en-GB" sz="4800" dirty="0">
                  <a:latin typeface="Amasis MT Pro Black" panose="020F0502020204030204" pitchFamily="18" charset="-18"/>
                </a:rPr>
                <a:t>-</a:t>
              </a:r>
              <a:r>
                <a:rPr lang="hu-HU" sz="4800" dirty="0">
                  <a:latin typeface="Amasis MT Pro Black" panose="020F0502020204030204" pitchFamily="18" charset="-18"/>
                </a:rPr>
                <a:t>Raccoons</a:t>
              </a:r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0C07B5D0-50F0-88D4-9548-F08AA8F1A5FB}"/>
              </a:ext>
            </a:extLst>
          </p:cNvPr>
          <p:cNvGrpSpPr/>
          <p:nvPr/>
        </p:nvGrpSpPr>
        <p:grpSpPr>
          <a:xfrm>
            <a:off x="-4069662" y="2913039"/>
            <a:ext cx="4227001" cy="830997"/>
            <a:chOff x="3280228" y="3515274"/>
            <a:chExt cx="7638592" cy="830997"/>
          </a:xfrm>
        </p:grpSpPr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B545BA1E-572F-7062-62F8-C83BE41AB367}"/>
                </a:ext>
              </a:extLst>
            </p:cNvPr>
            <p:cNvSpPr/>
            <p:nvPr/>
          </p:nvSpPr>
          <p:spPr>
            <a:xfrm>
              <a:off x="3280228" y="3649356"/>
              <a:ext cx="5914571" cy="683644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4B0DE75A-960F-1329-EE05-7EF254DD7B09}"/>
                </a:ext>
              </a:extLst>
            </p:cNvPr>
            <p:cNvSpPr txBox="1"/>
            <p:nvPr/>
          </p:nvSpPr>
          <p:spPr>
            <a:xfrm>
              <a:off x="3466594" y="3515274"/>
              <a:ext cx="7452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Csapat tagjai</a:t>
              </a:r>
              <a:r>
                <a:rPr lang="hu-HU" sz="4800" dirty="0">
                  <a:latin typeface="Amasis MT Pro Black" panose="020F0502020204030204" pitchFamily="18" charset="-18"/>
                </a:rPr>
                <a:t>: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C5D299A7-267A-0C04-7079-803B0872F9B5}"/>
              </a:ext>
            </a:extLst>
          </p:cNvPr>
          <p:cNvGrpSpPr/>
          <p:nvPr/>
        </p:nvGrpSpPr>
        <p:grpSpPr>
          <a:xfrm>
            <a:off x="16554450" y="4744242"/>
            <a:ext cx="3281020" cy="683645"/>
            <a:chOff x="5794232" y="4514614"/>
            <a:chExt cx="3281020" cy="683645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F7EEC884-74FA-BE42-0171-B7A3F52267BC}"/>
                </a:ext>
              </a:extLst>
            </p:cNvPr>
            <p:cNvSpPr/>
            <p:nvPr/>
          </p:nvSpPr>
          <p:spPr>
            <a:xfrm>
              <a:off x="5794232" y="4514614"/>
              <a:ext cx="3281020" cy="68364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89089956-79A1-8811-4831-DAC40BA42EF2}"/>
                </a:ext>
              </a:extLst>
            </p:cNvPr>
            <p:cNvSpPr txBox="1"/>
            <p:nvPr/>
          </p:nvSpPr>
          <p:spPr>
            <a:xfrm>
              <a:off x="5867857" y="4564048"/>
              <a:ext cx="30481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Szalacsi Péter</a:t>
              </a:r>
              <a:endParaRPr lang="hu-HU" sz="48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4A2958FC-5A85-6D0A-7E77-049EA59FF92C}"/>
              </a:ext>
            </a:extLst>
          </p:cNvPr>
          <p:cNvGrpSpPr/>
          <p:nvPr/>
        </p:nvGrpSpPr>
        <p:grpSpPr>
          <a:xfrm>
            <a:off x="6096000" y="9035791"/>
            <a:ext cx="3272972" cy="683645"/>
            <a:chOff x="5794232" y="5437844"/>
            <a:chExt cx="3272972" cy="683645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959516F-1924-9534-B7EC-F0AE83AA4A11}"/>
                </a:ext>
              </a:extLst>
            </p:cNvPr>
            <p:cNvSpPr/>
            <p:nvPr/>
          </p:nvSpPr>
          <p:spPr>
            <a:xfrm>
              <a:off x="5794232" y="5437844"/>
              <a:ext cx="3272972" cy="68364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F77CBEF-93F5-83E9-4D5D-A835D58CA1BF}"/>
                </a:ext>
              </a:extLst>
            </p:cNvPr>
            <p:cNvSpPr txBox="1"/>
            <p:nvPr/>
          </p:nvSpPr>
          <p:spPr>
            <a:xfrm>
              <a:off x="6129936" y="5487278"/>
              <a:ext cx="2712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Siket Gergő</a:t>
              </a:r>
              <a:endParaRPr lang="hu-HU" sz="4800" dirty="0">
                <a:latin typeface="Amasis MT Pro Black" panose="020F0502020204030204" pitchFamily="18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817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6000">
              <a:srgbClr val="0466C8"/>
            </a:gs>
            <a:gs pos="9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EEAAD67-9485-008F-177C-EB894601EA3C}"/>
              </a:ext>
            </a:extLst>
          </p:cNvPr>
          <p:cNvSpPr/>
          <p:nvPr/>
        </p:nvSpPr>
        <p:spPr>
          <a:xfrm>
            <a:off x="-903792" y="-5531866"/>
            <a:ext cx="2000250" cy="1543050"/>
          </a:xfrm>
          <a:prstGeom prst="rect">
            <a:avLst/>
          </a:prstGeom>
          <a:solidFill>
            <a:srgbClr val="0466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BA76766-5772-3722-E97D-7411DB838995}"/>
              </a:ext>
            </a:extLst>
          </p:cNvPr>
          <p:cNvSpPr/>
          <p:nvPr/>
        </p:nvSpPr>
        <p:spPr>
          <a:xfrm>
            <a:off x="2077533" y="-5531866"/>
            <a:ext cx="2000250" cy="1543050"/>
          </a:xfrm>
          <a:prstGeom prst="rect">
            <a:avLst/>
          </a:prstGeom>
          <a:solidFill>
            <a:srgbClr val="0353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8DB6281-FACD-2AD7-83A2-4CF2C0F30075}"/>
              </a:ext>
            </a:extLst>
          </p:cNvPr>
          <p:cNvSpPr/>
          <p:nvPr/>
        </p:nvSpPr>
        <p:spPr>
          <a:xfrm>
            <a:off x="5058858" y="-5531866"/>
            <a:ext cx="2000250" cy="1543050"/>
          </a:xfrm>
          <a:prstGeom prst="rect">
            <a:avLst/>
          </a:prstGeom>
          <a:solidFill>
            <a:srgbClr val="023E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90361FA-E681-2C45-CC9A-94FF78C46533}"/>
              </a:ext>
            </a:extLst>
          </p:cNvPr>
          <p:cNvSpPr/>
          <p:nvPr/>
        </p:nvSpPr>
        <p:spPr>
          <a:xfrm>
            <a:off x="8040183" y="-5531866"/>
            <a:ext cx="2000250" cy="1543050"/>
          </a:xfrm>
          <a:prstGeom prst="rect">
            <a:avLst/>
          </a:prstGeom>
          <a:solidFill>
            <a:srgbClr val="0028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ED29F4D-13BC-EFED-E50D-B7F59A34EE3C}"/>
              </a:ext>
            </a:extLst>
          </p:cNvPr>
          <p:cNvSpPr/>
          <p:nvPr/>
        </p:nvSpPr>
        <p:spPr>
          <a:xfrm>
            <a:off x="11021508" y="-5531866"/>
            <a:ext cx="2000250" cy="1543050"/>
          </a:xfrm>
          <a:prstGeom prst="rect">
            <a:avLst/>
          </a:prstGeom>
          <a:solidFill>
            <a:srgbClr val="0018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0DB908D-631D-F868-1D61-33C8F5CA8A0B}"/>
              </a:ext>
            </a:extLst>
          </p:cNvPr>
          <p:cNvSpPr/>
          <p:nvPr/>
        </p:nvSpPr>
        <p:spPr>
          <a:xfrm>
            <a:off x="-858956" y="-3249830"/>
            <a:ext cx="2000250" cy="1543050"/>
          </a:xfrm>
          <a:prstGeom prst="rect">
            <a:avLst/>
          </a:prstGeom>
          <a:solidFill>
            <a:srgbClr val="0012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37881023-7EF6-948D-6F4E-2516A833F834}"/>
              </a:ext>
            </a:extLst>
          </p:cNvPr>
          <p:cNvSpPr/>
          <p:nvPr/>
        </p:nvSpPr>
        <p:spPr>
          <a:xfrm>
            <a:off x="2122369" y="-3249830"/>
            <a:ext cx="2000250" cy="1543050"/>
          </a:xfrm>
          <a:prstGeom prst="rect">
            <a:avLst/>
          </a:prstGeom>
          <a:solidFill>
            <a:srgbClr val="3341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5766889-6C17-B60E-9BAD-F65F3A70492C}"/>
              </a:ext>
            </a:extLst>
          </p:cNvPr>
          <p:cNvSpPr/>
          <p:nvPr/>
        </p:nvSpPr>
        <p:spPr>
          <a:xfrm>
            <a:off x="5103694" y="-3249830"/>
            <a:ext cx="2000250" cy="1543050"/>
          </a:xfrm>
          <a:prstGeom prst="rect">
            <a:avLst/>
          </a:prstGeom>
          <a:solidFill>
            <a:srgbClr val="7D85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6CE9DAA-F0A2-6CE7-1EE5-BAF507BF14FF}"/>
              </a:ext>
            </a:extLst>
          </p:cNvPr>
          <p:cNvSpPr/>
          <p:nvPr/>
        </p:nvSpPr>
        <p:spPr>
          <a:xfrm>
            <a:off x="8085019" y="-3240305"/>
            <a:ext cx="2000250" cy="1543050"/>
          </a:xfrm>
          <a:prstGeom prst="rect">
            <a:avLst/>
          </a:prstGeom>
          <a:solidFill>
            <a:srgbClr val="7D85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488BD3B-0674-7054-EFB8-6B7737064EA1}"/>
              </a:ext>
            </a:extLst>
          </p:cNvPr>
          <p:cNvSpPr/>
          <p:nvPr/>
        </p:nvSpPr>
        <p:spPr>
          <a:xfrm>
            <a:off x="11066344" y="-3240305"/>
            <a:ext cx="2000250" cy="1543050"/>
          </a:xfrm>
          <a:prstGeom prst="rect">
            <a:avLst/>
          </a:prstGeom>
          <a:solidFill>
            <a:srgbClr val="979D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6A727483-98DF-A598-89CE-E2C3A5E73463}"/>
              </a:ext>
            </a:extLst>
          </p:cNvPr>
          <p:cNvSpPr/>
          <p:nvPr/>
        </p:nvSpPr>
        <p:spPr>
          <a:xfrm>
            <a:off x="266700" y="285750"/>
            <a:ext cx="11658600" cy="619125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A120035D-E810-1E21-5B29-7B5374D4BC71}"/>
              </a:ext>
            </a:extLst>
          </p:cNvPr>
          <p:cNvGrpSpPr/>
          <p:nvPr/>
        </p:nvGrpSpPr>
        <p:grpSpPr>
          <a:xfrm>
            <a:off x="5914741" y="3024209"/>
            <a:ext cx="3362077" cy="683645"/>
            <a:chOff x="5794232" y="3591384"/>
            <a:chExt cx="3362077" cy="683645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7571FBCB-D5F8-626C-5A09-BA19035F3094}"/>
                </a:ext>
              </a:extLst>
            </p:cNvPr>
            <p:cNvSpPr/>
            <p:nvPr/>
          </p:nvSpPr>
          <p:spPr>
            <a:xfrm>
              <a:off x="5794232" y="3591384"/>
              <a:ext cx="3272972" cy="68364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00A42CA9-1FD4-DF8E-033E-1DBC8FD9ECD9}"/>
                </a:ext>
              </a:extLst>
            </p:cNvPr>
            <p:cNvSpPr txBox="1"/>
            <p:nvPr/>
          </p:nvSpPr>
          <p:spPr>
            <a:xfrm>
              <a:off x="5815969" y="3651357"/>
              <a:ext cx="3340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Asztalos Tibor</a:t>
              </a:r>
              <a:endParaRPr lang="hu-HU" sz="4800" dirty="0">
                <a:latin typeface="Amasis MT Pro Black" panose="020F0502020204030204" pitchFamily="18" charset="-18"/>
              </a:endParaRPr>
            </a:p>
          </p:txBody>
        </p:sp>
      </p:grp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F2C4E7BE-7EEB-9E26-1341-C84FF224B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069">
            <a:off x="10918770" y="-131950"/>
            <a:ext cx="1238250" cy="1238250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B489112F-E2D3-5AF2-5C35-E90AFBFD8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62934">
            <a:off x="-54647" y="-50241"/>
            <a:ext cx="1238250" cy="1238250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6798F543-BFF8-C8FC-38A1-3B297A09A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97936">
            <a:off x="10953750" y="5525690"/>
            <a:ext cx="1238250" cy="1238250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5ACE176A-9728-A2C1-6B55-79EBD8BF8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51542">
            <a:off x="79096" y="5746470"/>
            <a:ext cx="970764" cy="970764"/>
          </a:xfrm>
          <a:prstGeom prst="rect">
            <a:avLst/>
          </a:prstGeom>
        </p:spPr>
      </p:pic>
      <p:pic>
        <p:nvPicPr>
          <p:cNvPr id="31" name="Kép 30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BA67E6E7-66C1-6640-474D-F95131F938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1" y="3528186"/>
            <a:ext cx="6451501" cy="4272981"/>
          </a:xfrm>
          <a:prstGeom prst="rect">
            <a:avLst/>
          </a:prstGeom>
        </p:spPr>
      </p:pic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4E2DEE99-1EE9-E1B7-2664-1C37EEAC0DB2}"/>
              </a:ext>
            </a:extLst>
          </p:cNvPr>
          <p:cNvSpPr/>
          <p:nvPr/>
        </p:nvSpPr>
        <p:spPr>
          <a:xfrm rot="16200000">
            <a:off x="-6757864" y="-2411900"/>
            <a:ext cx="1477772" cy="3021071"/>
          </a:xfrm>
          <a:prstGeom prst="roundRect">
            <a:avLst>
              <a:gd name="adj" fmla="val 15644"/>
            </a:avLst>
          </a:prstGeom>
          <a:solidFill>
            <a:srgbClr val="001845"/>
          </a:solidFill>
          <a:ln w="38100">
            <a:solidFill>
              <a:schemeClr val="tx1"/>
            </a:solidFill>
          </a:ln>
          <a:effectLst>
            <a:outerShdw blurRad="342900" dist="762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D9B03D65-DF72-4EA5-4BB9-9980BEB9608C}"/>
              </a:ext>
            </a:extLst>
          </p:cNvPr>
          <p:cNvGrpSpPr/>
          <p:nvPr/>
        </p:nvGrpSpPr>
        <p:grpSpPr>
          <a:xfrm>
            <a:off x="2051525" y="1366368"/>
            <a:ext cx="8444268" cy="1275101"/>
            <a:chOff x="1931016" y="1933543"/>
            <a:chExt cx="8444268" cy="1275101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F48ED8F8-5C4C-876E-F339-F63CB1909101}"/>
                </a:ext>
              </a:extLst>
            </p:cNvPr>
            <p:cNvSpPr/>
            <p:nvPr/>
          </p:nvSpPr>
          <p:spPr>
            <a:xfrm>
              <a:off x="1931016" y="1933543"/>
              <a:ext cx="8444268" cy="1275101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E0BDB483-E2B9-F6A1-D94A-2FED854AC94A}"/>
                </a:ext>
              </a:extLst>
            </p:cNvPr>
            <p:cNvSpPr txBox="1"/>
            <p:nvPr/>
          </p:nvSpPr>
          <p:spPr>
            <a:xfrm>
              <a:off x="3383358" y="2158540"/>
              <a:ext cx="61162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800" dirty="0">
                  <a:latin typeface="Amasis MT Pro Black" panose="020F0502020204030204" pitchFamily="18" charset="-18"/>
                </a:rPr>
                <a:t>Projekt</a:t>
              </a:r>
              <a:r>
                <a:rPr lang="en-GB" sz="4800" dirty="0">
                  <a:latin typeface="Amasis MT Pro Black" panose="020F0502020204030204" pitchFamily="18" charset="-18"/>
                </a:rPr>
                <a:t>-</a:t>
              </a:r>
              <a:r>
                <a:rPr lang="hu-HU" sz="4800" dirty="0">
                  <a:latin typeface="Amasis MT Pro Black" panose="020F0502020204030204" pitchFamily="18" charset="-18"/>
                </a:rPr>
                <a:t>Raccoons</a:t>
              </a:r>
            </a:p>
          </p:txBody>
        </p:sp>
      </p:grp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17E24A27-613E-4E6E-7488-C633B8A6A017}"/>
              </a:ext>
            </a:extLst>
          </p:cNvPr>
          <p:cNvSpPr txBox="1"/>
          <p:nvPr/>
        </p:nvSpPr>
        <p:spPr>
          <a:xfrm>
            <a:off x="-6568783" y="-1434877"/>
            <a:ext cx="6116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 err="1">
                <a:latin typeface="Amasis MT Pro Black" panose="020F0502020204030204" pitchFamily="18" charset="-18"/>
              </a:rPr>
              <a:t>asd</a:t>
            </a:r>
            <a:endParaRPr lang="hu-HU" sz="4800" dirty="0">
              <a:latin typeface="Amasis MT Pro Black" panose="020F0502020204030204" pitchFamily="18" charset="-18"/>
            </a:endParaRPr>
          </a:p>
        </p:txBody>
      </p: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F6E2B871-0443-4228-7CA6-E970A35C2581}"/>
              </a:ext>
            </a:extLst>
          </p:cNvPr>
          <p:cNvGrpSpPr/>
          <p:nvPr/>
        </p:nvGrpSpPr>
        <p:grpSpPr>
          <a:xfrm>
            <a:off x="2102616" y="2914487"/>
            <a:ext cx="4227001" cy="830997"/>
            <a:chOff x="3280228" y="3515274"/>
            <a:chExt cx="7638592" cy="830997"/>
          </a:xfrm>
        </p:grpSpPr>
        <p:sp>
          <p:nvSpPr>
            <p:cNvPr id="27" name="Téglalap: lekerekített 26">
              <a:extLst>
                <a:ext uri="{FF2B5EF4-FFF2-40B4-BE49-F238E27FC236}">
                  <a16:creationId xmlns:a16="http://schemas.microsoft.com/office/drawing/2014/main" id="{0D1ED2FA-D452-6819-A7C4-1E8E5CF246AD}"/>
                </a:ext>
              </a:extLst>
            </p:cNvPr>
            <p:cNvSpPr/>
            <p:nvPr/>
          </p:nvSpPr>
          <p:spPr>
            <a:xfrm>
              <a:off x="3280228" y="3649356"/>
              <a:ext cx="5914571" cy="683644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>
              <a:extLst>
                <a:ext uri="{FF2B5EF4-FFF2-40B4-BE49-F238E27FC236}">
                  <a16:creationId xmlns:a16="http://schemas.microsoft.com/office/drawing/2014/main" id="{6E1588BE-F48B-EC5C-B597-769DA3516398}"/>
                </a:ext>
              </a:extLst>
            </p:cNvPr>
            <p:cNvSpPr txBox="1"/>
            <p:nvPr/>
          </p:nvSpPr>
          <p:spPr>
            <a:xfrm>
              <a:off x="3466594" y="3515274"/>
              <a:ext cx="7452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Csapat tagjai</a:t>
              </a:r>
              <a:r>
                <a:rPr lang="hu-HU" sz="4800" dirty="0">
                  <a:latin typeface="Amasis MT Pro Black" panose="020F0502020204030204" pitchFamily="18" charset="-18"/>
                </a:rPr>
                <a:t>: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0C90C401-2F5E-CA7B-7A49-D50A36881219}"/>
              </a:ext>
            </a:extLst>
          </p:cNvPr>
          <p:cNvGrpSpPr/>
          <p:nvPr/>
        </p:nvGrpSpPr>
        <p:grpSpPr>
          <a:xfrm>
            <a:off x="5914741" y="3947439"/>
            <a:ext cx="3281020" cy="683645"/>
            <a:chOff x="5794232" y="4514614"/>
            <a:chExt cx="3281020" cy="683645"/>
          </a:xfrm>
        </p:grpSpPr>
        <p:sp>
          <p:nvSpPr>
            <p:cNvPr id="2" name="Téglalap: lekerekített 1">
              <a:extLst>
                <a:ext uri="{FF2B5EF4-FFF2-40B4-BE49-F238E27FC236}">
                  <a16:creationId xmlns:a16="http://schemas.microsoft.com/office/drawing/2014/main" id="{8236A84D-94B6-8099-591A-959BF89A5351}"/>
                </a:ext>
              </a:extLst>
            </p:cNvPr>
            <p:cNvSpPr/>
            <p:nvPr/>
          </p:nvSpPr>
          <p:spPr>
            <a:xfrm>
              <a:off x="5794232" y="4514614"/>
              <a:ext cx="3281020" cy="68364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D5236DB0-080D-7D50-3BC3-2F9643F66917}"/>
                </a:ext>
              </a:extLst>
            </p:cNvPr>
            <p:cNvSpPr txBox="1"/>
            <p:nvPr/>
          </p:nvSpPr>
          <p:spPr>
            <a:xfrm>
              <a:off x="5867857" y="4564048"/>
              <a:ext cx="30481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Szalacsi Péter</a:t>
              </a:r>
              <a:endParaRPr lang="hu-HU" sz="48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02253FAC-F080-52C3-67E6-2AFFF00BB1F2}"/>
              </a:ext>
            </a:extLst>
          </p:cNvPr>
          <p:cNvGrpSpPr/>
          <p:nvPr/>
        </p:nvGrpSpPr>
        <p:grpSpPr>
          <a:xfrm>
            <a:off x="5914741" y="4870669"/>
            <a:ext cx="3272972" cy="683645"/>
            <a:chOff x="5794232" y="5437844"/>
            <a:chExt cx="3272972" cy="683645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753539EF-7ED8-FF5D-7F35-6CEFF77F1C92}"/>
                </a:ext>
              </a:extLst>
            </p:cNvPr>
            <p:cNvSpPr/>
            <p:nvPr/>
          </p:nvSpPr>
          <p:spPr>
            <a:xfrm>
              <a:off x="5794232" y="5437844"/>
              <a:ext cx="3272972" cy="68364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5A2001FE-7553-5031-F4F7-DB4B70EA0343}"/>
                </a:ext>
              </a:extLst>
            </p:cNvPr>
            <p:cNvSpPr txBox="1"/>
            <p:nvPr/>
          </p:nvSpPr>
          <p:spPr>
            <a:xfrm>
              <a:off x="6129936" y="5487278"/>
              <a:ext cx="27124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Siket Gergő</a:t>
              </a:r>
              <a:endParaRPr lang="hu-HU" sz="48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25CE4BBB-E62E-B460-4D4E-46C754319F55}"/>
              </a:ext>
            </a:extLst>
          </p:cNvPr>
          <p:cNvGrpSpPr/>
          <p:nvPr/>
        </p:nvGrpSpPr>
        <p:grpSpPr>
          <a:xfrm>
            <a:off x="2647999" y="-901365"/>
            <a:ext cx="6896002" cy="707886"/>
            <a:chOff x="2647999" y="656625"/>
            <a:chExt cx="6896002" cy="707886"/>
          </a:xfrm>
        </p:grpSpPr>
        <p:sp>
          <p:nvSpPr>
            <p:cNvPr id="29" name="Téglalap: lekerekített 28">
              <a:extLst>
                <a:ext uri="{FF2B5EF4-FFF2-40B4-BE49-F238E27FC236}">
                  <a16:creationId xmlns:a16="http://schemas.microsoft.com/office/drawing/2014/main" id="{C274D75C-09E9-57EE-7AFF-4CB159079610}"/>
                </a:ext>
              </a:extLst>
            </p:cNvPr>
            <p:cNvSpPr/>
            <p:nvPr/>
          </p:nvSpPr>
          <p:spPr>
            <a:xfrm>
              <a:off x="2647999" y="656625"/>
              <a:ext cx="6896002" cy="634067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2FD5EF5E-94FF-7038-EDCA-626F88836EB2}"/>
                </a:ext>
              </a:extLst>
            </p:cNvPr>
            <p:cNvSpPr txBox="1"/>
            <p:nvPr/>
          </p:nvSpPr>
          <p:spPr>
            <a:xfrm>
              <a:off x="2662497" y="656625"/>
              <a:ext cx="67609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>
                  <a:latin typeface="Amasis MT Pro Black" panose="020F0502020204030204" pitchFamily="18" charset="-18"/>
                </a:rPr>
                <a:t>Témaválasztás indoklása</a:t>
              </a:r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52A9F5A5-E51D-B35A-370B-ED8D2894D2A4}"/>
              </a:ext>
            </a:extLst>
          </p:cNvPr>
          <p:cNvGrpSpPr/>
          <p:nvPr/>
        </p:nvGrpSpPr>
        <p:grpSpPr>
          <a:xfrm>
            <a:off x="-6018977" y="1329749"/>
            <a:ext cx="5957306" cy="648613"/>
            <a:chOff x="773694" y="4120850"/>
            <a:chExt cx="5957306" cy="648613"/>
          </a:xfrm>
        </p:grpSpPr>
        <p:sp>
          <p:nvSpPr>
            <p:cNvPr id="39" name="Téglalap: lekerekített 38">
              <a:extLst>
                <a:ext uri="{FF2B5EF4-FFF2-40B4-BE49-F238E27FC236}">
                  <a16:creationId xmlns:a16="http://schemas.microsoft.com/office/drawing/2014/main" id="{C129E3E5-684B-C4A5-0CFF-FB2E78A9715A}"/>
                </a:ext>
              </a:extLst>
            </p:cNvPr>
            <p:cNvSpPr/>
            <p:nvPr/>
          </p:nvSpPr>
          <p:spPr>
            <a:xfrm>
              <a:off x="2079593" y="4120850"/>
              <a:ext cx="4486308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Szövegdoboz 39">
              <a:extLst>
                <a:ext uri="{FF2B5EF4-FFF2-40B4-BE49-F238E27FC236}">
                  <a16:creationId xmlns:a16="http://schemas.microsoft.com/office/drawing/2014/main" id="{3BA59485-D8BF-8509-ECD3-F2959B2743D0}"/>
                </a:ext>
              </a:extLst>
            </p:cNvPr>
            <p:cNvSpPr txBox="1"/>
            <p:nvPr/>
          </p:nvSpPr>
          <p:spPr>
            <a:xfrm>
              <a:off x="773694" y="4184688"/>
              <a:ext cx="59573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0" lvl="3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F0502020204030204" pitchFamily="18" charset="-18"/>
                </a:rPr>
                <a:t>Sok féle lehetőség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659EA14A-8C6D-22F7-9E30-EDAB0F2E79A7}"/>
              </a:ext>
            </a:extLst>
          </p:cNvPr>
          <p:cNvGrpSpPr/>
          <p:nvPr/>
        </p:nvGrpSpPr>
        <p:grpSpPr>
          <a:xfrm>
            <a:off x="12025567" y="3239382"/>
            <a:ext cx="7916603" cy="631808"/>
            <a:chOff x="665813" y="2979794"/>
            <a:chExt cx="11765210" cy="631808"/>
          </a:xfrm>
        </p:grpSpPr>
        <p:sp>
          <p:nvSpPr>
            <p:cNvPr id="42" name="Téglalap: lekerekített 41">
              <a:extLst>
                <a:ext uri="{FF2B5EF4-FFF2-40B4-BE49-F238E27FC236}">
                  <a16:creationId xmlns:a16="http://schemas.microsoft.com/office/drawing/2014/main" id="{EAAB6581-9701-0AC5-BA7A-CCCD979A4C1F}"/>
                </a:ext>
              </a:extLst>
            </p:cNvPr>
            <p:cNvSpPr/>
            <p:nvPr/>
          </p:nvSpPr>
          <p:spPr>
            <a:xfrm>
              <a:off x="2079593" y="2979794"/>
              <a:ext cx="8147115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3" name="Szövegdoboz 42">
              <a:extLst>
                <a:ext uri="{FF2B5EF4-FFF2-40B4-BE49-F238E27FC236}">
                  <a16:creationId xmlns:a16="http://schemas.microsoft.com/office/drawing/2014/main" id="{2BEE24D6-DE79-DC83-0F50-FBF0F260D003}"/>
                </a:ext>
              </a:extLst>
            </p:cNvPr>
            <p:cNvSpPr txBox="1"/>
            <p:nvPr/>
          </p:nvSpPr>
          <p:spPr>
            <a:xfrm>
              <a:off x="665813" y="3026827"/>
              <a:ext cx="11765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F0502020204030204" pitchFamily="18" charset="-18"/>
                </a:rPr>
                <a:t>Szeretjük a kihívásokat</a:t>
              </a:r>
            </a:p>
          </p:txBody>
        </p: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2A872F70-1562-B898-F6C5-44A4846F0F01}"/>
              </a:ext>
            </a:extLst>
          </p:cNvPr>
          <p:cNvGrpSpPr/>
          <p:nvPr/>
        </p:nvGrpSpPr>
        <p:grpSpPr>
          <a:xfrm>
            <a:off x="-9066613" y="4793820"/>
            <a:ext cx="8968810" cy="634067"/>
            <a:chOff x="2079592" y="1861486"/>
            <a:chExt cx="8968810" cy="634067"/>
          </a:xfrm>
        </p:grpSpPr>
        <p:sp>
          <p:nvSpPr>
            <p:cNvPr id="45" name="Téglalap: lekerekített 44">
              <a:extLst>
                <a:ext uri="{FF2B5EF4-FFF2-40B4-BE49-F238E27FC236}">
                  <a16:creationId xmlns:a16="http://schemas.microsoft.com/office/drawing/2014/main" id="{9537599C-365B-E4A8-176D-B838C9B9F720}"/>
                </a:ext>
              </a:extLst>
            </p:cNvPr>
            <p:cNvSpPr/>
            <p:nvPr/>
          </p:nvSpPr>
          <p:spPr>
            <a:xfrm>
              <a:off x="2079592" y="1861486"/>
              <a:ext cx="8147116" cy="634067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4A5923EE-B6B2-9A84-3809-AF2EF580C9E7}"/>
                </a:ext>
              </a:extLst>
            </p:cNvPr>
            <p:cNvSpPr txBox="1"/>
            <p:nvPr/>
          </p:nvSpPr>
          <p:spPr>
            <a:xfrm>
              <a:off x="2079592" y="1874492"/>
              <a:ext cx="8968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F0502020204030204" pitchFamily="18" charset="-18"/>
                </a:rPr>
                <a:t>Python, HTML ismeretek fejlesztése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7895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5000">
              <a:srgbClr val="0466C8"/>
            </a:gs>
            <a:gs pos="10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C3895-F4C6-6B2B-7355-FB43BB5D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8A832464-0F00-D97C-D1C0-5FD045C4927D}"/>
              </a:ext>
            </a:extLst>
          </p:cNvPr>
          <p:cNvSpPr/>
          <p:nvPr/>
        </p:nvSpPr>
        <p:spPr>
          <a:xfrm>
            <a:off x="266700" y="285750"/>
            <a:ext cx="11658600" cy="619125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677BC534-580F-0830-2BBB-5A4F66902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069">
            <a:off x="10918770" y="-131950"/>
            <a:ext cx="1238250" cy="1238250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A2858EA3-CCDA-94DC-1591-256822952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62934">
            <a:off x="-54647" y="-50241"/>
            <a:ext cx="1238250" cy="1238250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B326C4D5-EB20-831C-0D92-FDCE75143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97936">
            <a:off x="10953750" y="5525690"/>
            <a:ext cx="1238250" cy="1238250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9E568B67-196E-6882-2B44-67E616349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51542">
            <a:off x="79096" y="5746470"/>
            <a:ext cx="970764" cy="970764"/>
          </a:xfrm>
          <a:prstGeom prst="rect">
            <a:avLst/>
          </a:prstGeom>
        </p:spPr>
      </p:pic>
      <p:pic>
        <p:nvPicPr>
          <p:cNvPr id="31" name="Kép 30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73F0AA97-8703-2587-9308-0B0D1BAA9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568" y="916029"/>
            <a:ext cx="6667058" cy="4415749"/>
          </a:xfrm>
          <a:prstGeom prst="rect">
            <a:avLst/>
          </a:prstGeom>
        </p:spPr>
      </p:pic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851F694D-311E-5EA2-1974-BCB401FEC06C}"/>
              </a:ext>
            </a:extLst>
          </p:cNvPr>
          <p:cNvGrpSpPr/>
          <p:nvPr/>
        </p:nvGrpSpPr>
        <p:grpSpPr>
          <a:xfrm>
            <a:off x="2647999" y="656625"/>
            <a:ext cx="6896002" cy="707886"/>
            <a:chOff x="2647999" y="656625"/>
            <a:chExt cx="6896002" cy="707886"/>
          </a:xfrm>
        </p:grpSpPr>
        <p:sp>
          <p:nvSpPr>
            <p:cNvPr id="26" name="Téglalap: lekerekített 25">
              <a:extLst>
                <a:ext uri="{FF2B5EF4-FFF2-40B4-BE49-F238E27FC236}">
                  <a16:creationId xmlns:a16="http://schemas.microsoft.com/office/drawing/2014/main" id="{D8249ED0-F1E7-DDE9-3028-CFE1C91E0E88}"/>
                </a:ext>
              </a:extLst>
            </p:cNvPr>
            <p:cNvSpPr/>
            <p:nvPr/>
          </p:nvSpPr>
          <p:spPr>
            <a:xfrm>
              <a:off x="2647999" y="656625"/>
              <a:ext cx="6896002" cy="634067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FD5E21EF-AB21-165E-CDB2-6D44745D6D80}"/>
                </a:ext>
              </a:extLst>
            </p:cNvPr>
            <p:cNvSpPr txBox="1"/>
            <p:nvPr/>
          </p:nvSpPr>
          <p:spPr>
            <a:xfrm>
              <a:off x="2662497" y="656625"/>
              <a:ext cx="67609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>
                  <a:latin typeface="Amasis MT Pro Black" panose="020F0502020204030204" pitchFamily="18" charset="-18"/>
                </a:rPr>
                <a:t>Témaválasztás indoklása</a:t>
              </a:r>
            </a:p>
          </p:txBody>
        </p:sp>
      </p:grpSp>
      <p:grpSp>
        <p:nvGrpSpPr>
          <p:cNvPr id="59" name="Csoportba foglalás 58">
            <a:extLst>
              <a:ext uri="{FF2B5EF4-FFF2-40B4-BE49-F238E27FC236}">
                <a16:creationId xmlns:a16="http://schemas.microsoft.com/office/drawing/2014/main" id="{ED2B2A45-A4FC-5E3E-21DF-C251F225F637}"/>
              </a:ext>
            </a:extLst>
          </p:cNvPr>
          <p:cNvGrpSpPr/>
          <p:nvPr/>
        </p:nvGrpSpPr>
        <p:grpSpPr>
          <a:xfrm>
            <a:off x="2146865" y="4230300"/>
            <a:ext cx="8968810" cy="634067"/>
            <a:chOff x="2079592" y="1861486"/>
            <a:chExt cx="8968810" cy="634067"/>
          </a:xfrm>
        </p:grpSpPr>
        <p:sp>
          <p:nvSpPr>
            <p:cNvPr id="45" name="Téglalap: lekerekített 44">
              <a:extLst>
                <a:ext uri="{FF2B5EF4-FFF2-40B4-BE49-F238E27FC236}">
                  <a16:creationId xmlns:a16="http://schemas.microsoft.com/office/drawing/2014/main" id="{729CE8F5-544F-F13B-B116-8B036DA3BC82}"/>
                </a:ext>
              </a:extLst>
            </p:cNvPr>
            <p:cNvSpPr/>
            <p:nvPr/>
          </p:nvSpPr>
          <p:spPr>
            <a:xfrm>
              <a:off x="2079592" y="1861486"/>
              <a:ext cx="8147116" cy="634067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4" name="Szövegdoboz 53">
              <a:extLst>
                <a:ext uri="{FF2B5EF4-FFF2-40B4-BE49-F238E27FC236}">
                  <a16:creationId xmlns:a16="http://schemas.microsoft.com/office/drawing/2014/main" id="{1A3F8259-6C23-F187-B3BD-965AF677965A}"/>
                </a:ext>
              </a:extLst>
            </p:cNvPr>
            <p:cNvSpPr txBox="1"/>
            <p:nvPr/>
          </p:nvSpPr>
          <p:spPr>
            <a:xfrm>
              <a:off x="2079592" y="1874492"/>
              <a:ext cx="8968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F0502020204030204" pitchFamily="18" charset="-18"/>
                </a:rPr>
                <a:t>Python, HTML ismeretek fejlesztése</a:t>
              </a:r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89F7D9B4-5A98-0947-5600-BC3679A42F9E}"/>
              </a:ext>
            </a:extLst>
          </p:cNvPr>
          <p:cNvGrpSpPr/>
          <p:nvPr/>
        </p:nvGrpSpPr>
        <p:grpSpPr>
          <a:xfrm>
            <a:off x="6631270" y="-1098006"/>
            <a:ext cx="6896667" cy="626705"/>
            <a:chOff x="452494" y="-5311896"/>
            <a:chExt cx="6896667" cy="626705"/>
          </a:xfrm>
        </p:grpSpPr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3BA8CB91-DB1B-7BAC-CC1C-852E1F19586F}"/>
                </a:ext>
              </a:extLst>
            </p:cNvPr>
            <p:cNvSpPr/>
            <p:nvPr/>
          </p:nvSpPr>
          <p:spPr>
            <a:xfrm>
              <a:off x="452494" y="-5311896"/>
              <a:ext cx="5482050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BE94044B-1F9F-25E6-6109-AC0C9736DBAC}"/>
                </a:ext>
              </a:extLst>
            </p:cNvPr>
            <p:cNvSpPr txBox="1"/>
            <p:nvPr/>
          </p:nvSpPr>
          <p:spPr>
            <a:xfrm>
              <a:off x="682103" y="-5288370"/>
              <a:ext cx="6667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40A04050005020304" pitchFamily="18" charset="-18"/>
                </a:rPr>
                <a:t> Óránkénti előrejelzés</a:t>
              </a:r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192C79D7-047A-36A3-EDB6-B36456DE008C}"/>
              </a:ext>
            </a:extLst>
          </p:cNvPr>
          <p:cNvGrpSpPr/>
          <p:nvPr/>
        </p:nvGrpSpPr>
        <p:grpSpPr>
          <a:xfrm>
            <a:off x="2340898" y="3076871"/>
            <a:ext cx="7916603" cy="631808"/>
            <a:chOff x="665813" y="2979794"/>
            <a:chExt cx="11765210" cy="631808"/>
          </a:xfrm>
        </p:grpSpPr>
        <p:sp>
          <p:nvSpPr>
            <p:cNvPr id="50" name="Téglalap: lekerekített 49">
              <a:extLst>
                <a:ext uri="{FF2B5EF4-FFF2-40B4-BE49-F238E27FC236}">
                  <a16:creationId xmlns:a16="http://schemas.microsoft.com/office/drawing/2014/main" id="{B61EC5FA-F638-41C6-14CC-134B02C1D398}"/>
                </a:ext>
              </a:extLst>
            </p:cNvPr>
            <p:cNvSpPr/>
            <p:nvPr/>
          </p:nvSpPr>
          <p:spPr>
            <a:xfrm>
              <a:off x="2079593" y="2979794"/>
              <a:ext cx="8147115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62F668FD-6B26-5BD6-926E-6A7AF8D3B198}"/>
                </a:ext>
              </a:extLst>
            </p:cNvPr>
            <p:cNvSpPr txBox="1"/>
            <p:nvPr/>
          </p:nvSpPr>
          <p:spPr>
            <a:xfrm>
              <a:off x="665813" y="3026827"/>
              <a:ext cx="117652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F0502020204030204" pitchFamily="18" charset="-18"/>
                </a:rPr>
                <a:t>Szeretjük a kihívásokat</a:t>
              </a: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0180F0C2-8B18-B67D-75D9-7358B3893616}"/>
              </a:ext>
            </a:extLst>
          </p:cNvPr>
          <p:cNvGrpSpPr/>
          <p:nvPr/>
        </p:nvGrpSpPr>
        <p:grpSpPr>
          <a:xfrm>
            <a:off x="2475917" y="1963112"/>
            <a:ext cx="5957306" cy="648613"/>
            <a:chOff x="773694" y="4120850"/>
            <a:chExt cx="5957306" cy="648613"/>
          </a:xfrm>
        </p:grpSpPr>
        <p:sp>
          <p:nvSpPr>
            <p:cNvPr id="51" name="Téglalap: lekerekített 50">
              <a:extLst>
                <a:ext uri="{FF2B5EF4-FFF2-40B4-BE49-F238E27FC236}">
                  <a16:creationId xmlns:a16="http://schemas.microsoft.com/office/drawing/2014/main" id="{0EFBE8A3-A4BA-D846-03CB-9434E1A87E26}"/>
                </a:ext>
              </a:extLst>
            </p:cNvPr>
            <p:cNvSpPr/>
            <p:nvPr/>
          </p:nvSpPr>
          <p:spPr>
            <a:xfrm>
              <a:off x="2079593" y="4120850"/>
              <a:ext cx="4486308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6FC6F885-40BD-8459-A2A1-60E9B2021078}"/>
                </a:ext>
              </a:extLst>
            </p:cNvPr>
            <p:cNvSpPr txBox="1"/>
            <p:nvPr/>
          </p:nvSpPr>
          <p:spPr>
            <a:xfrm>
              <a:off x="773694" y="4184688"/>
              <a:ext cx="59573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0" lvl="3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F0502020204030204" pitchFamily="18" charset="-18"/>
                </a:rPr>
                <a:t>Sok féle lehetőség</a:t>
              </a:r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307DF899-5BDF-EA55-B506-5E21389C0155}"/>
              </a:ext>
            </a:extLst>
          </p:cNvPr>
          <p:cNvGrpSpPr/>
          <p:nvPr/>
        </p:nvGrpSpPr>
        <p:grpSpPr>
          <a:xfrm>
            <a:off x="1908634" y="-1161044"/>
            <a:ext cx="9664241" cy="707886"/>
            <a:chOff x="2000250" y="528293"/>
            <a:chExt cx="9664241" cy="707886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B45890C-BEB8-6BF5-0927-1CB90B5F4E06}"/>
                </a:ext>
              </a:extLst>
            </p:cNvPr>
            <p:cNvSpPr/>
            <p:nvPr/>
          </p:nvSpPr>
          <p:spPr>
            <a:xfrm>
              <a:off x="2000250" y="568884"/>
              <a:ext cx="8034051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71DBFA1F-2D4B-F9FF-89B5-F111E60FEC7B}"/>
                </a:ext>
              </a:extLst>
            </p:cNvPr>
            <p:cNvSpPr txBox="1"/>
            <p:nvPr/>
          </p:nvSpPr>
          <p:spPr>
            <a:xfrm>
              <a:off x="2000251" y="528293"/>
              <a:ext cx="9664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>
                  <a:latin typeface="Amasis MT Pro Black" panose="020F0502020204030204" pitchFamily="18" charset="-18"/>
                </a:rPr>
                <a:t>Weboldal </a:t>
              </a:r>
              <a:r>
                <a:rPr lang="hu-HU" sz="4000" dirty="0" err="1">
                  <a:latin typeface="Amasis MT Pro Black" panose="020F0502020204030204" pitchFamily="18" charset="-18"/>
                </a:rPr>
                <a:t>funkciói,bemutatása</a:t>
              </a:r>
              <a:endParaRPr lang="hu-HU" sz="40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C4EC0A0-B94C-F2AF-B8C0-4EE553EF3602}"/>
              </a:ext>
            </a:extLst>
          </p:cNvPr>
          <p:cNvGrpSpPr/>
          <p:nvPr/>
        </p:nvGrpSpPr>
        <p:grpSpPr>
          <a:xfrm>
            <a:off x="13283007" y="3068022"/>
            <a:ext cx="7220517" cy="626705"/>
            <a:chOff x="452494" y="-5311896"/>
            <a:chExt cx="7220517" cy="626705"/>
          </a:xfrm>
        </p:grpSpPr>
        <p:sp>
          <p:nvSpPr>
            <p:cNvPr id="14" name="Téglalap: lekerekített 13">
              <a:extLst>
                <a:ext uri="{FF2B5EF4-FFF2-40B4-BE49-F238E27FC236}">
                  <a16:creationId xmlns:a16="http://schemas.microsoft.com/office/drawing/2014/main" id="{46B1A5A7-F039-2486-8BA8-9A369FF4F990}"/>
                </a:ext>
              </a:extLst>
            </p:cNvPr>
            <p:cNvSpPr/>
            <p:nvPr/>
          </p:nvSpPr>
          <p:spPr>
            <a:xfrm>
              <a:off x="452494" y="-5311896"/>
              <a:ext cx="5482050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734331AF-92E9-90FF-0DDF-045FB042C646}"/>
                </a:ext>
              </a:extLst>
            </p:cNvPr>
            <p:cNvSpPr txBox="1"/>
            <p:nvPr/>
          </p:nvSpPr>
          <p:spPr>
            <a:xfrm>
              <a:off x="1005953" y="-5310697"/>
              <a:ext cx="6667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40A04050005020304" pitchFamily="18" charset="-18"/>
                </a:rPr>
                <a:t> 5napos előrejelzés</a:t>
              </a:r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B0371E8C-8AEB-DEAB-27B2-DD148C3A7E9C}"/>
              </a:ext>
            </a:extLst>
          </p:cNvPr>
          <p:cNvGrpSpPr/>
          <p:nvPr/>
        </p:nvGrpSpPr>
        <p:grpSpPr>
          <a:xfrm>
            <a:off x="6631270" y="8161946"/>
            <a:ext cx="7623647" cy="626705"/>
            <a:chOff x="452494" y="-5311896"/>
            <a:chExt cx="7623647" cy="626705"/>
          </a:xfrm>
        </p:grpSpPr>
        <p:sp>
          <p:nvSpPr>
            <p:cNvPr id="18" name="Téglalap: lekerekített 17">
              <a:extLst>
                <a:ext uri="{FF2B5EF4-FFF2-40B4-BE49-F238E27FC236}">
                  <a16:creationId xmlns:a16="http://schemas.microsoft.com/office/drawing/2014/main" id="{F3096B94-9C08-61C1-19D2-AFDA9C1F5C2D}"/>
                </a:ext>
              </a:extLst>
            </p:cNvPr>
            <p:cNvSpPr/>
            <p:nvPr/>
          </p:nvSpPr>
          <p:spPr>
            <a:xfrm>
              <a:off x="452494" y="-5311896"/>
              <a:ext cx="5482050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4FF8ED89-51D4-D5CF-88EE-42671319DD7E}"/>
                </a:ext>
              </a:extLst>
            </p:cNvPr>
            <p:cNvSpPr txBox="1"/>
            <p:nvPr/>
          </p:nvSpPr>
          <p:spPr>
            <a:xfrm>
              <a:off x="1409083" y="-5291750"/>
              <a:ext cx="6667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40A04050005020304" pitchFamily="18" charset="-18"/>
                </a:rPr>
                <a:t> Időjárás térkép</a:t>
              </a: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1943EAC1-0827-2571-125B-A2C4447175E4}"/>
              </a:ext>
            </a:extLst>
          </p:cNvPr>
          <p:cNvGrpSpPr/>
          <p:nvPr/>
        </p:nvGrpSpPr>
        <p:grpSpPr>
          <a:xfrm>
            <a:off x="-7187947" y="1484190"/>
            <a:ext cx="9212205" cy="584775"/>
            <a:chOff x="452495" y="1406959"/>
            <a:chExt cx="9173094" cy="584775"/>
          </a:xfrm>
        </p:grpSpPr>
        <p:sp>
          <p:nvSpPr>
            <p:cNvPr id="24" name="Téglalap: lekerekített 23">
              <a:extLst>
                <a:ext uri="{FF2B5EF4-FFF2-40B4-BE49-F238E27FC236}">
                  <a16:creationId xmlns:a16="http://schemas.microsoft.com/office/drawing/2014/main" id="{D932DDF2-0922-0921-1E1A-FA12D5E7DF7C}"/>
                </a:ext>
              </a:extLst>
            </p:cNvPr>
            <p:cNvSpPr/>
            <p:nvPr/>
          </p:nvSpPr>
          <p:spPr>
            <a:xfrm>
              <a:off x="452495" y="1439177"/>
              <a:ext cx="5643505" cy="523089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176D5AB4-B56B-819C-4F22-B34FC5FBE31A}"/>
                </a:ext>
              </a:extLst>
            </p:cNvPr>
            <p:cNvSpPr txBox="1"/>
            <p:nvPr/>
          </p:nvSpPr>
          <p:spPr>
            <a:xfrm>
              <a:off x="564478" y="1406959"/>
              <a:ext cx="9061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Időjárási adatok lekérése: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358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5000">
              <a:srgbClr val="0466C8"/>
            </a:gs>
            <a:gs pos="10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74758-BAA2-F11A-2586-2339C4984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E85FD4E2-0BB1-2D99-09AB-5D3A71A55FF4}"/>
              </a:ext>
            </a:extLst>
          </p:cNvPr>
          <p:cNvSpPr/>
          <p:nvPr/>
        </p:nvSpPr>
        <p:spPr>
          <a:xfrm>
            <a:off x="266700" y="285750"/>
            <a:ext cx="11658600" cy="619125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7FA7C929-3ED6-203B-3363-EDBAC7423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069">
            <a:off x="10918770" y="-131950"/>
            <a:ext cx="1238250" cy="1238250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D9C91376-39F8-A363-DCD2-CF2BDA844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62934">
            <a:off x="-54647" y="-50241"/>
            <a:ext cx="1238250" cy="1238250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B8FAEBA5-DE17-B964-C8E4-D49F8660DD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97936">
            <a:off x="10953750" y="5525690"/>
            <a:ext cx="1238250" cy="1238250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F283C7BD-2C34-087C-5395-DC587E78A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51542">
            <a:off x="79096" y="5746470"/>
            <a:ext cx="970764" cy="970764"/>
          </a:xfrm>
          <a:prstGeom prst="rect">
            <a:avLst/>
          </a:prstGeom>
        </p:spPr>
      </p:pic>
      <p:pic>
        <p:nvPicPr>
          <p:cNvPr id="31" name="Kép 30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70C81089-254A-1F13-7853-60ED07589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3773" y="2032325"/>
            <a:ext cx="9052934" cy="5995971"/>
          </a:xfrm>
          <a:prstGeom prst="rect">
            <a:avLst/>
          </a:prstGeom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3CC3A26-067A-1F3C-E8DC-FDB523899606}"/>
              </a:ext>
            </a:extLst>
          </p:cNvPr>
          <p:cNvGrpSpPr/>
          <p:nvPr/>
        </p:nvGrpSpPr>
        <p:grpSpPr>
          <a:xfrm>
            <a:off x="2261059" y="410975"/>
            <a:ext cx="9664241" cy="707886"/>
            <a:chOff x="2000250" y="528293"/>
            <a:chExt cx="9664241" cy="707886"/>
          </a:xfrm>
        </p:grpSpPr>
        <p:sp>
          <p:nvSpPr>
            <p:cNvPr id="7" name="Téglalap: lekerekített 6">
              <a:extLst>
                <a:ext uri="{FF2B5EF4-FFF2-40B4-BE49-F238E27FC236}">
                  <a16:creationId xmlns:a16="http://schemas.microsoft.com/office/drawing/2014/main" id="{05941A5D-F5CD-D30C-A3F6-22A0A5746D98}"/>
                </a:ext>
              </a:extLst>
            </p:cNvPr>
            <p:cNvSpPr/>
            <p:nvPr/>
          </p:nvSpPr>
          <p:spPr>
            <a:xfrm>
              <a:off x="2000250" y="568884"/>
              <a:ext cx="8034051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73276392-BD55-2323-2452-A4F9524EC4C6}"/>
                </a:ext>
              </a:extLst>
            </p:cNvPr>
            <p:cNvSpPr txBox="1"/>
            <p:nvPr/>
          </p:nvSpPr>
          <p:spPr>
            <a:xfrm>
              <a:off x="2000251" y="528293"/>
              <a:ext cx="9664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>
                  <a:latin typeface="Amasis MT Pro Black" panose="020F0502020204030204" pitchFamily="18" charset="-18"/>
                </a:rPr>
                <a:t>Weboldal </a:t>
              </a:r>
              <a:r>
                <a:rPr lang="hu-HU" sz="4000" dirty="0" err="1">
                  <a:latin typeface="Amasis MT Pro Black" panose="020F0502020204030204" pitchFamily="18" charset="-18"/>
                </a:rPr>
                <a:t>funkciói,bemutatása</a:t>
              </a:r>
              <a:endParaRPr lang="hu-HU" sz="40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72D8F681-07A0-5234-70A5-6F4342A8C2FF}"/>
              </a:ext>
            </a:extLst>
          </p:cNvPr>
          <p:cNvGrpSpPr/>
          <p:nvPr/>
        </p:nvGrpSpPr>
        <p:grpSpPr>
          <a:xfrm>
            <a:off x="452494" y="1406959"/>
            <a:ext cx="9212205" cy="584775"/>
            <a:chOff x="452495" y="1406959"/>
            <a:chExt cx="9173094" cy="584775"/>
          </a:xfrm>
        </p:grpSpPr>
        <p:sp>
          <p:nvSpPr>
            <p:cNvPr id="8" name="Téglalap: lekerekített 7">
              <a:extLst>
                <a:ext uri="{FF2B5EF4-FFF2-40B4-BE49-F238E27FC236}">
                  <a16:creationId xmlns:a16="http://schemas.microsoft.com/office/drawing/2014/main" id="{5F7D4D2C-5444-A10D-A56D-DF270053220E}"/>
                </a:ext>
              </a:extLst>
            </p:cNvPr>
            <p:cNvSpPr/>
            <p:nvPr/>
          </p:nvSpPr>
          <p:spPr>
            <a:xfrm>
              <a:off x="452495" y="1439177"/>
              <a:ext cx="5643505" cy="523089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F96E6C4D-16EC-51DA-8AA1-E14E6E9A065D}"/>
                </a:ext>
              </a:extLst>
            </p:cNvPr>
            <p:cNvSpPr txBox="1"/>
            <p:nvPr/>
          </p:nvSpPr>
          <p:spPr>
            <a:xfrm>
              <a:off x="564478" y="1406959"/>
              <a:ext cx="9061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Időjárási adatok lekérése:</a:t>
              </a:r>
            </a:p>
          </p:txBody>
        </p:sp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BDE52208-B99F-E029-3536-C20FBDFE3433}"/>
              </a:ext>
            </a:extLst>
          </p:cNvPr>
          <p:cNvGrpSpPr/>
          <p:nvPr/>
        </p:nvGrpSpPr>
        <p:grpSpPr>
          <a:xfrm>
            <a:off x="5528339" y="3510430"/>
            <a:ext cx="7220517" cy="626705"/>
            <a:chOff x="452494" y="-5311896"/>
            <a:chExt cx="7220517" cy="626705"/>
          </a:xfrm>
        </p:grpSpPr>
        <p:sp>
          <p:nvSpPr>
            <p:cNvPr id="40" name="Téglalap: lekerekített 39">
              <a:extLst>
                <a:ext uri="{FF2B5EF4-FFF2-40B4-BE49-F238E27FC236}">
                  <a16:creationId xmlns:a16="http://schemas.microsoft.com/office/drawing/2014/main" id="{E5C6C390-1229-A36C-D8E8-14515E6AA87B}"/>
                </a:ext>
              </a:extLst>
            </p:cNvPr>
            <p:cNvSpPr/>
            <p:nvPr/>
          </p:nvSpPr>
          <p:spPr>
            <a:xfrm>
              <a:off x="452494" y="-5311896"/>
              <a:ext cx="5482050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3BC3E615-6211-1E58-F0BE-7C8A09C6262B}"/>
                </a:ext>
              </a:extLst>
            </p:cNvPr>
            <p:cNvSpPr txBox="1"/>
            <p:nvPr/>
          </p:nvSpPr>
          <p:spPr>
            <a:xfrm>
              <a:off x="1005953" y="-5310697"/>
              <a:ext cx="6667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40A04050005020304" pitchFamily="18" charset="-18"/>
                </a:rPr>
                <a:t> 5napos előrejelzés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5A542E4B-744E-93B6-FB35-762CEF3B9EB2}"/>
              </a:ext>
            </a:extLst>
          </p:cNvPr>
          <p:cNvGrpSpPr/>
          <p:nvPr/>
        </p:nvGrpSpPr>
        <p:grpSpPr>
          <a:xfrm>
            <a:off x="5481218" y="4542074"/>
            <a:ext cx="7463924" cy="626705"/>
            <a:chOff x="452494" y="-5311896"/>
            <a:chExt cx="7463924" cy="626705"/>
          </a:xfrm>
        </p:grpSpPr>
        <p:sp>
          <p:nvSpPr>
            <p:cNvPr id="43" name="Téglalap: lekerekített 42">
              <a:extLst>
                <a:ext uri="{FF2B5EF4-FFF2-40B4-BE49-F238E27FC236}">
                  <a16:creationId xmlns:a16="http://schemas.microsoft.com/office/drawing/2014/main" id="{4D50DE17-89E7-FA67-FF5F-119751E515F7}"/>
                </a:ext>
              </a:extLst>
            </p:cNvPr>
            <p:cNvSpPr/>
            <p:nvPr/>
          </p:nvSpPr>
          <p:spPr>
            <a:xfrm>
              <a:off x="452494" y="-5311896"/>
              <a:ext cx="5482050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019D429A-0A7D-B902-A8B9-D963D3C36DD8}"/>
                </a:ext>
              </a:extLst>
            </p:cNvPr>
            <p:cNvSpPr txBox="1"/>
            <p:nvPr/>
          </p:nvSpPr>
          <p:spPr>
            <a:xfrm>
              <a:off x="1249360" y="-5290932"/>
              <a:ext cx="6667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40A04050005020304" pitchFamily="18" charset="-18"/>
                </a:rPr>
                <a:t> Időjárás térkép</a:t>
              </a:r>
            </a:p>
          </p:txBody>
        </p:sp>
      </p:grpSp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B566701C-2603-5806-098D-57FE9B16701C}"/>
              </a:ext>
            </a:extLst>
          </p:cNvPr>
          <p:cNvGrpSpPr/>
          <p:nvPr/>
        </p:nvGrpSpPr>
        <p:grpSpPr>
          <a:xfrm>
            <a:off x="5528339" y="2427081"/>
            <a:ext cx="6896667" cy="626705"/>
            <a:chOff x="452494" y="-5311896"/>
            <a:chExt cx="6896667" cy="626705"/>
          </a:xfrm>
        </p:grpSpPr>
        <p:sp>
          <p:nvSpPr>
            <p:cNvPr id="37" name="Téglalap: lekerekített 36">
              <a:extLst>
                <a:ext uri="{FF2B5EF4-FFF2-40B4-BE49-F238E27FC236}">
                  <a16:creationId xmlns:a16="http://schemas.microsoft.com/office/drawing/2014/main" id="{7C59934D-28EB-5392-F64C-CF64449B18C6}"/>
                </a:ext>
              </a:extLst>
            </p:cNvPr>
            <p:cNvSpPr/>
            <p:nvPr/>
          </p:nvSpPr>
          <p:spPr>
            <a:xfrm>
              <a:off x="452494" y="-5311896"/>
              <a:ext cx="5482050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09263D49-4B4E-B487-6392-44627C4AEB4F}"/>
                </a:ext>
              </a:extLst>
            </p:cNvPr>
            <p:cNvSpPr txBox="1"/>
            <p:nvPr/>
          </p:nvSpPr>
          <p:spPr>
            <a:xfrm>
              <a:off x="682103" y="-5288370"/>
              <a:ext cx="66670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hu-HU" sz="3200" dirty="0">
                  <a:latin typeface="Amasis MT Pro Black" panose="02040A04050005020304" pitchFamily="18" charset="-18"/>
                </a:rPr>
                <a:t> Óránkénti előrejelzés</a:t>
              </a:r>
            </a:p>
          </p:txBody>
        </p:sp>
      </p:grpSp>
      <p:grpSp>
        <p:nvGrpSpPr>
          <p:cNvPr id="45" name="Csoportba foglalás 44">
            <a:extLst>
              <a:ext uri="{FF2B5EF4-FFF2-40B4-BE49-F238E27FC236}">
                <a16:creationId xmlns:a16="http://schemas.microsoft.com/office/drawing/2014/main" id="{52475089-1B48-889D-0642-47D2D54891DD}"/>
              </a:ext>
            </a:extLst>
          </p:cNvPr>
          <p:cNvGrpSpPr/>
          <p:nvPr/>
        </p:nvGrpSpPr>
        <p:grpSpPr>
          <a:xfrm>
            <a:off x="-6393843" y="2172628"/>
            <a:ext cx="5836987" cy="590474"/>
            <a:chOff x="970212" y="2298330"/>
            <a:chExt cx="5836987" cy="590474"/>
          </a:xfrm>
        </p:grpSpPr>
        <p:sp>
          <p:nvSpPr>
            <p:cNvPr id="46" name="Téglalap: lekerekített 45">
              <a:extLst>
                <a:ext uri="{FF2B5EF4-FFF2-40B4-BE49-F238E27FC236}">
                  <a16:creationId xmlns:a16="http://schemas.microsoft.com/office/drawing/2014/main" id="{47AF185F-CF4A-B0E2-84AF-9DDEADE424A1}"/>
                </a:ext>
              </a:extLst>
            </p:cNvPr>
            <p:cNvSpPr/>
            <p:nvPr/>
          </p:nvSpPr>
          <p:spPr>
            <a:xfrm>
              <a:off x="1463562" y="2298330"/>
              <a:ext cx="5343637" cy="58477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D6A67985-6F0E-5171-DAFF-1EE9A9896AA2}"/>
                </a:ext>
              </a:extLst>
            </p:cNvPr>
            <p:cNvSpPr txBox="1"/>
            <p:nvPr/>
          </p:nvSpPr>
          <p:spPr>
            <a:xfrm>
              <a:off x="970212" y="2304029"/>
              <a:ext cx="5706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hu-HU" sz="3200" dirty="0">
                  <a:latin typeface="Amasis MT Pro Black" panose="020F0502020204030204" pitchFamily="18" charset="-18"/>
                </a:rPr>
                <a:t>1. Megadjuk a települést</a:t>
              </a:r>
            </a:p>
          </p:txBody>
        </p:sp>
      </p:grp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B96240C0-96C6-4CC9-E250-0F803F896935}"/>
              </a:ext>
            </a:extLst>
          </p:cNvPr>
          <p:cNvGrpSpPr/>
          <p:nvPr/>
        </p:nvGrpSpPr>
        <p:grpSpPr>
          <a:xfrm>
            <a:off x="-5566664" y="3488650"/>
            <a:ext cx="5009808" cy="606249"/>
            <a:chOff x="1462371" y="3264216"/>
            <a:chExt cx="5009808" cy="606249"/>
          </a:xfrm>
        </p:grpSpPr>
        <p:sp>
          <p:nvSpPr>
            <p:cNvPr id="49" name="Téglalap: lekerekített 48">
              <a:extLst>
                <a:ext uri="{FF2B5EF4-FFF2-40B4-BE49-F238E27FC236}">
                  <a16:creationId xmlns:a16="http://schemas.microsoft.com/office/drawing/2014/main" id="{BB40A364-521A-376B-F79C-38ABC76C5ABF}"/>
                </a:ext>
              </a:extLst>
            </p:cNvPr>
            <p:cNvSpPr/>
            <p:nvPr/>
          </p:nvSpPr>
          <p:spPr>
            <a:xfrm>
              <a:off x="1463563" y="3264216"/>
              <a:ext cx="4893693" cy="58477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DA7706B8-3D27-B297-129A-8326C7699BAF}"/>
                </a:ext>
              </a:extLst>
            </p:cNvPr>
            <p:cNvSpPr txBox="1"/>
            <p:nvPr/>
          </p:nvSpPr>
          <p:spPr>
            <a:xfrm>
              <a:off x="1462371" y="3285690"/>
              <a:ext cx="5009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2. Elindítjuk a keresést</a:t>
              </a:r>
            </a:p>
          </p:txBody>
        </p: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6FA9BA03-CD2A-B033-9B87-78A497875A42}"/>
              </a:ext>
            </a:extLst>
          </p:cNvPr>
          <p:cNvGrpSpPr/>
          <p:nvPr/>
        </p:nvGrpSpPr>
        <p:grpSpPr>
          <a:xfrm>
            <a:off x="-7148866" y="4575891"/>
            <a:ext cx="6693467" cy="598101"/>
            <a:chOff x="1463562" y="4280133"/>
            <a:chExt cx="6693467" cy="598101"/>
          </a:xfrm>
        </p:grpSpPr>
        <p:sp>
          <p:nvSpPr>
            <p:cNvPr id="52" name="Téglalap: lekerekített 51">
              <a:extLst>
                <a:ext uri="{FF2B5EF4-FFF2-40B4-BE49-F238E27FC236}">
                  <a16:creationId xmlns:a16="http://schemas.microsoft.com/office/drawing/2014/main" id="{8446C98C-968F-C4F8-4EE7-FFAFEE3D58AD}"/>
                </a:ext>
              </a:extLst>
            </p:cNvPr>
            <p:cNvSpPr/>
            <p:nvPr/>
          </p:nvSpPr>
          <p:spPr>
            <a:xfrm>
              <a:off x="1463563" y="4280133"/>
              <a:ext cx="6693466" cy="58477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8F08A37B-5858-DBE1-18E4-D48BEC6BE91A}"/>
                </a:ext>
              </a:extLst>
            </p:cNvPr>
            <p:cNvSpPr txBox="1"/>
            <p:nvPr/>
          </p:nvSpPr>
          <p:spPr>
            <a:xfrm>
              <a:off x="1463562" y="4293459"/>
              <a:ext cx="6693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3. Megkapjuk az információkat</a:t>
              </a: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88FA529D-50BA-DEEC-3657-2F16A08B62EF}"/>
              </a:ext>
            </a:extLst>
          </p:cNvPr>
          <p:cNvGrpSpPr/>
          <p:nvPr/>
        </p:nvGrpSpPr>
        <p:grpSpPr>
          <a:xfrm>
            <a:off x="-4169098" y="712406"/>
            <a:ext cx="2624061" cy="629039"/>
            <a:chOff x="564478" y="1463241"/>
            <a:chExt cx="2624061" cy="629039"/>
          </a:xfrm>
        </p:grpSpPr>
        <p:sp>
          <p:nvSpPr>
            <p:cNvPr id="55" name="Téglalap: lekerekített 54">
              <a:extLst>
                <a:ext uri="{FF2B5EF4-FFF2-40B4-BE49-F238E27FC236}">
                  <a16:creationId xmlns:a16="http://schemas.microsoft.com/office/drawing/2014/main" id="{1DF7A831-7F31-2C03-3DAD-B355FDC6C18B}"/>
                </a:ext>
              </a:extLst>
            </p:cNvPr>
            <p:cNvSpPr/>
            <p:nvPr/>
          </p:nvSpPr>
          <p:spPr>
            <a:xfrm>
              <a:off x="564478" y="1463241"/>
              <a:ext cx="2624061" cy="629039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8E03FF5F-1EDD-7410-C3D9-42E60D1CB76A}"/>
                </a:ext>
              </a:extLst>
            </p:cNvPr>
            <p:cNvSpPr txBox="1"/>
            <p:nvPr/>
          </p:nvSpPr>
          <p:spPr>
            <a:xfrm>
              <a:off x="713366" y="1491593"/>
              <a:ext cx="247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Működése: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69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5000">
              <a:srgbClr val="0466C8"/>
            </a:gs>
            <a:gs pos="10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ACD6B-CCA4-A605-5BC2-A9AAA39C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D266DAF1-BFD8-7A24-316F-2AA266944542}"/>
              </a:ext>
            </a:extLst>
          </p:cNvPr>
          <p:cNvSpPr/>
          <p:nvPr/>
        </p:nvSpPr>
        <p:spPr>
          <a:xfrm>
            <a:off x="266700" y="285750"/>
            <a:ext cx="11658600" cy="619125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BF8619B3-B163-A80F-70BC-FB3DAFB8B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069">
            <a:off x="10918770" y="-131950"/>
            <a:ext cx="1238250" cy="1238250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4F53B60D-A707-FA2E-71C7-2961FFFB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62934">
            <a:off x="-54647" y="-50241"/>
            <a:ext cx="1238250" cy="1238250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DC4878CD-1D4C-FA49-538D-646B40571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97936">
            <a:off x="10953750" y="5525690"/>
            <a:ext cx="1238250" cy="1238250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DBECBF9E-7A22-1B53-EA8A-B7EE82413A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51542">
            <a:off x="79096" y="5746470"/>
            <a:ext cx="970764" cy="970764"/>
          </a:xfrm>
          <a:prstGeom prst="rect">
            <a:avLst/>
          </a:prstGeom>
        </p:spPr>
      </p:pic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FA0B643-14B5-86B7-C192-A10CC39694E9}"/>
              </a:ext>
            </a:extLst>
          </p:cNvPr>
          <p:cNvSpPr/>
          <p:nvPr/>
        </p:nvSpPr>
        <p:spPr>
          <a:xfrm>
            <a:off x="-7704109" y="-2038349"/>
            <a:ext cx="5482050" cy="920750"/>
          </a:xfrm>
          <a:prstGeom prst="roundRect">
            <a:avLst>
              <a:gd name="adj" fmla="val 15644"/>
            </a:avLst>
          </a:prstGeom>
          <a:solidFill>
            <a:srgbClr val="0353A4"/>
          </a:solidFill>
          <a:ln w="38100">
            <a:solidFill>
              <a:schemeClr val="tx1"/>
            </a:solidFill>
          </a:ln>
          <a:effectLst>
            <a:outerShdw blurRad="342900" dist="762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12CDF5E3-9081-E8C0-8780-767E6FD12A89}"/>
              </a:ext>
            </a:extLst>
          </p:cNvPr>
          <p:cNvGrpSpPr/>
          <p:nvPr/>
        </p:nvGrpSpPr>
        <p:grpSpPr>
          <a:xfrm>
            <a:off x="2261059" y="410975"/>
            <a:ext cx="9664241" cy="707886"/>
            <a:chOff x="2000250" y="528293"/>
            <a:chExt cx="9664241" cy="707886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EC8871FB-E1DF-6F4F-33DD-F29885EAFA2F}"/>
                </a:ext>
              </a:extLst>
            </p:cNvPr>
            <p:cNvSpPr/>
            <p:nvPr/>
          </p:nvSpPr>
          <p:spPr>
            <a:xfrm>
              <a:off x="2000250" y="568884"/>
              <a:ext cx="8034051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01DF1530-4CB4-A2CA-A967-53908D8BF169}"/>
                </a:ext>
              </a:extLst>
            </p:cNvPr>
            <p:cNvSpPr txBox="1"/>
            <p:nvPr/>
          </p:nvSpPr>
          <p:spPr>
            <a:xfrm>
              <a:off x="2000251" y="528293"/>
              <a:ext cx="9664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>
                  <a:latin typeface="Amasis MT Pro Black" panose="020F0502020204030204" pitchFamily="18" charset="-18"/>
                </a:rPr>
                <a:t>Weboldal </a:t>
              </a:r>
              <a:r>
                <a:rPr lang="hu-HU" sz="4000" dirty="0" err="1">
                  <a:latin typeface="Amasis MT Pro Black" panose="020F0502020204030204" pitchFamily="18" charset="-18"/>
                </a:rPr>
                <a:t>funkciói,bemutatása</a:t>
              </a:r>
              <a:endParaRPr lang="hu-HU" sz="40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69E1B366-9B14-7A42-CDC9-26D23F078D9C}"/>
              </a:ext>
            </a:extLst>
          </p:cNvPr>
          <p:cNvGrpSpPr/>
          <p:nvPr/>
        </p:nvGrpSpPr>
        <p:grpSpPr>
          <a:xfrm>
            <a:off x="564478" y="1463241"/>
            <a:ext cx="2624061" cy="629039"/>
            <a:chOff x="564478" y="1463241"/>
            <a:chExt cx="2624061" cy="629039"/>
          </a:xfrm>
        </p:grpSpPr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3F58AC8F-4065-9A29-6DCD-7392725E6C47}"/>
                </a:ext>
              </a:extLst>
            </p:cNvPr>
            <p:cNvSpPr/>
            <p:nvPr/>
          </p:nvSpPr>
          <p:spPr>
            <a:xfrm>
              <a:off x="564478" y="1463241"/>
              <a:ext cx="2624061" cy="629039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E8272468-9E8C-944D-D5FE-D7E2908268E5}"/>
                </a:ext>
              </a:extLst>
            </p:cNvPr>
            <p:cNvSpPr txBox="1"/>
            <p:nvPr/>
          </p:nvSpPr>
          <p:spPr>
            <a:xfrm>
              <a:off x="713366" y="1491593"/>
              <a:ext cx="247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Működése:</a:t>
              </a:r>
            </a:p>
          </p:txBody>
        </p:sp>
      </p:grp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E571289-A1E3-5967-C70E-B4B2BBACBB9B}"/>
              </a:ext>
            </a:extLst>
          </p:cNvPr>
          <p:cNvSpPr/>
          <p:nvPr/>
        </p:nvSpPr>
        <p:spPr>
          <a:xfrm>
            <a:off x="-7704109" y="-635001"/>
            <a:ext cx="5482050" cy="7674429"/>
          </a:xfrm>
          <a:prstGeom prst="roundRect">
            <a:avLst>
              <a:gd name="adj" fmla="val 15644"/>
            </a:avLst>
          </a:prstGeom>
          <a:solidFill>
            <a:srgbClr val="0353A4"/>
          </a:solidFill>
          <a:ln w="38100">
            <a:solidFill>
              <a:schemeClr val="tx1"/>
            </a:solidFill>
          </a:ln>
          <a:effectLst>
            <a:outerShdw blurRad="342900" dist="762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46D43FE4-B1E6-F5D1-7502-0A9F2599F566}"/>
              </a:ext>
            </a:extLst>
          </p:cNvPr>
          <p:cNvGrpSpPr/>
          <p:nvPr/>
        </p:nvGrpSpPr>
        <p:grpSpPr>
          <a:xfrm>
            <a:off x="1855585" y="2404214"/>
            <a:ext cx="5836987" cy="590474"/>
            <a:chOff x="970212" y="2298330"/>
            <a:chExt cx="5836987" cy="590474"/>
          </a:xfrm>
        </p:grpSpPr>
        <p:sp>
          <p:nvSpPr>
            <p:cNvPr id="11" name="Téglalap: lekerekített 10">
              <a:extLst>
                <a:ext uri="{FF2B5EF4-FFF2-40B4-BE49-F238E27FC236}">
                  <a16:creationId xmlns:a16="http://schemas.microsoft.com/office/drawing/2014/main" id="{F83D829C-209D-A725-4EBE-CD652AE5C095}"/>
                </a:ext>
              </a:extLst>
            </p:cNvPr>
            <p:cNvSpPr/>
            <p:nvPr/>
          </p:nvSpPr>
          <p:spPr>
            <a:xfrm>
              <a:off x="1463562" y="2298330"/>
              <a:ext cx="5343637" cy="58477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7B82CA88-CA85-67CD-4A2F-69070B4A6BB1}"/>
                </a:ext>
              </a:extLst>
            </p:cNvPr>
            <p:cNvSpPr txBox="1"/>
            <p:nvPr/>
          </p:nvSpPr>
          <p:spPr>
            <a:xfrm>
              <a:off x="970212" y="2304029"/>
              <a:ext cx="5706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hu-HU" sz="3200" dirty="0">
                  <a:latin typeface="Amasis MT Pro Black" panose="020F0502020204030204" pitchFamily="18" charset="-18"/>
                </a:rPr>
                <a:t>1. Megadjuk a települést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A3A4E00C-EFCE-1A80-6152-8C61E01D4D98}"/>
              </a:ext>
            </a:extLst>
          </p:cNvPr>
          <p:cNvGrpSpPr/>
          <p:nvPr/>
        </p:nvGrpSpPr>
        <p:grpSpPr>
          <a:xfrm>
            <a:off x="2348935" y="4386017"/>
            <a:ext cx="6693467" cy="598101"/>
            <a:chOff x="1463562" y="4280133"/>
            <a:chExt cx="6693467" cy="598101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88261A43-8FB8-4A18-425C-926BFEBCC89D}"/>
                </a:ext>
              </a:extLst>
            </p:cNvPr>
            <p:cNvSpPr/>
            <p:nvPr/>
          </p:nvSpPr>
          <p:spPr>
            <a:xfrm>
              <a:off x="1463563" y="4280133"/>
              <a:ext cx="6693466" cy="58477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F95AAE9F-3C9D-DCFE-EEA7-82284D72C828}"/>
                </a:ext>
              </a:extLst>
            </p:cNvPr>
            <p:cNvSpPr txBox="1"/>
            <p:nvPr/>
          </p:nvSpPr>
          <p:spPr>
            <a:xfrm>
              <a:off x="1463562" y="4293459"/>
              <a:ext cx="6693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3. Megkapjuk az információkat</a:t>
              </a:r>
            </a:p>
          </p:txBody>
        </p:sp>
      </p:grpSp>
      <p:sp>
        <p:nvSpPr>
          <p:cNvPr id="44" name="Nyíl: jobbra mutató 43">
            <a:extLst>
              <a:ext uri="{FF2B5EF4-FFF2-40B4-BE49-F238E27FC236}">
                <a16:creationId xmlns:a16="http://schemas.microsoft.com/office/drawing/2014/main" id="{50CC0790-3CCE-1531-BC5B-846B90B8C2E1}"/>
              </a:ext>
            </a:extLst>
          </p:cNvPr>
          <p:cNvSpPr/>
          <p:nvPr/>
        </p:nvSpPr>
        <p:spPr>
          <a:xfrm>
            <a:off x="-4750217" y="1777760"/>
            <a:ext cx="1709149" cy="527780"/>
          </a:xfrm>
          <a:prstGeom prst="rightArrow">
            <a:avLst/>
          </a:prstGeom>
          <a:gradFill flip="none" rotWithShape="1">
            <a:gsLst>
              <a:gs pos="100000">
                <a:srgbClr val="002855"/>
              </a:gs>
              <a:gs pos="0">
                <a:srgbClr val="00B0F0"/>
              </a:gs>
              <a:gs pos="53000">
                <a:srgbClr val="0466C8"/>
              </a:gs>
            </a:gsLst>
            <a:lin ang="54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7E9DF947-389E-2D06-C727-E543638C56F2}"/>
              </a:ext>
            </a:extLst>
          </p:cNvPr>
          <p:cNvGrpSpPr/>
          <p:nvPr/>
        </p:nvGrpSpPr>
        <p:grpSpPr>
          <a:xfrm>
            <a:off x="2347744" y="3370100"/>
            <a:ext cx="5009808" cy="606249"/>
            <a:chOff x="1462371" y="3264216"/>
            <a:chExt cx="5009808" cy="606249"/>
          </a:xfrm>
        </p:grpSpPr>
        <p:sp>
          <p:nvSpPr>
            <p:cNvPr id="12" name="Téglalap: lekerekített 11">
              <a:extLst>
                <a:ext uri="{FF2B5EF4-FFF2-40B4-BE49-F238E27FC236}">
                  <a16:creationId xmlns:a16="http://schemas.microsoft.com/office/drawing/2014/main" id="{82CAD819-2BDB-ED3C-F512-6E5B62FA3A71}"/>
                </a:ext>
              </a:extLst>
            </p:cNvPr>
            <p:cNvSpPr/>
            <p:nvPr/>
          </p:nvSpPr>
          <p:spPr>
            <a:xfrm>
              <a:off x="1463563" y="3264216"/>
              <a:ext cx="4893693" cy="58477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1934A366-B6E0-55BE-3AEB-FD2E3B740D5E}"/>
                </a:ext>
              </a:extLst>
            </p:cNvPr>
            <p:cNvSpPr txBox="1"/>
            <p:nvPr/>
          </p:nvSpPr>
          <p:spPr>
            <a:xfrm>
              <a:off x="1462371" y="3285690"/>
              <a:ext cx="50098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200" dirty="0">
                  <a:latin typeface="Amasis MT Pro Black" panose="020F0502020204030204" pitchFamily="18" charset="-18"/>
                </a:rPr>
                <a:t>2. Elindítjuk a keresést</a:t>
              </a:r>
            </a:p>
          </p:txBody>
        </p:sp>
      </p:grpSp>
      <p:pic>
        <p:nvPicPr>
          <p:cNvPr id="39" name="Kép 38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345C3C34-66B3-029D-CFDC-CC78FF8B2B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68643" y="1452354"/>
            <a:ext cx="9052934" cy="5995971"/>
          </a:xfrm>
          <a:prstGeom prst="rect">
            <a:avLst/>
          </a:prstGeom>
        </p:spPr>
      </p:pic>
      <p:pic>
        <p:nvPicPr>
          <p:cNvPr id="40" name="Picture 6">
            <a:extLst>
              <a:ext uri="{FF2B5EF4-FFF2-40B4-BE49-F238E27FC236}">
                <a16:creationId xmlns:a16="http://schemas.microsoft.com/office/drawing/2014/main" id="{F3BDAE4D-E23C-0130-468E-E5CD21E3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10232" y="1366368"/>
            <a:ext cx="640819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2BC07FDF-3049-28E3-2B5B-BBD3D5BCCB82}"/>
              </a:ext>
            </a:extLst>
          </p:cNvPr>
          <p:cNvGrpSpPr/>
          <p:nvPr/>
        </p:nvGrpSpPr>
        <p:grpSpPr>
          <a:xfrm>
            <a:off x="13897683" y="913044"/>
            <a:ext cx="4041856" cy="5031911"/>
            <a:chOff x="-9693163" y="-9961024"/>
            <a:chExt cx="8867254" cy="11039295"/>
          </a:xfrm>
        </p:grpSpPr>
        <p:pic>
          <p:nvPicPr>
            <p:cNvPr id="42" name="Kép 41">
              <a:extLst>
                <a:ext uri="{FF2B5EF4-FFF2-40B4-BE49-F238E27FC236}">
                  <a16:creationId xmlns:a16="http://schemas.microsoft.com/office/drawing/2014/main" id="{CFA1BEDA-7177-F7C5-F737-2FBDA6FAE0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7" t="25139" r="6838" b="-261"/>
            <a:stretch/>
          </p:blipFill>
          <p:spPr bwMode="auto">
            <a:xfrm>
              <a:off x="-9645445" y="-9961024"/>
              <a:ext cx="8819536" cy="4149248"/>
            </a:xfrm>
            <a:custGeom>
              <a:avLst/>
              <a:gdLst>
                <a:gd name="connsiteX0" fmla="*/ 0 w 20293779"/>
                <a:gd name="connsiteY0" fmla="*/ 0 h 13230243"/>
                <a:gd name="connsiteX1" fmla="*/ 20293779 w 20293779"/>
                <a:gd name="connsiteY1" fmla="*/ 0 h 13230243"/>
                <a:gd name="connsiteX2" fmla="*/ 20293779 w 20293779"/>
                <a:gd name="connsiteY2" fmla="*/ 13230243 h 13230243"/>
                <a:gd name="connsiteX3" fmla="*/ 0 w 20293779"/>
                <a:gd name="connsiteY3" fmla="*/ 13230243 h 1323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3779" h="13230243">
                  <a:moveTo>
                    <a:pt x="0" y="0"/>
                  </a:moveTo>
                  <a:lnTo>
                    <a:pt x="20293779" y="0"/>
                  </a:lnTo>
                  <a:lnTo>
                    <a:pt x="20293779" y="13230243"/>
                  </a:lnTo>
                  <a:lnTo>
                    <a:pt x="0" y="13230243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Kép 42">
              <a:extLst>
                <a:ext uri="{FF2B5EF4-FFF2-40B4-BE49-F238E27FC236}">
                  <a16:creationId xmlns:a16="http://schemas.microsoft.com/office/drawing/2014/main" id="{EFF383A8-02DD-E756-7413-9C76A7902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50" t="582" r="235" b="-1049"/>
            <a:stretch/>
          </p:blipFill>
          <p:spPr bwMode="auto">
            <a:xfrm>
              <a:off x="-9693163" y="-5811776"/>
              <a:ext cx="8867254" cy="6890047"/>
            </a:xfrm>
            <a:custGeom>
              <a:avLst/>
              <a:gdLst>
                <a:gd name="connsiteX0" fmla="*/ 0 w 16724670"/>
                <a:gd name="connsiteY0" fmla="*/ 0 h 10878779"/>
                <a:gd name="connsiteX1" fmla="*/ 16724670 w 16724670"/>
                <a:gd name="connsiteY1" fmla="*/ 0 h 10878779"/>
                <a:gd name="connsiteX2" fmla="*/ 16724670 w 16724670"/>
                <a:gd name="connsiteY2" fmla="*/ 10878779 h 10878779"/>
                <a:gd name="connsiteX3" fmla="*/ 0 w 16724670"/>
                <a:gd name="connsiteY3" fmla="*/ 10878779 h 108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4670" h="10878779">
                  <a:moveTo>
                    <a:pt x="0" y="0"/>
                  </a:moveTo>
                  <a:lnTo>
                    <a:pt x="16724670" y="0"/>
                  </a:lnTo>
                  <a:lnTo>
                    <a:pt x="16724670" y="10878779"/>
                  </a:lnTo>
                  <a:lnTo>
                    <a:pt x="0" y="1087877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8773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5000">
              <a:srgbClr val="0466C8"/>
            </a:gs>
            <a:gs pos="10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C55E7-D33B-8020-BBE2-84FBBBB3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2F7D8BB-148D-4314-ABD6-BBABC2F62006}"/>
              </a:ext>
            </a:extLst>
          </p:cNvPr>
          <p:cNvSpPr/>
          <p:nvPr/>
        </p:nvSpPr>
        <p:spPr>
          <a:xfrm>
            <a:off x="266700" y="285750"/>
            <a:ext cx="11658600" cy="619125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F3BCF79A-D777-77FE-F4AE-C10846859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069">
            <a:off x="10918770" y="-131950"/>
            <a:ext cx="1238250" cy="1238250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3FB4281F-B97D-5A28-93E1-ECA5B23F9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62934">
            <a:off x="-54647" y="-50241"/>
            <a:ext cx="1238250" cy="1238250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A106AE68-D13A-8C88-0298-625CDCD83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97936">
            <a:off x="10953750" y="5525690"/>
            <a:ext cx="1238250" cy="1238250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01699F61-FDA0-245F-01B8-4566A411F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351542">
            <a:off x="79096" y="5746470"/>
            <a:ext cx="970764" cy="970764"/>
          </a:xfrm>
          <a:prstGeom prst="rect">
            <a:avLst/>
          </a:prstGeom>
        </p:spPr>
      </p:pic>
      <p:pic>
        <p:nvPicPr>
          <p:cNvPr id="31" name="Kép 30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89C36970-27FB-0CCB-7C60-639AA6E8F7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833" y="256837"/>
            <a:ext cx="4903589" cy="3247762"/>
          </a:xfrm>
          <a:prstGeom prst="rect">
            <a:avLst/>
          </a:prstGeom>
        </p:spPr>
      </p:pic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13FAEBA-FAF3-2A04-570D-61B6DE516BE8}"/>
              </a:ext>
            </a:extLst>
          </p:cNvPr>
          <p:cNvGrpSpPr/>
          <p:nvPr/>
        </p:nvGrpSpPr>
        <p:grpSpPr>
          <a:xfrm>
            <a:off x="2261059" y="410975"/>
            <a:ext cx="9664241" cy="707886"/>
            <a:chOff x="2000250" y="528293"/>
            <a:chExt cx="9664241" cy="707886"/>
          </a:xfrm>
        </p:grpSpPr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C3037118-F147-4DDF-1160-DD49E97BC80F}"/>
                </a:ext>
              </a:extLst>
            </p:cNvPr>
            <p:cNvSpPr/>
            <p:nvPr/>
          </p:nvSpPr>
          <p:spPr>
            <a:xfrm>
              <a:off x="2000250" y="568884"/>
              <a:ext cx="8034051" cy="626705"/>
            </a:xfrm>
            <a:prstGeom prst="roundRect">
              <a:avLst>
                <a:gd name="adj" fmla="val 15644"/>
              </a:avLst>
            </a:prstGeom>
            <a:solidFill>
              <a:srgbClr val="0353A4"/>
            </a:solidFill>
            <a:ln w="38100">
              <a:solidFill>
                <a:schemeClr val="tx1"/>
              </a:solidFill>
            </a:ln>
            <a:effectLst>
              <a:outerShdw blurRad="342900" dist="762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9832DC3C-C5E5-E4AE-47D9-7117B77B6F08}"/>
                </a:ext>
              </a:extLst>
            </p:cNvPr>
            <p:cNvSpPr txBox="1"/>
            <p:nvPr/>
          </p:nvSpPr>
          <p:spPr>
            <a:xfrm>
              <a:off x="2000251" y="528293"/>
              <a:ext cx="9664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dirty="0">
                  <a:latin typeface="Amasis MT Pro Black" panose="020F0502020204030204" pitchFamily="18" charset="-18"/>
                </a:rPr>
                <a:t>Weboldal </a:t>
              </a:r>
              <a:r>
                <a:rPr lang="hu-HU" sz="4000" dirty="0" err="1">
                  <a:latin typeface="Amasis MT Pro Black" panose="020F0502020204030204" pitchFamily="18" charset="-18"/>
                </a:rPr>
                <a:t>funkciói,bemutatása</a:t>
              </a:r>
              <a:endParaRPr lang="hu-HU" sz="4000" dirty="0">
                <a:latin typeface="Amasis MT Pro Black" panose="020F0502020204030204" pitchFamily="18" charset="-18"/>
              </a:endParaRP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80B5FDF-D9FA-24D9-2175-CB2E392BC5E8}"/>
              </a:ext>
            </a:extLst>
          </p:cNvPr>
          <p:cNvGrpSpPr/>
          <p:nvPr/>
        </p:nvGrpSpPr>
        <p:grpSpPr>
          <a:xfrm>
            <a:off x="7093180" y="1281975"/>
            <a:ext cx="4041856" cy="5031911"/>
            <a:chOff x="-9693163" y="-9961024"/>
            <a:chExt cx="8867254" cy="11039295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E9312D66-7F54-7263-508F-AF82A6DC3B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7" t="25139" r="6838" b="-261"/>
            <a:stretch/>
          </p:blipFill>
          <p:spPr bwMode="auto">
            <a:xfrm>
              <a:off x="-9645445" y="-9961024"/>
              <a:ext cx="8819536" cy="4149248"/>
            </a:xfrm>
            <a:custGeom>
              <a:avLst/>
              <a:gdLst>
                <a:gd name="connsiteX0" fmla="*/ 0 w 20293779"/>
                <a:gd name="connsiteY0" fmla="*/ 0 h 13230243"/>
                <a:gd name="connsiteX1" fmla="*/ 20293779 w 20293779"/>
                <a:gd name="connsiteY1" fmla="*/ 0 h 13230243"/>
                <a:gd name="connsiteX2" fmla="*/ 20293779 w 20293779"/>
                <a:gd name="connsiteY2" fmla="*/ 13230243 h 13230243"/>
                <a:gd name="connsiteX3" fmla="*/ 0 w 20293779"/>
                <a:gd name="connsiteY3" fmla="*/ 13230243 h 1323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3779" h="13230243">
                  <a:moveTo>
                    <a:pt x="0" y="0"/>
                  </a:moveTo>
                  <a:lnTo>
                    <a:pt x="20293779" y="0"/>
                  </a:lnTo>
                  <a:lnTo>
                    <a:pt x="20293779" y="13230243"/>
                  </a:lnTo>
                  <a:lnTo>
                    <a:pt x="0" y="13230243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Kép 10">
              <a:extLst>
                <a:ext uri="{FF2B5EF4-FFF2-40B4-BE49-F238E27FC236}">
                  <a16:creationId xmlns:a16="http://schemas.microsoft.com/office/drawing/2014/main" id="{5A72EE67-3D9A-4548-C4BE-366516C5A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50" t="582" r="235" b="-1049"/>
            <a:stretch/>
          </p:blipFill>
          <p:spPr bwMode="auto">
            <a:xfrm>
              <a:off x="-9693163" y="-5811776"/>
              <a:ext cx="8867254" cy="6890047"/>
            </a:xfrm>
            <a:custGeom>
              <a:avLst/>
              <a:gdLst>
                <a:gd name="connsiteX0" fmla="*/ 0 w 16724670"/>
                <a:gd name="connsiteY0" fmla="*/ 0 h 10878779"/>
                <a:gd name="connsiteX1" fmla="*/ 16724670 w 16724670"/>
                <a:gd name="connsiteY1" fmla="*/ 0 h 10878779"/>
                <a:gd name="connsiteX2" fmla="*/ 16724670 w 16724670"/>
                <a:gd name="connsiteY2" fmla="*/ 10878779 h 10878779"/>
                <a:gd name="connsiteX3" fmla="*/ 0 w 16724670"/>
                <a:gd name="connsiteY3" fmla="*/ 10878779 h 108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24670" h="10878779">
                  <a:moveTo>
                    <a:pt x="0" y="0"/>
                  </a:moveTo>
                  <a:lnTo>
                    <a:pt x="16724670" y="0"/>
                  </a:lnTo>
                  <a:lnTo>
                    <a:pt x="16724670" y="10878779"/>
                  </a:lnTo>
                  <a:lnTo>
                    <a:pt x="0" y="1087877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ADBE862B-2065-FC39-47AE-3B177F59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9" y="1844973"/>
            <a:ext cx="640819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Nyíl: jobbra mutató 12">
            <a:extLst>
              <a:ext uri="{FF2B5EF4-FFF2-40B4-BE49-F238E27FC236}">
                <a16:creationId xmlns:a16="http://schemas.microsoft.com/office/drawing/2014/main" id="{75CA2F20-0A52-042F-DDB9-AC052F73164E}"/>
              </a:ext>
            </a:extLst>
          </p:cNvPr>
          <p:cNvSpPr/>
          <p:nvPr/>
        </p:nvSpPr>
        <p:spPr>
          <a:xfrm>
            <a:off x="1619180" y="3907526"/>
            <a:ext cx="4903589" cy="1698178"/>
          </a:xfrm>
          <a:prstGeom prst="rightArrow">
            <a:avLst/>
          </a:prstGeom>
          <a:gradFill flip="none" rotWithShape="1">
            <a:gsLst>
              <a:gs pos="100000">
                <a:srgbClr val="002855"/>
              </a:gs>
              <a:gs pos="0">
                <a:srgbClr val="00B0F0"/>
              </a:gs>
              <a:gs pos="53000">
                <a:srgbClr val="0466C8"/>
              </a:gs>
            </a:gsLst>
            <a:lin ang="5400000" scaled="1"/>
            <a:tileRect/>
          </a:gra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FE866D9-3ACE-157D-2D22-015701482BBD}"/>
              </a:ext>
            </a:extLst>
          </p:cNvPr>
          <p:cNvSpPr txBox="1"/>
          <p:nvPr/>
        </p:nvSpPr>
        <p:spPr>
          <a:xfrm>
            <a:off x="-15187687" y="2581269"/>
            <a:ext cx="9202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5400" dirty="0">
                <a:latin typeface="Amasis MT Pro Black" panose="020F0502020204030204" pitchFamily="18" charset="-18"/>
              </a:rPr>
              <a:t>Köszönjük a figyelmet!!!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8FF58912-B729-547C-4C25-8B639410F519}"/>
              </a:ext>
            </a:extLst>
          </p:cNvPr>
          <p:cNvSpPr/>
          <p:nvPr/>
        </p:nvSpPr>
        <p:spPr>
          <a:xfrm>
            <a:off x="-12603982" y="2181037"/>
            <a:ext cx="10809922" cy="1984482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74000">
                <a:srgbClr val="7D8597"/>
              </a:gs>
              <a:gs pos="100000">
                <a:srgbClr val="5C677D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342900" dist="762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412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6000">
              <a:srgbClr val="0466C8"/>
            </a:gs>
            <a:gs pos="9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EE2FC-7510-D4FD-179D-836AC0FC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F282BB7-0773-D9ED-C208-32B3EE0DC3CE}"/>
              </a:ext>
            </a:extLst>
          </p:cNvPr>
          <p:cNvSpPr/>
          <p:nvPr/>
        </p:nvSpPr>
        <p:spPr>
          <a:xfrm>
            <a:off x="-1306285" y="223043"/>
            <a:ext cx="15051314" cy="1183508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F17246EF-32BA-5D3A-B34E-210A76D52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9525" y="61454"/>
            <a:ext cx="1382911" cy="1382911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9719E098-811B-F5F2-B716-A4868775A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262" y="70797"/>
            <a:ext cx="1512097" cy="1512097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956FFDFA-57F6-7218-4ECD-A41E2E98A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18486" y="188757"/>
            <a:ext cx="1276176" cy="1276176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CFB2ACC4-5874-DD19-EB5F-1658CB06C8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1718" y="223043"/>
            <a:ext cx="1159409" cy="1159409"/>
          </a:xfrm>
          <a:prstGeom prst="rect">
            <a:avLst/>
          </a:prstGeom>
        </p:spPr>
      </p:pic>
      <p:pic>
        <p:nvPicPr>
          <p:cNvPr id="31" name="Kép 30" descr="A képen szöveg, emlős, tervezés, illusztráció látható&#10;&#10;Automatikusan generált leírás">
            <a:extLst>
              <a:ext uri="{FF2B5EF4-FFF2-40B4-BE49-F238E27FC236}">
                <a16:creationId xmlns:a16="http://schemas.microsoft.com/office/drawing/2014/main" id="{E7AE438E-1E3A-7210-D7C8-1F1DEBB160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43105" y1="25410" x2="43214" y2="26230"/>
                        <a14:foregroundMark x1="41911" y1="30164" x2="41911" y2="30164"/>
                        <a14:foregroundMark x1="39739" y1="31639" x2="39739" y2="31639"/>
                        <a14:foregroundMark x1="37894" y1="32459" x2="37894" y2="32459"/>
                        <a14:foregroundMark x1="36374" y1="33279" x2="36374" y2="33279"/>
                        <a14:foregroundMark x1="50163" y1="36066" x2="50163" y2="36066"/>
                        <a14:foregroundMark x1="59175" y1="35246" x2="59175" y2="35246"/>
                        <a14:foregroundMark x1="65364" y1="31475" x2="65364" y2="31475"/>
                        <a14:foregroundMark x1="65038" y1="30656" x2="65038" y2="30656"/>
                        <a14:foregroundMark x1="65255" y1="30820" x2="65255" y2="30820"/>
                        <a14:foregroundMark x1="62975" y1="29508" x2="62975" y2="29508"/>
                        <a14:foregroundMark x1="63192" y1="29508" x2="63192" y2="295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62" y="3603553"/>
            <a:ext cx="9827363" cy="650889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C7B63BF-4E0C-1E67-644D-46E56613E182}"/>
              </a:ext>
            </a:extLst>
          </p:cNvPr>
          <p:cNvSpPr/>
          <p:nvPr/>
        </p:nvSpPr>
        <p:spPr>
          <a:xfrm>
            <a:off x="814411" y="2229055"/>
            <a:ext cx="10809922" cy="1984482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74000">
                <a:srgbClr val="7D8597"/>
              </a:gs>
              <a:gs pos="100000">
                <a:srgbClr val="5C677D"/>
              </a:gs>
            </a:gsLst>
            <a:lin ang="5400000" scaled="1"/>
          </a:gradFill>
          <a:ln w="38100">
            <a:solidFill>
              <a:schemeClr val="tx1"/>
            </a:solidFill>
          </a:ln>
          <a:effectLst>
            <a:outerShdw blurRad="342900" dist="762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AF5C35-5621-2AD8-6731-214094FABD46}"/>
              </a:ext>
            </a:extLst>
          </p:cNvPr>
          <p:cNvSpPr txBox="1"/>
          <p:nvPr/>
        </p:nvSpPr>
        <p:spPr>
          <a:xfrm>
            <a:off x="2095210" y="2800454"/>
            <a:ext cx="92025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5400" dirty="0">
                <a:latin typeface="Amasis MT Pro Black" panose="020F0502020204030204" pitchFamily="18" charset="-18"/>
              </a:rPr>
              <a:t>Köszönjük a figyelmet!!!</a:t>
            </a:r>
          </a:p>
        </p:txBody>
      </p:sp>
    </p:spTree>
    <p:extLst>
      <p:ext uri="{BB962C8B-B14F-4D97-AF65-F5344CB8AC3E}">
        <p14:creationId xmlns:p14="http://schemas.microsoft.com/office/powerpoint/2010/main" val="438297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3415C"/>
            </a:gs>
            <a:gs pos="56000">
              <a:srgbClr val="0466C8"/>
            </a:gs>
            <a:gs pos="90000">
              <a:srgbClr val="00285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B28F8-59AF-64E4-5DF0-28BFAF6D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6938DA7-0975-DA9D-5C56-D81774013E46}"/>
              </a:ext>
            </a:extLst>
          </p:cNvPr>
          <p:cNvSpPr/>
          <p:nvPr/>
        </p:nvSpPr>
        <p:spPr>
          <a:xfrm>
            <a:off x="-8458199" y="2255047"/>
            <a:ext cx="27565350" cy="1943100"/>
          </a:xfrm>
          <a:prstGeom prst="roundRect">
            <a:avLst>
              <a:gd name="adj" fmla="val 15644"/>
            </a:avLst>
          </a:prstGeom>
          <a:gradFill>
            <a:gsLst>
              <a:gs pos="0">
                <a:srgbClr val="979DAC"/>
              </a:gs>
              <a:gs pos="52000">
                <a:srgbClr val="7D8597"/>
              </a:gs>
              <a:gs pos="90000">
                <a:srgbClr val="5C677D"/>
              </a:gs>
            </a:gsLst>
            <a:lin ang="2700000" scaled="1"/>
          </a:gradFill>
          <a:ln>
            <a:noFill/>
          </a:ln>
          <a:effectLst>
            <a:outerShdw blurRad="342900" dist="76200" algn="ctr" rotWithShape="0">
              <a:srgbClr val="000000">
                <a:alpha val="7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9" name="Ábra 18" descr="Felhő egyszínű kitöltéssel">
            <a:extLst>
              <a:ext uri="{FF2B5EF4-FFF2-40B4-BE49-F238E27FC236}">
                <a16:creationId xmlns:a16="http://schemas.microsoft.com/office/drawing/2014/main" id="{8BBD963F-6389-B9B1-D0D8-050064A7F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2128" y="2275525"/>
            <a:ext cx="1840902" cy="1840902"/>
          </a:xfrm>
          <a:prstGeom prst="rect">
            <a:avLst/>
          </a:prstGeom>
        </p:spPr>
      </p:pic>
      <p:pic>
        <p:nvPicPr>
          <p:cNvPr id="21" name="Ábra 20" descr="Felhő villámlással és esővel egyszínű kitöltéssel">
            <a:extLst>
              <a:ext uri="{FF2B5EF4-FFF2-40B4-BE49-F238E27FC236}">
                <a16:creationId xmlns:a16="http://schemas.microsoft.com/office/drawing/2014/main" id="{C602DEB3-3DD3-A4B5-62B4-1E7A8E843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4067" y="2103685"/>
            <a:ext cx="2245823" cy="2245823"/>
          </a:xfrm>
          <a:prstGeom prst="rect">
            <a:avLst/>
          </a:prstGeom>
        </p:spPr>
      </p:pic>
      <p:pic>
        <p:nvPicPr>
          <p:cNvPr id="23" name="Ábra 22" descr="Hópehely egyszínű kitöltéssel">
            <a:extLst>
              <a:ext uri="{FF2B5EF4-FFF2-40B4-BE49-F238E27FC236}">
                <a16:creationId xmlns:a16="http://schemas.microsoft.com/office/drawing/2014/main" id="{B91ACD03-823C-36AE-9F4E-DCA24446D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6968" y="2275525"/>
            <a:ext cx="1855347" cy="1855347"/>
          </a:xfrm>
          <a:prstGeom prst="rect">
            <a:avLst/>
          </a:prstGeom>
        </p:spPr>
      </p:pic>
      <p:pic>
        <p:nvPicPr>
          <p:cNvPr id="25" name="Ábra 24" descr="Nap egyszínű kitöltéssel">
            <a:extLst>
              <a:ext uri="{FF2B5EF4-FFF2-40B4-BE49-F238E27FC236}">
                <a16:creationId xmlns:a16="http://schemas.microsoft.com/office/drawing/2014/main" id="{1B9186E0-217A-F469-DCA7-09E106F0F5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3701" y="2341484"/>
            <a:ext cx="1672372" cy="16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14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143</Words>
  <Application>Microsoft Office PowerPoint</Application>
  <PresentationFormat>Szélesvásznú</PresentationFormat>
  <Paragraphs>49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4" baseType="lpstr">
      <vt:lpstr>Amasis MT Pro Black</vt:lpstr>
      <vt:lpstr>Aptos</vt:lpstr>
      <vt:lpstr>Aptos Display</vt:lpstr>
      <vt:lpstr>Arial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25</cp:revision>
  <dcterms:created xsi:type="dcterms:W3CDTF">2025-01-14T17:46:23Z</dcterms:created>
  <dcterms:modified xsi:type="dcterms:W3CDTF">2025-01-15T16:57:04Z</dcterms:modified>
</cp:coreProperties>
</file>