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A78F-F608-4B4F-ABC5-5C2F66316BB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2693-3299-4400-9BC7-DC55DB058B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246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A78F-F608-4B4F-ABC5-5C2F66316BB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2693-3299-4400-9BC7-DC55DB058B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626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A78F-F608-4B4F-ABC5-5C2F66316BB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2693-3299-4400-9BC7-DC55DB058B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791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A78F-F608-4B4F-ABC5-5C2F66316BB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2693-3299-4400-9BC7-DC55DB058B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9398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A78F-F608-4B4F-ABC5-5C2F66316BB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2693-3299-4400-9BC7-DC55DB058B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8237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A78F-F608-4B4F-ABC5-5C2F66316BB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2693-3299-4400-9BC7-DC55DB058B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213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A78F-F608-4B4F-ABC5-5C2F66316BB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2693-3299-4400-9BC7-DC55DB058B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085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A78F-F608-4B4F-ABC5-5C2F66316BB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2693-3299-4400-9BC7-DC55DB058B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855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A78F-F608-4B4F-ABC5-5C2F66316BB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2693-3299-4400-9BC7-DC55DB058B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03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A78F-F608-4B4F-ABC5-5C2F66316BB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2693-3299-4400-9BC7-DC55DB058B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078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A78F-F608-4B4F-ABC5-5C2F66316BB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2693-3299-4400-9BC7-DC55DB058B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922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A78F-F608-4B4F-ABC5-5C2F66316BB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2693-3299-4400-9BC7-DC55DB058B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21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A78F-F608-4B4F-ABC5-5C2F66316BB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2693-3299-4400-9BC7-DC55DB058B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823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D53A78F-F608-4B4F-ABC5-5C2F66316BB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EEB2693-3299-4400-9BC7-DC55DB058B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765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D53A78F-F608-4B4F-ABC5-5C2F66316BB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EEB2693-3299-4400-9BC7-DC55DB058B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6699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D084-2099-9DCB-35B4-9973DC59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034" y="721840"/>
            <a:ext cx="9758680" cy="189061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Penyewaan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Mobil Pada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Karunia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Travel</a:t>
            </a:r>
            <a:endParaRPr lang="en-ID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E40A9D-C583-4C02-B409-D0977CBBF95D}"/>
              </a:ext>
            </a:extLst>
          </p:cNvPr>
          <p:cNvSpPr txBox="1">
            <a:spLocks/>
          </p:cNvSpPr>
          <p:nvPr/>
        </p:nvSpPr>
        <p:spPr>
          <a:xfrm>
            <a:off x="3759708" y="3582115"/>
            <a:ext cx="4002024" cy="8789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err="1"/>
              <a:t>Kelompok</a:t>
            </a:r>
            <a:r>
              <a:rPr lang="en-US" sz="5400" dirty="0"/>
              <a:t> 8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93BB9F1-25C9-E04F-403D-670C45D05627}"/>
              </a:ext>
            </a:extLst>
          </p:cNvPr>
          <p:cNvSpPr txBox="1">
            <a:spLocks/>
          </p:cNvSpPr>
          <p:nvPr/>
        </p:nvSpPr>
        <p:spPr>
          <a:xfrm>
            <a:off x="3485388" y="4255864"/>
            <a:ext cx="5617972" cy="18704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284BA-AFD4-2CC7-50DE-0F581BB5176E}"/>
              </a:ext>
            </a:extLst>
          </p:cNvPr>
          <p:cNvSpPr txBox="1"/>
          <p:nvPr/>
        </p:nvSpPr>
        <p:spPr>
          <a:xfrm>
            <a:off x="3954780" y="4975371"/>
            <a:ext cx="6101080" cy="1499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5190311116	ANASRULAH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5190311141	IBNU MUHAZZAB AZHAR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5210311065	FAKIH AL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8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068F-FB15-129A-3469-DA93F337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A439-1CD0-E8A3-292C-5EC9A09D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469" y="2750607"/>
            <a:ext cx="4337381" cy="317713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Flow </a:t>
            </a:r>
            <a:r>
              <a:rPr lang="en-ID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Diagram</a:t>
            </a:r>
            <a:r>
              <a:rPr lang="en-ID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level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148FE-3F66-8A73-FCD4-B4F5378DA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55" t="23501" r="14521" b="11655"/>
          <a:stretch/>
        </p:blipFill>
        <p:spPr bwMode="auto">
          <a:xfrm>
            <a:off x="4556290" y="2040708"/>
            <a:ext cx="6846570" cy="45545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768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068F-FB15-129A-3469-DA93F337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A439-1CD0-E8A3-292C-5EC9A09D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2445637"/>
            <a:ext cx="4053840" cy="970450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Flow Diagram level 2 Proses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FF660-2539-A10D-838F-8150C9DCD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0" t="20462" r="14417" b="16123"/>
          <a:stretch/>
        </p:blipFill>
        <p:spPr bwMode="auto">
          <a:xfrm>
            <a:off x="4722177" y="2097405"/>
            <a:ext cx="6931343" cy="45384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866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068F-FB15-129A-3469-DA93F337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A439-1CD0-E8A3-292C-5EC9A09D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2445637"/>
            <a:ext cx="4053840" cy="970450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Flow Diagram level 2 Proses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085A0-1773-6486-46A8-33B8629B4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9" t="20057" r="27744" b="11656"/>
          <a:stretch/>
        </p:blipFill>
        <p:spPr bwMode="auto">
          <a:xfrm rot="5400000">
            <a:off x="6059983" y="1366979"/>
            <a:ext cx="4728112" cy="59159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726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068F-FB15-129A-3469-DA93F337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Relasi</a:t>
            </a:r>
            <a:r>
              <a:rPr lang="en-US" dirty="0"/>
              <a:t> Table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7216F-E34F-ACDE-7B2D-696B599EF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66" t="19044" r="22161" b="11660"/>
          <a:stretch/>
        </p:blipFill>
        <p:spPr bwMode="auto">
          <a:xfrm>
            <a:off x="3018790" y="1977707"/>
            <a:ext cx="5612536" cy="47278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556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068F-FB15-129A-3469-DA93F337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Interface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5F52B-8B1A-7223-E1F7-483CCDFF8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1870800"/>
            <a:ext cx="3596640" cy="551563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Halaman </a:t>
            </a:r>
            <a:r>
              <a:rPr lang="en-ID" sz="3200" b="1" dirty="0"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lang="en-ID" sz="32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FF1B74-7547-782D-EE3E-3F0FB7EDB9D5}"/>
              </a:ext>
            </a:extLst>
          </p:cNvPr>
          <p:cNvSpPr txBox="1">
            <a:spLocks/>
          </p:cNvSpPr>
          <p:nvPr/>
        </p:nvSpPr>
        <p:spPr>
          <a:xfrm>
            <a:off x="7362500" y="1870799"/>
            <a:ext cx="3596640" cy="5515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800"/>
              </a:spcAft>
              <a:buFont typeface="Wingdings 2" charset="2"/>
              <a:buNone/>
            </a:pPr>
            <a:r>
              <a:rPr lang="en-ID" sz="3200" b="1" dirty="0">
                <a:ea typeface="Calibri" panose="020F0502020204030204" pitchFamily="34" charset="0"/>
                <a:cs typeface="Times New Roman" panose="02020603050405020304" pitchFamily="18" charset="0"/>
              </a:rPr>
              <a:t>Halaman Utama</a:t>
            </a:r>
          </a:p>
        </p:txBody>
      </p:sp>
      <p:pic>
        <p:nvPicPr>
          <p:cNvPr id="5" name="Gambar 2">
            <a:extLst>
              <a:ext uri="{FF2B5EF4-FFF2-40B4-BE49-F238E27FC236}">
                <a16:creationId xmlns:a16="http://schemas.microsoft.com/office/drawing/2014/main" id="{787F17C9-216F-F29C-816D-CA1741A7D5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33" r="73934" b="16167"/>
          <a:stretch/>
        </p:blipFill>
        <p:spPr>
          <a:xfrm>
            <a:off x="319096" y="2422363"/>
            <a:ext cx="4374824" cy="4331258"/>
          </a:xfrm>
          <a:prstGeom prst="rect">
            <a:avLst/>
          </a:prstGeom>
        </p:spPr>
      </p:pic>
      <p:pic>
        <p:nvPicPr>
          <p:cNvPr id="10" name="Gambar 2">
            <a:extLst>
              <a:ext uri="{FF2B5EF4-FFF2-40B4-BE49-F238E27FC236}">
                <a16:creationId xmlns:a16="http://schemas.microsoft.com/office/drawing/2014/main" id="{B88B6FC7-1FC7-3AF1-F253-AAFBED001F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5" y="2423160"/>
            <a:ext cx="4814796" cy="4299465"/>
          </a:xfrm>
          <a:prstGeom prst="rect">
            <a:avLst/>
          </a:prstGeom>
        </p:spPr>
      </p:pic>
      <p:pic>
        <p:nvPicPr>
          <p:cNvPr id="11" name="Gambar 2">
            <a:extLst>
              <a:ext uri="{FF2B5EF4-FFF2-40B4-BE49-F238E27FC236}">
                <a16:creationId xmlns:a16="http://schemas.microsoft.com/office/drawing/2014/main" id="{CACE73BF-07D4-4BDE-A995-E9068D5302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8" t="58151" r="2357" b="22953"/>
          <a:stretch/>
        </p:blipFill>
        <p:spPr>
          <a:xfrm>
            <a:off x="6562725" y="4820793"/>
            <a:ext cx="1145215" cy="107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7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068F-FB15-129A-3469-DA93F337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Interface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5F52B-8B1A-7223-E1F7-483CCDFF8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8230" y="1775077"/>
            <a:ext cx="4749606" cy="551563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Halaman </a:t>
            </a:r>
            <a:r>
              <a:rPr lang="en-ID" sz="3200" b="1" dirty="0">
                <a:ea typeface="Calibri" panose="020F0502020204030204" pitchFamily="34" charset="0"/>
                <a:cs typeface="Times New Roman" panose="02020603050405020304" pitchFamily="18" charset="0"/>
              </a:rPr>
              <a:t>Daftar Mobil</a:t>
            </a:r>
            <a:endParaRPr lang="en-ID" sz="32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ambar 6">
            <a:extLst>
              <a:ext uri="{FF2B5EF4-FFF2-40B4-BE49-F238E27FC236}">
                <a16:creationId xmlns:a16="http://schemas.microsoft.com/office/drawing/2014/main" id="{4AEDCDCC-213B-B6CC-7CD7-B556AAF12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02" y="2433320"/>
            <a:ext cx="9059863" cy="42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6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068F-FB15-129A-3469-DA93F337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Interface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5F52B-8B1A-7223-E1F7-483CCDFF8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3430" y="2039237"/>
            <a:ext cx="4749606" cy="551563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Halaman </a:t>
            </a:r>
            <a:r>
              <a:rPr lang="en-ID" sz="3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endParaRPr lang="en-ID" sz="32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3F8F8F9-447E-E430-80D6-43A9335136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" y="2590800"/>
            <a:ext cx="5325659" cy="3952727"/>
          </a:xfrm>
          <a:prstGeom prst="rect">
            <a:avLst/>
          </a:prstGeom>
        </p:spPr>
      </p:pic>
      <p:pic>
        <p:nvPicPr>
          <p:cNvPr id="6" name="Gambar 7">
            <a:extLst>
              <a:ext uri="{FF2B5EF4-FFF2-40B4-BE49-F238E27FC236}">
                <a16:creationId xmlns:a16="http://schemas.microsoft.com/office/drawing/2014/main" id="{40B3F2B7-872D-CDB2-9827-DAE71E7B86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36" y="2590799"/>
            <a:ext cx="6309697" cy="395272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90E654-6A4C-3830-8668-4B92926B11A0}"/>
              </a:ext>
            </a:extLst>
          </p:cNvPr>
          <p:cNvSpPr txBox="1">
            <a:spLocks/>
          </p:cNvSpPr>
          <p:nvPr/>
        </p:nvSpPr>
        <p:spPr>
          <a:xfrm>
            <a:off x="6632392" y="2039235"/>
            <a:ext cx="4749606" cy="5515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800"/>
              </a:spcAft>
              <a:buFont typeface="Wingdings 2" charset="2"/>
              <a:buNone/>
            </a:pPr>
            <a:r>
              <a:rPr lang="en-ID" sz="3200" b="1" dirty="0">
                <a:ea typeface="Calibri" panose="020F0502020204030204" pitchFamily="34" charset="0"/>
                <a:cs typeface="Times New Roman" panose="02020603050405020304" pitchFamily="18" charset="0"/>
              </a:rPr>
              <a:t>Halaman Costumer</a:t>
            </a:r>
          </a:p>
        </p:txBody>
      </p:sp>
    </p:spTree>
    <p:extLst>
      <p:ext uri="{BB962C8B-B14F-4D97-AF65-F5344CB8AC3E}">
        <p14:creationId xmlns:p14="http://schemas.microsoft.com/office/powerpoint/2010/main" val="3937160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8965B4-715A-154F-EC49-AC9DEB38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49" y="2740757"/>
            <a:ext cx="4382521" cy="2007789"/>
          </a:xfrm>
        </p:spPr>
        <p:txBody>
          <a:bodyPr/>
          <a:lstStyle/>
          <a:p>
            <a:r>
              <a:rPr lang="en-US" sz="8800" dirty="0" err="1"/>
              <a:t>Terima</a:t>
            </a:r>
            <a:r>
              <a:rPr lang="en-US" sz="8800" dirty="0"/>
              <a:t> Kasih</a:t>
            </a:r>
            <a:endParaRPr lang="en-ID" sz="8800" dirty="0"/>
          </a:p>
        </p:txBody>
      </p:sp>
    </p:spTree>
    <p:extLst>
      <p:ext uri="{BB962C8B-B14F-4D97-AF65-F5344CB8AC3E}">
        <p14:creationId xmlns:p14="http://schemas.microsoft.com/office/powerpoint/2010/main" val="130059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F54E-1BB1-F2BE-E4F5-BE2D8648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Perusahaan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FF9D-76FB-C9BF-DC7C-E8F56076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52" y="2473790"/>
            <a:ext cx="10554574" cy="38254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Karunia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Travel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berlokasi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dikota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Garut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melayani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diwilayah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Garut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sekitarnya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Kurnia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Travel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bergerak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jasa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penyewaan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open trip, dan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paket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wisata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berusaha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mengimbangi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perkembangan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jaman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memanfaatkan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penyewaan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menunjang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produktivitas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kenyataanya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pada Jasa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Karunia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Tour and Travel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memanfaatkan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internet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memuaskan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373565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989B-889B-D427-FFD5-7BED3142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60" y="2712720"/>
            <a:ext cx="12215120" cy="574040"/>
          </a:xfrm>
        </p:spPr>
        <p:txBody>
          <a:bodyPr/>
          <a:lstStyle/>
          <a:p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SUB-SUB SISTEM PERUSAHAAN</a:t>
            </a:r>
            <a:b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sz="1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07E3-00C4-3506-BAF9-43EC6FBD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Sub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kendaraan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mengatur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kendaraan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di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gunanakan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Sub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berfunngsi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mengatur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peminjaman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Sub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pemesanan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mengatur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pemesanan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offline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online. </a:t>
            </a:r>
          </a:p>
        </p:txBody>
      </p:sp>
    </p:spTree>
    <p:extLst>
      <p:ext uri="{BB962C8B-B14F-4D97-AF65-F5344CB8AC3E}">
        <p14:creationId xmlns:p14="http://schemas.microsoft.com/office/powerpoint/2010/main" val="318280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A5ED-C7C9-574E-CC56-56A46A72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r>
              <a:rPr lang="en-US" dirty="0"/>
              <a:t> Dan </a:t>
            </a:r>
            <a:r>
              <a:rPr lang="en-US" dirty="0" err="1"/>
              <a:t>Keluasan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D2F6-283A-814E-675F-5A9FDD815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8080"/>
            <a:ext cx="10554574" cy="3992732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berkaitan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spesifikasi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endParaRPr lang="en-ID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mencakup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pembayaran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pemesanan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mekanisme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pemesanan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penyewaan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jam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23428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3BE8-49F1-CB0B-1327-2AD870E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5D23B-90DE-6F92-B35F-F64825BE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2773680"/>
            <a:ext cx="11490960" cy="371856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Proses system yang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Karunia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Travel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dimulai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peminjaman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pengembalian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datang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Karunia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Travel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bernegosiasi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order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meminjam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Bagian order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pengecekkan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persyaratan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dipenuhi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syarat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calon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formulir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peminjaman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diisi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dikembalikan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order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order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kuitansi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peminjaman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ditandatangani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belah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pihak</a:t>
            </a:r>
            <a:r>
              <a:rPr lang="en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D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5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Subtitle 4">
            <a:extLst>
              <a:ext uri="{FF2B5EF4-FFF2-40B4-BE49-F238E27FC236}">
                <a16:creationId xmlns:a16="http://schemas.microsoft.com/office/drawing/2014/main" id="{08D1AF40-AE4D-D0D7-4718-A6D43BBEB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95" y="622219"/>
            <a:ext cx="11424779" cy="4147633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 startAt="5"/>
              <a:tabLst>
                <a:tab pos="457200" algn="l"/>
              </a:tabLst>
            </a:pP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setuju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peminjaman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dilaksanakan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membayar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uang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sewa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Dan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meminjam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persyaratan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diajukan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batas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 startAt="5"/>
              <a:tabLst>
                <a:tab pos="457200" algn="l"/>
              </a:tabLst>
            </a:pP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peminjaman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tanda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bukti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pembayaran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peminjaman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rangkap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bukti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pembayaran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diarsipkan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 startAt="5"/>
              <a:tabLst>
                <a:tab pos="457200" algn="l"/>
              </a:tabLst>
            </a:pP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mengembalikan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tanda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bukti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pembayaran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ditunjukkan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pengecekkan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peminjam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melebihi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tenggat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dikenai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denda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 startAt="5"/>
              <a:tabLst>
                <a:tab pos="457200" algn="l"/>
              </a:tabLst>
            </a:pP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meminjam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supir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supir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mengecek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keadaan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kerusakan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dikenakan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kerusakan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kerusakan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 startAt="5"/>
              <a:tabLst>
                <a:tab pos="457200" algn="l"/>
              </a:tabLs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 startAt="5"/>
              <a:tabLst>
                <a:tab pos="457200" algn="l"/>
              </a:tabLst>
            </a:pP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pengembalian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penghitungan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lembaran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tanda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bukti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terkumpul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diserahkan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pimpinan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Karunia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Travel.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6589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A0BB-F30F-B8CE-7B31-78A4CC5A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07436-0E92-273B-D406-1D703CD5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92" y="2426379"/>
            <a:ext cx="10977172" cy="36365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system yang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diusulkan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dijelaskan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detail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perubahan-perubahan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lama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diusulkan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menjamin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ketepatan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meminimalis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kesalahan-kesalahan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lama.  </a:t>
            </a:r>
          </a:p>
          <a:p>
            <a:pPr marL="0" indent="0">
              <a:buNone/>
            </a:pP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271313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673255-C0CE-6D42-6452-A19F64C122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3169" t="20413" r="13270" b="13104"/>
          <a:stretch/>
        </p:blipFill>
        <p:spPr bwMode="auto">
          <a:xfrm rot="5400000">
            <a:off x="-441430" y="1620125"/>
            <a:ext cx="6131430" cy="41663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6163A8-D322-B24E-C68E-B59D43BA86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1263" t="19786" r="19111" b="10227"/>
          <a:stretch/>
        </p:blipFill>
        <p:spPr bwMode="auto">
          <a:xfrm>
            <a:off x="5674412" y="637590"/>
            <a:ext cx="6020509" cy="61006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0D2990-CB24-C52C-CE4B-DE02143143FC}"/>
              </a:ext>
            </a:extLst>
          </p:cNvPr>
          <p:cNvSpPr txBox="1">
            <a:spLocks/>
          </p:cNvSpPr>
          <p:nvPr/>
        </p:nvSpPr>
        <p:spPr>
          <a:xfrm>
            <a:off x="541105" y="114370"/>
            <a:ext cx="4166361" cy="5029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charset="2"/>
              <a:buNone/>
            </a:pPr>
            <a:r>
              <a:rPr lang="en-ID" sz="2800" b="1" dirty="0">
                <a:ea typeface="Calibri" panose="020F0502020204030204" pitchFamily="34" charset="0"/>
                <a:cs typeface="Times New Roman" panose="02020603050405020304" pitchFamily="18" charset="0"/>
              </a:rPr>
              <a:t>Flowchart </a:t>
            </a:r>
            <a:r>
              <a:rPr lang="en-ID" sz="28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Pemesanan</a:t>
            </a:r>
            <a:endParaRPr lang="en-ID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3754B6-5873-285B-9D6F-AE1404AB75E9}"/>
              </a:ext>
            </a:extLst>
          </p:cNvPr>
          <p:cNvSpPr txBox="1"/>
          <p:nvPr/>
        </p:nvSpPr>
        <p:spPr>
          <a:xfrm>
            <a:off x="6589573" y="114370"/>
            <a:ext cx="5105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Font typeface="Wingdings 2" charset="2"/>
              <a:buNone/>
            </a:pPr>
            <a:r>
              <a:rPr lang="en-ID" sz="2800" b="1" dirty="0">
                <a:ea typeface="Calibri" panose="020F0502020204030204" pitchFamily="34" charset="0"/>
                <a:cs typeface="Times New Roman" panose="02020603050405020304" pitchFamily="18" charset="0"/>
              </a:rPr>
              <a:t>Flowchart </a:t>
            </a:r>
            <a:r>
              <a:rPr lang="en-ID" sz="28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Pengembalian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341993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068F-FB15-129A-3469-DA93F337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A439-1CD0-E8A3-292C-5EC9A09D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7499" y="2476286"/>
            <a:ext cx="3402661" cy="1120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Diagram </a:t>
            </a:r>
            <a:r>
              <a:rPr lang="en-US" sz="3200" b="1" dirty="0" err="1"/>
              <a:t>Korteks</a:t>
            </a:r>
            <a:endParaRPr lang="en-ID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E5A52-7A91-753F-2DC8-571FACD7E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46" t="32617" r="8719" b="13896"/>
          <a:stretch/>
        </p:blipFill>
        <p:spPr bwMode="auto">
          <a:xfrm>
            <a:off x="3425824" y="2252061"/>
            <a:ext cx="8200014" cy="4295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5619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108</TotalTime>
  <Words>532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2</vt:lpstr>
      <vt:lpstr>Quotable</vt:lpstr>
      <vt:lpstr>Sistem Informasi Penyewaan Mobil Pada Karunia Travel</vt:lpstr>
      <vt:lpstr>Profil Perusahaan</vt:lpstr>
      <vt:lpstr>SUB-SUB SISTEM PERUSAHAAN </vt:lpstr>
      <vt:lpstr>Batasan Masalah Dan Keluasan</vt:lpstr>
      <vt:lpstr>Analisis Sistem Yang Berjalan</vt:lpstr>
      <vt:lpstr>PowerPoint Presentation</vt:lpstr>
      <vt:lpstr>Analisis Sistem Yang Diusulkan</vt:lpstr>
      <vt:lpstr>PowerPoint Presentation</vt:lpstr>
      <vt:lpstr>Perancangan Sistem</vt:lpstr>
      <vt:lpstr>Perancangan Sistem</vt:lpstr>
      <vt:lpstr>Perancangan Sistem</vt:lpstr>
      <vt:lpstr>Perancangan Sistem</vt:lpstr>
      <vt:lpstr>Relasi Table</vt:lpstr>
      <vt:lpstr>Rancangan Interface</vt:lpstr>
      <vt:lpstr>Rancangan Interface</vt:lpstr>
      <vt:lpstr>Rancangan Interface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Penyewaan Mobil Pada Karunia Travel</dc:title>
  <dc:creator>Ibnu</dc:creator>
  <cp:lastModifiedBy>Ibnu</cp:lastModifiedBy>
  <cp:revision>3</cp:revision>
  <dcterms:created xsi:type="dcterms:W3CDTF">2023-01-01T19:56:01Z</dcterms:created>
  <dcterms:modified xsi:type="dcterms:W3CDTF">2023-01-02T05:14:19Z</dcterms:modified>
</cp:coreProperties>
</file>