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3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257" r:id="rId7"/>
    <p:sldId id="270" r:id="rId8"/>
    <p:sldId id="268" r:id="rId9"/>
    <p:sldId id="266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78" autoAdjust="0"/>
  </p:normalViewPr>
  <p:slideViewPr>
    <p:cSldViewPr snapToGrid="0">
      <p:cViewPr>
        <p:scale>
          <a:sx n="71" d="100"/>
          <a:sy n="71" d="100"/>
        </p:scale>
        <p:origin x="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32ECE4-C456-4E43-A95A-5083459488A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8633BB6-449B-4DBC-8327-DF7E64599D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F060EEBA-20BA-448C-B742-A23CF7E5FB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1E433917-4E94-4105-8F1A-24C0F1EEEB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C14BEF7D-2103-467E-AB21-45FA9E736E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B88A47E-DDE4-4364-B908-EF843B064A41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BDDE8-217B-4CEF-A035-BDD01D6F9CFB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26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6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2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18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464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73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7554BF-A01E-48DA-A7A9-067951A4134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74AFFA14-1F65-4190-BD5F-BB8268952D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886DE006-69D9-41DC-B263-E76477A71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985F494D-F508-4A1F-8046-C2694D33DD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DE0EF95B-8DF3-413E-9E4C-C42AAB201B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A194F557-1F7E-43D2-8352-F33D2407FA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0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3639EE-70E7-4AA5-B28C-E7714727D197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65A7D6D-E1E2-4248-9F26-9704429055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DF76692E-B5C9-481F-B2D6-825027AF06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65367136-8209-4496-AD33-E1F36D48C6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E5FE7042-0457-43AD-AE65-D7D10CB4A1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BAC0E207-9530-47EE-88CA-1FDBCD29D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474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87923E-9A18-40F0-B135-2939E75AD268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C2FF5A0-A7AA-40AC-9123-CEA3FCD5B9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66AD3A8D-EAE6-4DA8-8396-938E40AA75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B1FA821-5EB2-49E1-9BB0-FD93B5BB6D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C9B8365-FE2D-4E48-95A1-6A747A3D28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28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63AA68-F609-4A47-B649-C0EE218F9617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3D4E531E-C5A3-4504-82D0-1660330807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76243AEF-5723-4146-B18D-45220B2B52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6AA7F58C-B837-45D8-8EB4-985A32A623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91DC734B-00CE-4DDC-A3DF-C2C95DA45E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8A212CEB-5650-46FC-A6D9-5DDF3EEEB6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67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D388B-2ABF-4BD6-AE96-10A593964582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7" name="Graphic 6" descr="Single gear">
              <a:extLst>
                <a:ext uri="{FF2B5EF4-FFF2-40B4-BE49-F238E27FC236}">
                  <a16:creationId xmlns:a16="http://schemas.microsoft.com/office/drawing/2014/main" id="{C5A10ABC-E1B3-409A-8996-55690E03F47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D876786D-409C-40E7-A9D0-E314834872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48AE7194-6933-43C5-9788-D4CD79C6AF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09E4AA33-9172-4878-8898-07809345B4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F06535B-3897-4FFE-998C-2F0CF4251C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3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1039F9-ED52-4362-950E-FB89BB39AA77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6" name="Graphic 5" descr="Single gear">
              <a:extLst>
                <a:ext uri="{FF2B5EF4-FFF2-40B4-BE49-F238E27FC236}">
                  <a16:creationId xmlns:a16="http://schemas.microsoft.com/office/drawing/2014/main" id="{D49C2B02-C746-40D5-A963-0150086CC5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7" name="Graphic 6" descr="Single gear">
              <a:extLst>
                <a:ext uri="{FF2B5EF4-FFF2-40B4-BE49-F238E27FC236}">
                  <a16:creationId xmlns:a16="http://schemas.microsoft.com/office/drawing/2014/main" id="{D61DC544-DB45-4AEE-AB46-4F7579BB5E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8FCA734-352D-4C38-A585-A334C77BF5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E288F086-385A-4298-9D67-4CE06AB06C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8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248A92-1B0D-4714-AD5B-9935BD0564A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9D13265D-9E5B-465F-83B0-3C933F4B92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EEBCAE61-0BC2-42CE-BDCB-F7902305FD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31B3CA42-3966-42EA-8C90-D4CFD0BDFE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27A9C82F-BB47-4E82-AF67-B4B91E5A75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3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723F2C3-A5C3-4BB1-90D8-2A6234368AAC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875306B8-4640-4802-84ED-B53AD7CC22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2AC2411-3546-47C2-9097-F0B8C632B5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0CA4CB25-845F-4892-AA31-9BEE08B54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4458DF7-3900-4FCE-88C9-96FECF65A2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5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6D6166-2B42-4F11-BAA6-8ABAE1BE810C}" type="datetimeFigureOut">
              <a:rPr lang="en-US" noProof="0" smtClean="0"/>
              <a:t>12/6/2021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80" r:id="rId15"/>
    <p:sldLayoutId id="2147483681" r:id="rId16"/>
    <p:sldLayoutId id="2147483678" r:id="rId17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pPr algn="r"/>
            <a:r>
              <a:rPr lang="en-US" sz="4400" dirty="0"/>
              <a:t>NETWORK PROJECT</a:t>
            </a:r>
            <a:br>
              <a:rPr lang="en-US" sz="4400" dirty="0"/>
            </a:br>
            <a:r>
              <a:rPr lang="en-US" sz="4400" dirty="0"/>
              <a:t>of a bank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/>
              <a:t>Computer Networking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ACEDEE-FC82-45D5-A60C-CBB48EF59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314374"/>
            <a:ext cx="5177814" cy="823913"/>
          </a:xfrm>
        </p:spPr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Robiul</a:t>
            </a:r>
            <a:r>
              <a:rPr lang="en-US" dirty="0"/>
              <a:t> Islam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07976-0727-4CDF-9857-66B37C78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55A3E-707E-4CEF-9CD7-58BCC514D4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321" y="3257148"/>
            <a:ext cx="4433401" cy="823913"/>
          </a:xfrm>
        </p:spPr>
        <p:txBody>
          <a:bodyPr/>
          <a:lstStyle/>
          <a:p>
            <a:r>
              <a:rPr lang="en-US" dirty="0"/>
              <a:t>STUDENT ID: 193-15-2994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065E2-5B45-4361-8156-ADDDC5289B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0321" y="4199922"/>
            <a:ext cx="4433401" cy="823913"/>
          </a:xfrm>
        </p:spPr>
        <p:txBody>
          <a:bodyPr/>
          <a:lstStyle/>
          <a:p>
            <a:r>
              <a:rPr lang="en-US" dirty="0"/>
              <a:t>SECTION: Pc-A</a:t>
            </a:r>
          </a:p>
        </p:txBody>
      </p:sp>
    </p:spTree>
    <p:extLst>
      <p:ext uri="{BB962C8B-B14F-4D97-AF65-F5344CB8AC3E}">
        <p14:creationId xmlns:p14="http://schemas.microsoft.com/office/powerpoint/2010/main" val="247427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is a network of a bank which is will be friendly user interface and easy to update .</a:t>
            </a:r>
          </a:p>
          <a:p>
            <a:endParaRPr lang="en-US" sz="2400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INTRODUCTION TO MY NETWORK</a:t>
            </a:r>
          </a:p>
        </p:txBody>
      </p:sp>
      <p:sp>
        <p:nvSpPr>
          <p:cNvPr id="5" name="Freeform 229">
            <a:extLst>
              <a:ext uri="{FF2B5EF4-FFF2-40B4-BE49-F238E27FC236}">
                <a16:creationId xmlns:a16="http://schemas.microsoft.com/office/drawing/2014/main" id="{08BB8259-1D14-4D2D-8213-414EFE7B6D44}"/>
              </a:ext>
            </a:extLst>
          </p:cNvPr>
          <p:cNvSpPr>
            <a:spLocks noEditPoints="1"/>
          </p:cNvSpPr>
          <p:nvPr/>
        </p:nvSpPr>
        <p:spPr bwMode="auto">
          <a:xfrm>
            <a:off x="10948144" y="862285"/>
            <a:ext cx="871943" cy="874236"/>
          </a:xfrm>
          <a:custGeom>
            <a:avLst/>
            <a:gdLst>
              <a:gd name="T0" fmla="*/ 388564 w 791"/>
              <a:gd name="T1" fmla="*/ 73785 h 792"/>
              <a:gd name="T2" fmla="*/ 0 w 791"/>
              <a:gd name="T3" fmla="*/ 232056 h 792"/>
              <a:gd name="T4" fmla="*/ 4512 w 791"/>
              <a:gd name="T5" fmla="*/ 268667 h 792"/>
              <a:gd name="T6" fmla="*/ 32145 w 791"/>
              <a:gd name="T7" fmla="*/ 338509 h 792"/>
              <a:gd name="T8" fmla="*/ 360366 w 791"/>
              <a:gd name="T9" fmla="*/ 341325 h 792"/>
              <a:gd name="T10" fmla="*/ 327657 w 791"/>
              <a:gd name="T11" fmla="*/ 350337 h 792"/>
              <a:gd name="T12" fmla="*/ 38913 w 791"/>
              <a:gd name="T13" fmla="*/ 334566 h 792"/>
              <a:gd name="T14" fmla="*/ 218814 w 791"/>
              <a:gd name="T15" fmla="*/ 306967 h 792"/>
              <a:gd name="T16" fmla="*/ 36093 w 791"/>
              <a:gd name="T17" fmla="*/ 272046 h 792"/>
              <a:gd name="T18" fmla="*/ 81209 w 791"/>
              <a:gd name="T19" fmla="*/ 152639 h 792"/>
              <a:gd name="T20" fmla="*/ 104895 w 791"/>
              <a:gd name="T21" fmla="*/ 192066 h 792"/>
              <a:gd name="T22" fmla="*/ 103767 w 791"/>
              <a:gd name="T23" fmla="*/ 216285 h 792"/>
              <a:gd name="T24" fmla="*/ 162419 w 791"/>
              <a:gd name="T25" fmla="*/ 190376 h 792"/>
              <a:gd name="T26" fmla="*/ 122942 w 791"/>
              <a:gd name="T27" fmla="*/ 292323 h 792"/>
              <a:gd name="T28" fmla="*/ 197948 w 791"/>
              <a:gd name="T29" fmla="*/ 223044 h 792"/>
              <a:gd name="T30" fmla="*/ 178209 w 791"/>
              <a:gd name="T31" fmla="*/ 198261 h 792"/>
              <a:gd name="T32" fmla="*/ 289308 w 791"/>
              <a:gd name="T33" fmla="*/ 67589 h 792"/>
              <a:gd name="T34" fmla="*/ 329349 w 791"/>
              <a:gd name="T35" fmla="*/ 145880 h 792"/>
              <a:gd name="T36" fmla="*/ 344011 w 791"/>
              <a:gd name="T37" fmla="*/ 273173 h 792"/>
              <a:gd name="T38" fmla="*/ 305663 w 791"/>
              <a:gd name="T39" fmla="*/ 355969 h 792"/>
              <a:gd name="T40" fmla="*/ 224453 w 791"/>
              <a:gd name="T41" fmla="*/ 346957 h 792"/>
              <a:gd name="T42" fmla="*/ 274645 w 791"/>
              <a:gd name="T43" fmla="*/ 279368 h 792"/>
              <a:gd name="T44" fmla="*/ 328221 w 791"/>
              <a:gd name="T45" fmla="*/ 327807 h 792"/>
              <a:gd name="T46" fmla="*/ 221070 w 791"/>
              <a:gd name="T47" fmla="*/ 238815 h 792"/>
              <a:gd name="T48" fmla="*/ 226709 w 791"/>
              <a:gd name="T49" fmla="*/ 259655 h 792"/>
              <a:gd name="T50" fmla="*/ 270698 w 791"/>
              <a:gd name="T51" fmla="*/ 233182 h 792"/>
              <a:gd name="T52" fmla="*/ 324273 w 791"/>
              <a:gd name="T53" fmla="*/ 284437 h 792"/>
              <a:gd name="T54" fmla="*/ 244192 w 791"/>
              <a:gd name="T55" fmla="*/ 292323 h 792"/>
              <a:gd name="T56" fmla="*/ 301151 w 791"/>
              <a:gd name="T57" fmla="*/ 261908 h 792"/>
              <a:gd name="T58" fmla="*/ 226709 w 791"/>
              <a:gd name="T59" fmla="*/ 304151 h 792"/>
              <a:gd name="T60" fmla="*/ 303971 w 791"/>
              <a:gd name="T61" fmla="*/ 67026 h 792"/>
              <a:gd name="T62" fmla="*/ 281977 w 791"/>
              <a:gd name="T63" fmla="*/ 82233 h 792"/>
              <a:gd name="T64" fmla="*/ 284232 w 791"/>
              <a:gd name="T65" fmla="*/ 98004 h 792"/>
              <a:gd name="T66" fmla="*/ 263930 w 791"/>
              <a:gd name="T67" fmla="*/ 91245 h 792"/>
              <a:gd name="T68" fmla="*/ 269570 w 791"/>
              <a:gd name="T69" fmla="*/ 126730 h 792"/>
              <a:gd name="T70" fmla="*/ 297203 w 791"/>
              <a:gd name="T71" fmla="*/ 81107 h 792"/>
              <a:gd name="T72" fmla="*/ 242500 w 791"/>
              <a:gd name="T73" fmla="*/ 109269 h 792"/>
              <a:gd name="T74" fmla="*/ 241936 w 791"/>
              <a:gd name="T75" fmla="*/ 143627 h 792"/>
              <a:gd name="T76" fmla="*/ 226709 w 791"/>
              <a:gd name="T77" fmla="*/ 207273 h 792"/>
              <a:gd name="T78" fmla="*/ 283105 w 791"/>
              <a:gd name="T79" fmla="*/ 372866 h 792"/>
              <a:gd name="T80" fmla="*/ 293820 w 791"/>
              <a:gd name="T81" fmla="*/ 377372 h 792"/>
              <a:gd name="T82" fmla="*/ 270134 w 791"/>
              <a:gd name="T83" fmla="*/ 346394 h 792"/>
              <a:gd name="T84" fmla="*/ 311866 w 791"/>
              <a:gd name="T85" fmla="*/ 73222 h 792"/>
              <a:gd name="T86" fmla="*/ 244756 w 791"/>
              <a:gd name="T87" fmla="*/ 9012 h 792"/>
              <a:gd name="T88" fmla="*/ 288180 w 791"/>
              <a:gd name="T89" fmla="*/ 18024 h 792"/>
              <a:gd name="T90" fmla="*/ 292692 w 791"/>
              <a:gd name="T91" fmla="*/ 39990 h 792"/>
              <a:gd name="T92" fmla="*/ 251523 w 791"/>
              <a:gd name="T93" fmla="*/ 90682 h 792"/>
              <a:gd name="T94" fmla="*/ 224453 w 791"/>
              <a:gd name="T95" fmla="*/ 146443 h 792"/>
              <a:gd name="T96" fmla="*/ 177081 w 791"/>
              <a:gd name="T97" fmla="*/ 190376 h 792"/>
              <a:gd name="T98" fmla="*/ 151703 w 791"/>
              <a:gd name="T99" fmla="*/ 172915 h 792"/>
              <a:gd name="T100" fmla="*/ 81209 w 791"/>
              <a:gd name="T101" fmla="*/ 136305 h 792"/>
              <a:gd name="T102" fmla="*/ 25942 w 791"/>
              <a:gd name="T103" fmla="*/ 226423 h 792"/>
              <a:gd name="T104" fmla="*/ 36657 w 791"/>
              <a:gd name="T105" fmla="*/ 226987 h 792"/>
              <a:gd name="T106" fmla="*/ 21994 w 791"/>
              <a:gd name="T107" fmla="*/ 296829 h 792"/>
              <a:gd name="T108" fmla="*/ 13535 w 791"/>
              <a:gd name="T109" fmla="*/ 272609 h 792"/>
              <a:gd name="T110" fmla="*/ 7895 w 791"/>
              <a:gd name="T111" fmla="*/ 232619 h 792"/>
              <a:gd name="T112" fmla="*/ 258291 w 791"/>
              <a:gd name="T113" fmla="*/ 434823 h 792"/>
              <a:gd name="T114" fmla="*/ 329913 w 791"/>
              <a:gd name="T115" fmla="*/ 379625 h 79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791" h="792">
                <a:moveTo>
                  <a:pt x="691" y="658"/>
                </a:moveTo>
                <a:cubicBezTo>
                  <a:pt x="724" y="621"/>
                  <a:pt x="751" y="577"/>
                  <a:pt x="768" y="529"/>
                </a:cubicBezTo>
                <a:cubicBezTo>
                  <a:pt x="768" y="528"/>
                  <a:pt x="769" y="528"/>
                  <a:pt x="769" y="527"/>
                </a:cubicBezTo>
                <a:cubicBezTo>
                  <a:pt x="783" y="486"/>
                  <a:pt x="791" y="442"/>
                  <a:pt x="791" y="396"/>
                </a:cubicBezTo>
                <a:cubicBezTo>
                  <a:pt x="791" y="350"/>
                  <a:pt x="783" y="306"/>
                  <a:pt x="769" y="265"/>
                </a:cubicBezTo>
                <a:cubicBezTo>
                  <a:pt x="769" y="264"/>
                  <a:pt x="768" y="264"/>
                  <a:pt x="768" y="263"/>
                </a:cubicBezTo>
                <a:cubicBezTo>
                  <a:pt x="751" y="215"/>
                  <a:pt x="724" y="171"/>
                  <a:pt x="691" y="133"/>
                </a:cubicBezTo>
                <a:cubicBezTo>
                  <a:pt x="691" y="133"/>
                  <a:pt x="690" y="132"/>
                  <a:pt x="689" y="131"/>
                </a:cubicBezTo>
                <a:cubicBezTo>
                  <a:pt x="651" y="89"/>
                  <a:pt x="604" y="55"/>
                  <a:pt x="551" y="32"/>
                </a:cubicBezTo>
                <a:cubicBezTo>
                  <a:pt x="551" y="32"/>
                  <a:pt x="550" y="32"/>
                  <a:pt x="550" y="32"/>
                </a:cubicBezTo>
                <a:cubicBezTo>
                  <a:pt x="504" y="12"/>
                  <a:pt x="456" y="2"/>
                  <a:pt x="40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2" y="0"/>
                  <a:pt x="399" y="0"/>
                  <a:pt x="395" y="0"/>
                </a:cubicBezTo>
                <a:cubicBezTo>
                  <a:pt x="177" y="0"/>
                  <a:pt x="0" y="178"/>
                  <a:pt x="0" y="396"/>
                </a:cubicBezTo>
                <a:cubicBezTo>
                  <a:pt x="0" y="400"/>
                  <a:pt x="0" y="404"/>
                  <a:pt x="0" y="408"/>
                </a:cubicBezTo>
                <a:cubicBezTo>
                  <a:pt x="0" y="409"/>
                  <a:pt x="0" y="411"/>
                  <a:pt x="0" y="412"/>
                </a:cubicBezTo>
                <a:cubicBezTo>
                  <a:pt x="0" y="415"/>
                  <a:pt x="0" y="418"/>
                  <a:pt x="0" y="421"/>
                </a:cubicBezTo>
                <a:cubicBezTo>
                  <a:pt x="1" y="422"/>
                  <a:pt x="1" y="423"/>
                  <a:pt x="1" y="424"/>
                </a:cubicBezTo>
                <a:cubicBezTo>
                  <a:pt x="1" y="433"/>
                  <a:pt x="2" y="441"/>
                  <a:pt x="3" y="449"/>
                </a:cubicBezTo>
                <a:cubicBezTo>
                  <a:pt x="3" y="450"/>
                  <a:pt x="3" y="451"/>
                  <a:pt x="4" y="451"/>
                </a:cubicBezTo>
                <a:cubicBezTo>
                  <a:pt x="4" y="455"/>
                  <a:pt x="5" y="459"/>
                  <a:pt x="5" y="462"/>
                </a:cubicBezTo>
                <a:cubicBezTo>
                  <a:pt x="5" y="463"/>
                  <a:pt x="5" y="463"/>
                  <a:pt x="6" y="464"/>
                </a:cubicBezTo>
                <a:cubicBezTo>
                  <a:pt x="6" y="468"/>
                  <a:pt x="7" y="472"/>
                  <a:pt x="8" y="476"/>
                </a:cubicBezTo>
                <a:cubicBezTo>
                  <a:pt x="8" y="477"/>
                  <a:pt x="8" y="477"/>
                  <a:pt x="8" y="477"/>
                </a:cubicBezTo>
                <a:cubicBezTo>
                  <a:pt x="9" y="481"/>
                  <a:pt x="10" y="485"/>
                  <a:pt x="10" y="488"/>
                </a:cubicBezTo>
                <a:cubicBezTo>
                  <a:pt x="11" y="489"/>
                  <a:pt x="11" y="491"/>
                  <a:pt x="11" y="492"/>
                </a:cubicBezTo>
                <a:cubicBezTo>
                  <a:pt x="12" y="494"/>
                  <a:pt x="13" y="497"/>
                  <a:pt x="14" y="500"/>
                </a:cubicBezTo>
                <a:cubicBezTo>
                  <a:pt x="14" y="501"/>
                  <a:pt x="14" y="503"/>
                  <a:pt x="15" y="504"/>
                </a:cubicBezTo>
                <a:cubicBezTo>
                  <a:pt x="16" y="507"/>
                  <a:pt x="17" y="511"/>
                  <a:pt x="18" y="514"/>
                </a:cubicBezTo>
                <a:cubicBezTo>
                  <a:pt x="18" y="516"/>
                  <a:pt x="19" y="518"/>
                  <a:pt x="20" y="521"/>
                </a:cubicBezTo>
                <a:cubicBezTo>
                  <a:pt x="20" y="522"/>
                  <a:pt x="21" y="523"/>
                  <a:pt x="21" y="524"/>
                </a:cubicBezTo>
                <a:cubicBezTo>
                  <a:pt x="30" y="551"/>
                  <a:pt x="42" y="577"/>
                  <a:pt x="57" y="601"/>
                </a:cubicBezTo>
                <a:cubicBezTo>
                  <a:pt x="57" y="602"/>
                  <a:pt x="58" y="602"/>
                  <a:pt x="58" y="602"/>
                </a:cubicBezTo>
                <a:cubicBezTo>
                  <a:pt x="70" y="622"/>
                  <a:pt x="84" y="641"/>
                  <a:pt x="100" y="659"/>
                </a:cubicBezTo>
                <a:cubicBezTo>
                  <a:pt x="100" y="659"/>
                  <a:pt x="101" y="660"/>
                  <a:pt x="102" y="661"/>
                </a:cubicBezTo>
                <a:cubicBezTo>
                  <a:pt x="174" y="741"/>
                  <a:pt x="279" y="792"/>
                  <a:pt x="395" y="792"/>
                </a:cubicBezTo>
                <a:cubicBezTo>
                  <a:pt x="512" y="792"/>
                  <a:pt x="617" y="741"/>
                  <a:pt x="689" y="661"/>
                </a:cubicBezTo>
                <a:cubicBezTo>
                  <a:pt x="690" y="660"/>
                  <a:pt x="691" y="659"/>
                  <a:pt x="691" y="658"/>
                </a:cubicBezTo>
                <a:moveTo>
                  <a:pt x="652" y="610"/>
                </a:moveTo>
                <a:cubicBezTo>
                  <a:pt x="649" y="606"/>
                  <a:pt x="644" y="604"/>
                  <a:pt x="639" y="606"/>
                </a:cubicBezTo>
                <a:cubicBezTo>
                  <a:pt x="635" y="609"/>
                  <a:pt x="634" y="613"/>
                  <a:pt x="632" y="618"/>
                </a:cubicBezTo>
                <a:cubicBezTo>
                  <a:pt x="632" y="620"/>
                  <a:pt x="631" y="623"/>
                  <a:pt x="630" y="626"/>
                </a:cubicBezTo>
                <a:cubicBezTo>
                  <a:pt x="628" y="629"/>
                  <a:pt x="626" y="633"/>
                  <a:pt x="624" y="637"/>
                </a:cubicBezTo>
                <a:cubicBezTo>
                  <a:pt x="622" y="642"/>
                  <a:pt x="620" y="645"/>
                  <a:pt x="620" y="647"/>
                </a:cubicBezTo>
                <a:cubicBezTo>
                  <a:pt x="620" y="648"/>
                  <a:pt x="620" y="648"/>
                  <a:pt x="620" y="648"/>
                </a:cubicBezTo>
                <a:cubicBezTo>
                  <a:pt x="551" y="648"/>
                  <a:pt x="551" y="648"/>
                  <a:pt x="551" y="648"/>
                </a:cubicBezTo>
                <a:cubicBezTo>
                  <a:pt x="551" y="646"/>
                  <a:pt x="552" y="645"/>
                  <a:pt x="553" y="643"/>
                </a:cubicBezTo>
                <a:cubicBezTo>
                  <a:pt x="563" y="639"/>
                  <a:pt x="573" y="632"/>
                  <a:pt x="581" y="622"/>
                </a:cubicBezTo>
                <a:cubicBezTo>
                  <a:pt x="593" y="609"/>
                  <a:pt x="598" y="593"/>
                  <a:pt x="596" y="579"/>
                </a:cubicBezTo>
                <a:cubicBezTo>
                  <a:pt x="594" y="569"/>
                  <a:pt x="590" y="550"/>
                  <a:pt x="585" y="533"/>
                </a:cubicBezTo>
                <a:cubicBezTo>
                  <a:pt x="752" y="533"/>
                  <a:pt x="752" y="533"/>
                  <a:pt x="752" y="533"/>
                </a:cubicBezTo>
                <a:cubicBezTo>
                  <a:pt x="735" y="575"/>
                  <a:pt x="711" y="614"/>
                  <a:pt x="682" y="648"/>
                </a:cubicBezTo>
                <a:cubicBezTo>
                  <a:pt x="640" y="648"/>
                  <a:pt x="640" y="648"/>
                  <a:pt x="640" y="648"/>
                </a:cubicBezTo>
                <a:cubicBezTo>
                  <a:pt x="644" y="644"/>
                  <a:pt x="648" y="639"/>
                  <a:pt x="649" y="637"/>
                </a:cubicBezTo>
                <a:cubicBezTo>
                  <a:pt x="653" y="632"/>
                  <a:pt x="655" y="617"/>
                  <a:pt x="652" y="610"/>
                </a:cubicBezTo>
                <a:moveTo>
                  <a:pt x="69" y="594"/>
                </a:moveTo>
                <a:cubicBezTo>
                  <a:pt x="61" y="570"/>
                  <a:pt x="54" y="550"/>
                  <a:pt x="49" y="533"/>
                </a:cubicBezTo>
                <a:cubicBezTo>
                  <a:pt x="206" y="533"/>
                  <a:pt x="206" y="533"/>
                  <a:pt x="206" y="533"/>
                </a:cubicBezTo>
                <a:cubicBezTo>
                  <a:pt x="214" y="574"/>
                  <a:pt x="225" y="613"/>
                  <a:pt x="240" y="648"/>
                </a:cubicBezTo>
                <a:cubicBezTo>
                  <a:pt x="109" y="648"/>
                  <a:pt x="109" y="648"/>
                  <a:pt x="109" y="648"/>
                </a:cubicBezTo>
                <a:cubicBezTo>
                  <a:pt x="94" y="631"/>
                  <a:pt x="81" y="613"/>
                  <a:pt x="69" y="594"/>
                </a:cubicBezTo>
                <a:moveTo>
                  <a:pt x="220" y="533"/>
                </a:moveTo>
                <a:cubicBezTo>
                  <a:pt x="388" y="533"/>
                  <a:pt x="388" y="533"/>
                  <a:pt x="388" y="533"/>
                </a:cubicBezTo>
                <a:cubicBezTo>
                  <a:pt x="388" y="545"/>
                  <a:pt x="388" y="545"/>
                  <a:pt x="388" y="545"/>
                </a:cubicBezTo>
                <a:cubicBezTo>
                  <a:pt x="378" y="549"/>
                  <a:pt x="369" y="555"/>
                  <a:pt x="371" y="567"/>
                </a:cubicBezTo>
                <a:cubicBezTo>
                  <a:pt x="377" y="608"/>
                  <a:pt x="384" y="621"/>
                  <a:pt x="388" y="626"/>
                </a:cubicBezTo>
                <a:cubicBezTo>
                  <a:pt x="388" y="648"/>
                  <a:pt x="388" y="648"/>
                  <a:pt x="388" y="648"/>
                </a:cubicBezTo>
                <a:cubicBezTo>
                  <a:pt x="255" y="648"/>
                  <a:pt x="255" y="648"/>
                  <a:pt x="255" y="648"/>
                </a:cubicBezTo>
                <a:cubicBezTo>
                  <a:pt x="240" y="614"/>
                  <a:pt x="228" y="575"/>
                  <a:pt x="220" y="533"/>
                </a:cubicBezTo>
                <a:moveTo>
                  <a:pt x="61" y="426"/>
                </a:moveTo>
                <a:cubicBezTo>
                  <a:pt x="64" y="439"/>
                  <a:pt x="68" y="461"/>
                  <a:pt x="66" y="475"/>
                </a:cubicBezTo>
                <a:cubicBezTo>
                  <a:pt x="65" y="481"/>
                  <a:pt x="64" y="483"/>
                  <a:pt x="64" y="483"/>
                </a:cubicBezTo>
                <a:cubicBezTo>
                  <a:pt x="58" y="478"/>
                  <a:pt x="58" y="445"/>
                  <a:pt x="61" y="426"/>
                </a:cubicBezTo>
                <a:moveTo>
                  <a:pt x="51" y="389"/>
                </a:moveTo>
                <a:cubicBezTo>
                  <a:pt x="54" y="382"/>
                  <a:pt x="58" y="374"/>
                  <a:pt x="61" y="366"/>
                </a:cubicBezTo>
                <a:cubicBezTo>
                  <a:pt x="89" y="303"/>
                  <a:pt x="106" y="280"/>
                  <a:pt x="107" y="279"/>
                </a:cubicBezTo>
                <a:cubicBezTo>
                  <a:pt x="107" y="278"/>
                  <a:pt x="108" y="277"/>
                  <a:pt x="108" y="276"/>
                </a:cubicBezTo>
                <a:cubicBezTo>
                  <a:pt x="108" y="275"/>
                  <a:pt x="109" y="260"/>
                  <a:pt x="110" y="246"/>
                </a:cubicBezTo>
                <a:cubicBezTo>
                  <a:pt x="119" y="249"/>
                  <a:pt x="128" y="251"/>
                  <a:pt x="134" y="251"/>
                </a:cubicBezTo>
                <a:cubicBezTo>
                  <a:pt x="140" y="264"/>
                  <a:pt x="142" y="269"/>
                  <a:pt x="144" y="271"/>
                </a:cubicBezTo>
                <a:cubicBezTo>
                  <a:pt x="144" y="273"/>
                  <a:pt x="145" y="277"/>
                  <a:pt x="145" y="281"/>
                </a:cubicBezTo>
                <a:cubicBezTo>
                  <a:pt x="152" y="337"/>
                  <a:pt x="157" y="354"/>
                  <a:pt x="168" y="354"/>
                </a:cubicBezTo>
                <a:cubicBezTo>
                  <a:pt x="170" y="354"/>
                  <a:pt x="172" y="353"/>
                  <a:pt x="173" y="352"/>
                </a:cubicBezTo>
                <a:cubicBezTo>
                  <a:pt x="169" y="362"/>
                  <a:pt x="168" y="376"/>
                  <a:pt x="170" y="385"/>
                </a:cubicBezTo>
                <a:cubicBezTo>
                  <a:pt x="170" y="386"/>
                  <a:pt x="171" y="388"/>
                  <a:pt x="171" y="389"/>
                </a:cubicBezTo>
                <a:lnTo>
                  <a:pt x="51" y="389"/>
                </a:lnTo>
                <a:close/>
                <a:moveTo>
                  <a:pt x="195" y="348"/>
                </a:moveTo>
                <a:cubicBezTo>
                  <a:pt x="193" y="344"/>
                  <a:pt x="190" y="341"/>
                  <a:pt x="186" y="341"/>
                </a:cubicBezTo>
                <a:cubicBezTo>
                  <a:pt x="185" y="341"/>
                  <a:pt x="184" y="341"/>
                  <a:pt x="183" y="341"/>
                </a:cubicBezTo>
                <a:cubicBezTo>
                  <a:pt x="187" y="335"/>
                  <a:pt x="189" y="328"/>
                  <a:pt x="191" y="321"/>
                </a:cubicBezTo>
                <a:cubicBezTo>
                  <a:pt x="192" y="315"/>
                  <a:pt x="194" y="310"/>
                  <a:pt x="196" y="305"/>
                </a:cubicBezTo>
                <a:cubicBezTo>
                  <a:pt x="196" y="304"/>
                  <a:pt x="198" y="302"/>
                  <a:pt x="200" y="299"/>
                </a:cubicBezTo>
                <a:cubicBezTo>
                  <a:pt x="198" y="315"/>
                  <a:pt x="196" y="331"/>
                  <a:pt x="195" y="348"/>
                </a:cubicBezTo>
                <a:moveTo>
                  <a:pt x="183" y="374"/>
                </a:moveTo>
                <a:cubicBezTo>
                  <a:pt x="183" y="369"/>
                  <a:pt x="184" y="363"/>
                  <a:pt x="185" y="360"/>
                </a:cubicBezTo>
                <a:cubicBezTo>
                  <a:pt x="187" y="368"/>
                  <a:pt x="187" y="380"/>
                  <a:pt x="184" y="384"/>
                </a:cubicBezTo>
                <a:cubicBezTo>
                  <a:pt x="184" y="383"/>
                  <a:pt x="183" y="380"/>
                  <a:pt x="183" y="374"/>
                </a:cubicBezTo>
                <a:moveTo>
                  <a:pt x="216" y="287"/>
                </a:moveTo>
                <a:cubicBezTo>
                  <a:pt x="228" y="279"/>
                  <a:pt x="242" y="272"/>
                  <a:pt x="250" y="272"/>
                </a:cubicBezTo>
                <a:cubicBezTo>
                  <a:pt x="251" y="272"/>
                  <a:pt x="252" y="272"/>
                  <a:pt x="252" y="272"/>
                </a:cubicBezTo>
                <a:cubicBezTo>
                  <a:pt x="257" y="273"/>
                  <a:pt x="257" y="293"/>
                  <a:pt x="254" y="311"/>
                </a:cubicBezTo>
                <a:cubicBezTo>
                  <a:pt x="253" y="313"/>
                  <a:pt x="254" y="316"/>
                  <a:pt x="255" y="317"/>
                </a:cubicBezTo>
                <a:cubicBezTo>
                  <a:pt x="256" y="319"/>
                  <a:pt x="258" y="320"/>
                  <a:pt x="260" y="320"/>
                </a:cubicBezTo>
                <a:cubicBezTo>
                  <a:pt x="261" y="320"/>
                  <a:pt x="283" y="321"/>
                  <a:pt x="288" y="338"/>
                </a:cubicBezTo>
                <a:cubicBezTo>
                  <a:pt x="290" y="344"/>
                  <a:pt x="289" y="345"/>
                  <a:pt x="283" y="350"/>
                </a:cubicBezTo>
                <a:cubicBezTo>
                  <a:pt x="276" y="356"/>
                  <a:pt x="265" y="365"/>
                  <a:pt x="263" y="389"/>
                </a:cubicBezTo>
                <a:cubicBezTo>
                  <a:pt x="208" y="389"/>
                  <a:pt x="208" y="389"/>
                  <a:pt x="208" y="389"/>
                </a:cubicBezTo>
                <a:cubicBezTo>
                  <a:pt x="208" y="354"/>
                  <a:pt x="211" y="320"/>
                  <a:pt x="216" y="287"/>
                </a:cubicBezTo>
                <a:moveTo>
                  <a:pt x="264" y="403"/>
                </a:moveTo>
                <a:cubicBezTo>
                  <a:pt x="274" y="439"/>
                  <a:pt x="335" y="462"/>
                  <a:pt x="388" y="476"/>
                </a:cubicBezTo>
                <a:cubicBezTo>
                  <a:pt x="388" y="519"/>
                  <a:pt x="388" y="519"/>
                  <a:pt x="388" y="519"/>
                </a:cubicBezTo>
                <a:cubicBezTo>
                  <a:pt x="218" y="519"/>
                  <a:pt x="218" y="519"/>
                  <a:pt x="218" y="519"/>
                </a:cubicBezTo>
                <a:cubicBezTo>
                  <a:pt x="212" y="482"/>
                  <a:pt x="208" y="443"/>
                  <a:pt x="208" y="403"/>
                </a:cubicBezTo>
                <a:lnTo>
                  <a:pt x="264" y="403"/>
                </a:lnTo>
                <a:close/>
                <a:moveTo>
                  <a:pt x="358" y="299"/>
                </a:moveTo>
                <a:cubicBezTo>
                  <a:pt x="357" y="285"/>
                  <a:pt x="357" y="285"/>
                  <a:pt x="367" y="284"/>
                </a:cubicBezTo>
                <a:cubicBezTo>
                  <a:pt x="373" y="283"/>
                  <a:pt x="381" y="282"/>
                  <a:pt x="388" y="279"/>
                </a:cubicBezTo>
                <a:cubicBezTo>
                  <a:pt x="388" y="370"/>
                  <a:pt x="388" y="370"/>
                  <a:pt x="388" y="370"/>
                </a:cubicBezTo>
                <a:cubicBezTo>
                  <a:pt x="372" y="374"/>
                  <a:pt x="354" y="388"/>
                  <a:pt x="354" y="388"/>
                </a:cubicBezTo>
                <a:cubicBezTo>
                  <a:pt x="351" y="390"/>
                  <a:pt x="350" y="393"/>
                  <a:pt x="351" y="396"/>
                </a:cubicBezTo>
                <a:cubicBezTo>
                  <a:pt x="355" y="406"/>
                  <a:pt x="368" y="439"/>
                  <a:pt x="386" y="440"/>
                </a:cubicBezTo>
                <a:cubicBezTo>
                  <a:pt x="386" y="440"/>
                  <a:pt x="386" y="440"/>
                  <a:pt x="387" y="440"/>
                </a:cubicBezTo>
                <a:cubicBezTo>
                  <a:pt x="387" y="440"/>
                  <a:pt x="387" y="440"/>
                  <a:pt x="387" y="440"/>
                </a:cubicBezTo>
                <a:cubicBezTo>
                  <a:pt x="387" y="440"/>
                  <a:pt x="388" y="440"/>
                  <a:pt x="388" y="440"/>
                </a:cubicBezTo>
                <a:cubicBezTo>
                  <a:pt x="388" y="450"/>
                  <a:pt x="388" y="450"/>
                  <a:pt x="388" y="450"/>
                </a:cubicBezTo>
                <a:cubicBezTo>
                  <a:pt x="387" y="449"/>
                  <a:pt x="385" y="448"/>
                  <a:pt x="383" y="446"/>
                </a:cubicBezTo>
                <a:cubicBezTo>
                  <a:pt x="363" y="432"/>
                  <a:pt x="328" y="407"/>
                  <a:pt x="322" y="391"/>
                </a:cubicBezTo>
                <a:cubicBezTo>
                  <a:pt x="315" y="371"/>
                  <a:pt x="315" y="357"/>
                  <a:pt x="316" y="352"/>
                </a:cubicBezTo>
                <a:cubicBezTo>
                  <a:pt x="317" y="353"/>
                  <a:pt x="319" y="355"/>
                  <a:pt x="323" y="359"/>
                </a:cubicBezTo>
                <a:cubicBezTo>
                  <a:pt x="329" y="366"/>
                  <a:pt x="334" y="369"/>
                  <a:pt x="340" y="369"/>
                </a:cubicBezTo>
                <a:cubicBezTo>
                  <a:pt x="358" y="369"/>
                  <a:pt x="358" y="339"/>
                  <a:pt x="358" y="315"/>
                </a:cubicBezTo>
                <a:cubicBezTo>
                  <a:pt x="359" y="309"/>
                  <a:pt x="358" y="304"/>
                  <a:pt x="358" y="299"/>
                </a:cubicBezTo>
                <a:moveTo>
                  <a:pt x="504" y="86"/>
                </a:moveTo>
                <a:cubicBezTo>
                  <a:pt x="513" y="99"/>
                  <a:pt x="522" y="114"/>
                  <a:pt x="529" y="130"/>
                </a:cubicBezTo>
                <a:cubicBezTo>
                  <a:pt x="517" y="130"/>
                  <a:pt x="517" y="130"/>
                  <a:pt x="517" y="130"/>
                </a:cubicBezTo>
                <a:cubicBezTo>
                  <a:pt x="515" y="126"/>
                  <a:pt x="514" y="122"/>
                  <a:pt x="513" y="120"/>
                </a:cubicBezTo>
                <a:cubicBezTo>
                  <a:pt x="506" y="105"/>
                  <a:pt x="502" y="102"/>
                  <a:pt x="498" y="102"/>
                </a:cubicBezTo>
                <a:cubicBezTo>
                  <a:pt x="494" y="102"/>
                  <a:pt x="491" y="105"/>
                  <a:pt x="491" y="109"/>
                </a:cubicBezTo>
                <a:cubicBezTo>
                  <a:pt x="491" y="110"/>
                  <a:pt x="491" y="112"/>
                  <a:pt x="492" y="113"/>
                </a:cubicBezTo>
                <a:cubicBezTo>
                  <a:pt x="489" y="110"/>
                  <a:pt x="486" y="107"/>
                  <a:pt x="482" y="104"/>
                </a:cubicBezTo>
                <a:cubicBezTo>
                  <a:pt x="476" y="100"/>
                  <a:pt x="475" y="97"/>
                  <a:pt x="475" y="96"/>
                </a:cubicBezTo>
                <a:cubicBezTo>
                  <a:pt x="476" y="93"/>
                  <a:pt x="484" y="88"/>
                  <a:pt x="504" y="86"/>
                </a:cubicBezTo>
                <a:moveTo>
                  <a:pt x="752" y="259"/>
                </a:moveTo>
                <a:cubicBezTo>
                  <a:pt x="584" y="259"/>
                  <a:pt x="584" y="259"/>
                  <a:pt x="584" y="259"/>
                </a:cubicBezTo>
                <a:cubicBezTo>
                  <a:pt x="577" y="218"/>
                  <a:pt x="565" y="178"/>
                  <a:pt x="551" y="144"/>
                </a:cubicBezTo>
                <a:cubicBezTo>
                  <a:pt x="682" y="144"/>
                  <a:pt x="682" y="144"/>
                  <a:pt x="682" y="144"/>
                </a:cubicBezTo>
                <a:cubicBezTo>
                  <a:pt x="711" y="178"/>
                  <a:pt x="735" y="217"/>
                  <a:pt x="752" y="259"/>
                </a:cubicBezTo>
                <a:moveTo>
                  <a:pt x="757" y="519"/>
                </a:moveTo>
                <a:cubicBezTo>
                  <a:pt x="587" y="519"/>
                  <a:pt x="587" y="519"/>
                  <a:pt x="587" y="519"/>
                </a:cubicBezTo>
                <a:cubicBezTo>
                  <a:pt x="588" y="509"/>
                  <a:pt x="590" y="500"/>
                  <a:pt x="591" y="491"/>
                </a:cubicBezTo>
                <a:cubicBezTo>
                  <a:pt x="594" y="492"/>
                  <a:pt x="596" y="493"/>
                  <a:pt x="599" y="493"/>
                </a:cubicBezTo>
                <a:cubicBezTo>
                  <a:pt x="604" y="493"/>
                  <a:pt x="608" y="490"/>
                  <a:pt x="610" y="485"/>
                </a:cubicBezTo>
                <a:cubicBezTo>
                  <a:pt x="613" y="475"/>
                  <a:pt x="604" y="469"/>
                  <a:pt x="599" y="467"/>
                </a:cubicBezTo>
                <a:cubicBezTo>
                  <a:pt x="597" y="465"/>
                  <a:pt x="595" y="464"/>
                  <a:pt x="594" y="463"/>
                </a:cubicBezTo>
                <a:cubicBezTo>
                  <a:pt x="595" y="443"/>
                  <a:pt x="596" y="423"/>
                  <a:pt x="597" y="403"/>
                </a:cubicBezTo>
                <a:cubicBezTo>
                  <a:pt x="777" y="403"/>
                  <a:pt x="777" y="403"/>
                  <a:pt x="777" y="403"/>
                </a:cubicBezTo>
                <a:cubicBezTo>
                  <a:pt x="776" y="443"/>
                  <a:pt x="769" y="482"/>
                  <a:pt x="757" y="519"/>
                </a:cubicBezTo>
                <a:moveTo>
                  <a:pt x="552" y="628"/>
                </a:moveTo>
                <a:cubicBezTo>
                  <a:pt x="552" y="628"/>
                  <a:pt x="552" y="628"/>
                  <a:pt x="551" y="628"/>
                </a:cubicBezTo>
                <a:cubicBezTo>
                  <a:pt x="548" y="626"/>
                  <a:pt x="544" y="628"/>
                  <a:pt x="542" y="632"/>
                </a:cubicBezTo>
                <a:cubicBezTo>
                  <a:pt x="542" y="632"/>
                  <a:pt x="542" y="632"/>
                  <a:pt x="542" y="632"/>
                </a:cubicBezTo>
                <a:cubicBezTo>
                  <a:pt x="538" y="633"/>
                  <a:pt x="534" y="634"/>
                  <a:pt x="530" y="633"/>
                </a:cubicBezTo>
                <a:cubicBezTo>
                  <a:pt x="514" y="633"/>
                  <a:pt x="506" y="623"/>
                  <a:pt x="499" y="615"/>
                </a:cubicBezTo>
                <a:cubicBezTo>
                  <a:pt x="493" y="608"/>
                  <a:pt x="487" y="601"/>
                  <a:pt x="479" y="601"/>
                </a:cubicBezTo>
                <a:cubicBezTo>
                  <a:pt x="477" y="601"/>
                  <a:pt x="476" y="601"/>
                  <a:pt x="475" y="601"/>
                </a:cubicBezTo>
                <a:cubicBezTo>
                  <a:pt x="471" y="602"/>
                  <a:pt x="466" y="604"/>
                  <a:pt x="460" y="606"/>
                </a:cubicBezTo>
                <a:cubicBezTo>
                  <a:pt x="446" y="610"/>
                  <a:pt x="427" y="617"/>
                  <a:pt x="409" y="617"/>
                </a:cubicBezTo>
                <a:cubicBezTo>
                  <a:pt x="405" y="617"/>
                  <a:pt x="401" y="616"/>
                  <a:pt x="398" y="616"/>
                </a:cubicBezTo>
                <a:cubicBezTo>
                  <a:pt x="395" y="612"/>
                  <a:pt x="390" y="596"/>
                  <a:pt x="384" y="565"/>
                </a:cubicBezTo>
                <a:cubicBezTo>
                  <a:pt x="384" y="562"/>
                  <a:pt x="387" y="560"/>
                  <a:pt x="393" y="558"/>
                </a:cubicBezTo>
                <a:cubicBezTo>
                  <a:pt x="394" y="558"/>
                  <a:pt x="394" y="558"/>
                  <a:pt x="395" y="558"/>
                </a:cubicBezTo>
                <a:cubicBezTo>
                  <a:pt x="398" y="558"/>
                  <a:pt x="400" y="557"/>
                  <a:pt x="401" y="555"/>
                </a:cubicBezTo>
                <a:cubicBezTo>
                  <a:pt x="402" y="555"/>
                  <a:pt x="403" y="555"/>
                  <a:pt x="403" y="554"/>
                </a:cubicBezTo>
                <a:cubicBezTo>
                  <a:pt x="415" y="550"/>
                  <a:pt x="429" y="546"/>
                  <a:pt x="438" y="535"/>
                </a:cubicBezTo>
                <a:cubicBezTo>
                  <a:pt x="452" y="518"/>
                  <a:pt x="466" y="500"/>
                  <a:pt x="483" y="496"/>
                </a:cubicBezTo>
                <a:cubicBezTo>
                  <a:pt x="484" y="496"/>
                  <a:pt x="486" y="496"/>
                  <a:pt x="487" y="496"/>
                </a:cubicBezTo>
                <a:cubicBezTo>
                  <a:pt x="496" y="496"/>
                  <a:pt x="500" y="505"/>
                  <a:pt x="500" y="506"/>
                </a:cubicBezTo>
                <a:cubicBezTo>
                  <a:pt x="500" y="507"/>
                  <a:pt x="501" y="508"/>
                  <a:pt x="502" y="509"/>
                </a:cubicBezTo>
                <a:cubicBezTo>
                  <a:pt x="504" y="511"/>
                  <a:pt x="524" y="530"/>
                  <a:pt x="534" y="535"/>
                </a:cubicBezTo>
                <a:cubicBezTo>
                  <a:pt x="535" y="536"/>
                  <a:pt x="537" y="536"/>
                  <a:pt x="538" y="536"/>
                </a:cubicBezTo>
                <a:cubicBezTo>
                  <a:pt x="538" y="536"/>
                  <a:pt x="538" y="536"/>
                  <a:pt x="538" y="536"/>
                </a:cubicBezTo>
                <a:cubicBezTo>
                  <a:pt x="548" y="536"/>
                  <a:pt x="550" y="525"/>
                  <a:pt x="552" y="513"/>
                </a:cubicBezTo>
                <a:cubicBezTo>
                  <a:pt x="552" y="508"/>
                  <a:pt x="554" y="501"/>
                  <a:pt x="555" y="497"/>
                </a:cubicBezTo>
                <a:cubicBezTo>
                  <a:pt x="563" y="507"/>
                  <a:pt x="577" y="552"/>
                  <a:pt x="582" y="582"/>
                </a:cubicBezTo>
                <a:cubicBezTo>
                  <a:pt x="584" y="591"/>
                  <a:pt x="579" y="603"/>
                  <a:pt x="570" y="613"/>
                </a:cubicBezTo>
                <a:cubicBezTo>
                  <a:pt x="565" y="620"/>
                  <a:pt x="559" y="625"/>
                  <a:pt x="552" y="628"/>
                </a:cubicBezTo>
                <a:moveTo>
                  <a:pt x="399" y="382"/>
                </a:moveTo>
                <a:cubicBezTo>
                  <a:pt x="401" y="382"/>
                  <a:pt x="402" y="382"/>
                  <a:pt x="402" y="386"/>
                </a:cubicBezTo>
                <a:cubicBezTo>
                  <a:pt x="402" y="388"/>
                  <a:pt x="402" y="390"/>
                  <a:pt x="402" y="392"/>
                </a:cubicBezTo>
                <a:cubicBezTo>
                  <a:pt x="401" y="393"/>
                  <a:pt x="400" y="394"/>
                  <a:pt x="400" y="396"/>
                </a:cubicBezTo>
                <a:cubicBezTo>
                  <a:pt x="400" y="397"/>
                  <a:pt x="400" y="398"/>
                  <a:pt x="401" y="399"/>
                </a:cubicBezTo>
                <a:cubicBezTo>
                  <a:pt x="399" y="410"/>
                  <a:pt x="396" y="419"/>
                  <a:pt x="392" y="424"/>
                </a:cubicBezTo>
                <a:cubicBezTo>
                  <a:pt x="389" y="426"/>
                  <a:pt x="387" y="426"/>
                  <a:pt x="387" y="426"/>
                </a:cubicBezTo>
                <a:cubicBezTo>
                  <a:pt x="387" y="426"/>
                  <a:pt x="387" y="426"/>
                  <a:pt x="387" y="426"/>
                </a:cubicBezTo>
                <a:cubicBezTo>
                  <a:pt x="386" y="426"/>
                  <a:pt x="386" y="426"/>
                  <a:pt x="386" y="426"/>
                </a:cubicBezTo>
                <a:cubicBezTo>
                  <a:pt x="382" y="426"/>
                  <a:pt x="373" y="412"/>
                  <a:pt x="366" y="396"/>
                </a:cubicBezTo>
                <a:cubicBezTo>
                  <a:pt x="375" y="390"/>
                  <a:pt x="390" y="382"/>
                  <a:pt x="399" y="382"/>
                </a:cubicBezTo>
                <a:moveTo>
                  <a:pt x="402" y="478"/>
                </a:moveTo>
                <a:cubicBezTo>
                  <a:pt x="407" y="478"/>
                  <a:pt x="408" y="474"/>
                  <a:pt x="409" y="473"/>
                </a:cubicBezTo>
                <a:cubicBezTo>
                  <a:pt x="410" y="469"/>
                  <a:pt x="408" y="466"/>
                  <a:pt x="402" y="461"/>
                </a:cubicBezTo>
                <a:cubicBezTo>
                  <a:pt x="402" y="433"/>
                  <a:pt x="402" y="433"/>
                  <a:pt x="402" y="433"/>
                </a:cubicBezTo>
                <a:cubicBezTo>
                  <a:pt x="408" y="426"/>
                  <a:pt x="412" y="416"/>
                  <a:pt x="414" y="403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82" y="415"/>
                  <a:pt x="582" y="428"/>
                  <a:pt x="581" y="440"/>
                </a:cubicBezTo>
                <a:cubicBezTo>
                  <a:pt x="574" y="433"/>
                  <a:pt x="563" y="429"/>
                  <a:pt x="551" y="425"/>
                </a:cubicBezTo>
                <a:cubicBezTo>
                  <a:pt x="530" y="417"/>
                  <a:pt x="499" y="410"/>
                  <a:pt x="491" y="408"/>
                </a:cubicBezTo>
                <a:cubicBezTo>
                  <a:pt x="490" y="408"/>
                  <a:pt x="489" y="408"/>
                  <a:pt x="489" y="408"/>
                </a:cubicBezTo>
                <a:cubicBezTo>
                  <a:pt x="485" y="408"/>
                  <a:pt x="481" y="410"/>
                  <a:pt x="480" y="414"/>
                </a:cubicBezTo>
                <a:cubicBezTo>
                  <a:pt x="477" y="427"/>
                  <a:pt x="513" y="450"/>
                  <a:pt x="513" y="451"/>
                </a:cubicBezTo>
                <a:cubicBezTo>
                  <a:pt x="519" y="454"/>
                  <a:pt x="519" y="458"/>
                  <a:pt x="519" y="463"/>
                </a:cubicBezTo>
                <a:cubicBezTo>
                  <a:pt x="520" y="468"/>
                  <a:pt x="520" y="478"/>
                  <a:pt x="532" y="479"/>
                </a:cubicBezTo>
                <a:cubicBezTo>
                  <a:pt x="538" y="479"/>
                  <a:pt x="544" y="478"/>
                  <a:pt x="550" y="477"/>
                </a:cubicBezTo>
                <a:cubicBezTo>
                  <a:pt x="556" y="476"/>
                  <a:pt x="562" y="475"/>
                  <a:pt x="566" y="476"/>
                </a:cubicBezTo>
                <a:cubicBezTo>
                  <a:pt x="569" y="477"/>
                  <a:pt x="573" y="480"/>
                  <a:pt x="577" y="483"/>
                </a:cubicBezTo>
                <a:cubicBezTo>
                  <a:pt x="578" y="483"/>
                  <a:pt x="578" y="483"/>
                  <a:pt x="578" y="483"/>
                </a:cubicBezTo>
                <a:cubicBezTo>
                  <a:pt x="577" y="490"/>
                  <a:pt x="576" y="497"/>
                  <a:pt x="575" y="505"/>
                </a:cubicBezTo>
                <a:cubicBezTo>
                  <a:pt x="567" y="486"/>
                  <a:pt x="561" y="482"/>
                  <a:pt x="556" y="482"/>
                </a:cubicBezTo>
                <a:cubicBezTo>
                  <a:pt x="556" y="482"/>
                  <a:pt x="555" y="482"/>
                  <a:pt x="555" y="482"/>
                </a:cubicBezTo>
                <a:cubicBezTo>
                  <a:pt x="543" y="482"/>
                  <a:pt x="540" y="497"/>
                  <a:pt x="538" y="510"/>
                </a:cubicBezTo>
                <a:cubicBezTo>
                  <a:pt x="537" y="513"/>
                  <a:pt x="537" y="517"/>
                  <a:pt x="536" y="520"/>
                </a:cubicBezTo>
                <a:cubicBezTo>
                  <a:pt x="529" y="515"/>
                  <a:pt x="518" y="505"/>
                  <a:pt x="513" y="500"/>
                </a:cubicBezTo>
                <a:cubicBezTo>
                  <a:pt x="510" y="495"/>
                  <a:pt x="503" y="482"/>
                  <a:pt x="487" y="482"/>
                </a:cubicBezTo>
                <a:cubicBezTo>
                  <a:pt x="485" y="482"/>
                  <a:pt x="483" y="482"/>
                  <a:pt x="480" y="483"/>
                </a:cubicBezTo>
                <a:cubicBezTo>
                  <a:pt x="462" y="486"/>
                  <a:pt x="447" y="502"/>
                  <a:pt x="433" y="519"/>
                </a:cubicBezTo>
                <a:cubicBezTo>
                  <a:pt x="433" y="519"/>
                  <a:pt x="433" y="519"/>
                  <a:pt x="432" y="519"/>
                </a:cubicBezTo>
                <a:cubicBezTo>
                  <a:pt x="402" y="519"/>
                  <a:pt x="402" y="519"/>
                  <a:pt x="402" y="519"/>
                </a:cubicBezTo>
                <a:lnTo>
                  <a:pt x="402" y="478"/>
                </a:lnTo>
                <a:close/>
                <a:moveTo>
                  <a:pt x="580" y="467"/>
                </a:moveTo>
                <a:cubicBezTo>
                  <a:pt x="576" y="466"/>
                  <a:pt x="573" y="464"/>
                  <a:pt x="571" y="463"/>
                </a:cubicBezTo>
                <a:cubicBezTo>
                  <a:pt x="568" y="462"/>
                  <a:pt x="565" y="461"/>
                  <a:pt x="561" y="461"/>
                </a:cubicBezTo>
                <a:cubicBezTo>
                  <a:pt x="556" y="461"/>
                  <a:pt x="552" y="462"/>
                  <a:pt x="547" y="463"/>
                </a:cubicBezTo>
                <a:cubicBezTo>
                  <a:pt x="542" y="464"/>
                  <a:pt x="538" y="465"/>
                  <a:pt x="534" y="465"/>
                </a:cubicBezTo>
                <a:cubicBezTo>
                  <a:pt x="534" y="464"/>
                  <a:pt x="533" y="463"/>
                  <a:pt x="533" y="462"/>
                </a:cubicBezTo>
                <a:cubicBezTo>
                  <a:pt x="533" y="456"/>
                  <a:pt x="532" y="446"/>
                  <a:pt x="521" y="439"/>
                </a:cubicBezTo>
                <a:cubicBezTo>
                  <a:pt x="515" y="435"/>
                  <a:pt x="508" y="430"/>
                  <a:pt x="503" y="425"/>
                </a:cubicBezTo>
                <a:cubicBezTo>
                  <a:pt x="515" y="428"/>
                  <a:pt x="533" y="432"/>
                  <a:pt x="546" y="438"/>
                </a:cubicBezTo>
                <a:cubicBezTo>
                  <a:pt x="569" y="446"/>
                  <a:pt x="577" y="452"/>
                  <a:pt x="578" y="460"/>
                </a:cubicBezTo>
                <a:cubicBezTo>
                  <a:pt x="578" y="463"/>
                  <a:pt x="579" y="465"/>
                  <a:pt x="580" y="467"/>
                </a:cubicBezTo>
                <a:moveTo>
                  <a:pt x="420" y="533"/>
                </a:moveTo>
                <a:cubicBezTo>
                  <a:pt x="415" y="536"/>
                  <a:pt x="408" y="538"/>
                  <a:pt x="402" y="540"/>
                </a:cubicBezTo>
                <a:cubicBezTo>
                  <a:pt x="402" y="533"/>
                  <a:pt x="402" y="533"/>
                  <a:pt x="402" y="533"/>
                </a:cubicBezTo>
                <a:lnTo>
                  <a:pt x="420" y="533"/>
                </a:lnTo>
                <a:close/>
                <a:moveTo>
                  <a:pt x="597" y="389"/>
                </a:moveTo>
                <a:cubicBezTo>
                  <a:pt x="596" y="349"/>
                  <a:pt x="593" y="310"/>
                  <a:pt x="587" y="273"/>
                </a:cubicBezTo>
                <a:cubicBezTo>
                  <a:pt x="757" y="273"/>
                  <a:pt x="757" y="273"/>
                  <a:pt x="757" y="273"/>
                </a:cubicBezTo>
                <a:cubicBezTo>
                  <a:pt x="769" y="310"/>
                  <a:pt x="776" y="349"/>
                  <a:pt x="777" y="389"/>
                </a:cubicBezTo>
                <a:lnTo>
                  <a:pt x="597" y="389"/>
                </a:lnTo>
                <a:close/>
                <a:moveTo>
                  <a:pt x="539" y="119"/>
                </a:moveTo>
                <a:cubicBezTo>
                  <a:pt x="534" y="107"/>
                  <a:pt x="527" y="96"/>
                  <a:pt x="520" y="85"/>
                </a:cubicBezTo>
                <a:cubicBezTo>
                  <a:pt x="526" y="85"/>
                  <a:pt x="530" y="87"/>
                  <a:pt x="532" y="90"/>
                </a:cubicBezTo>
                <a:cubicBezTo>
                  <a:pt x="539" y="97"/>
                  <a:pt x="540" y="111"/>
                  <a:pt x="539" y="119"/>
                </a:cubicBezTo>
                <a:moveTo>
                  <a:pt x="506" y="193"/>
                </a:moveTo>
                <a:cubicBezTo>
                  <a:pt x="507" y="193"/>
                  <a:pt x="508" y="193"/>
                  <a:pt x="509" y="192"/>
                </a:cubicBezTo>
                <a:cubicBezTo>
                  <a:pt x="508" y="193"/>
                  <a:pt x="507" y="193"/>
                  <a:pt x="506" y="194"/>
                </a:cubicBezTo>
                <a:lnTo>
                  <a:pt x="506" y="193"/>
                </a:lnTo>
                <a:close/>
                <a:moveTo>
                  <a:pt x="500" y="146"/>
                </a:moveTo>
                <a:cubicBezTo>
                  <a:pt x="502" y="138"/>
                  <a:pt x="502" y="125"/>
                  <a:pt x="493" y="114"/>
                </a:cubicBezTo>
                <a:cubicBezTo>
                  <a:pt x="493" y="115"/>
                  <a:pt x="494" y="115"/>
                  <a:pt x="494" y="115"/>
                </a:cubicBezTo>
                <a:cubicBezTo>
                  <a:pt x="497" y="119"/>
                  <a:pt x="504" y="135"/>
                  <a:pt x="506" y="140"/>
                </a:cubicBezTo>
                <a:cubicBezTo>
                  <a:pt x="505" y="141"/>
                  <a:pt x="505" y="141"/>
                  <a:pt x="505" y="141"/>
                </a:cubicBezTo>
                <a:cubicBezTo>
                  <a:pt x="504" y="142"/>
                  <a:pt x="504" y="144"/>
                  <a:pt x="503" y="145"/>
                </a:cubicBezTo>
                <a:cubicBezTo>
                  <a:pt x="503" y="146"/>
                  <a:pt x="503" y="147"/>
                  <a:pt x="503" y="148"/>
                </a:cubicBezTo>
                <a:cubicBezTo>
                  <a:pt x="501" y="149"/>
                  <a:pt x="498" y="151"/>
                  <a:pt x="497" y="155"/>
                </a:cubicBezTo>
                <a:cubicBezTo>
                  <a:pt x="495" y="160"/>
                  <a:pt x="498" y="167"/>
                  <a:pt x="504" y="174"/>
                </a:cubicBezTo>
                <a:cubicBezTo>
                  <a:pt x="505" y="175"/>
                  <a:pt x="505" y="176"/>
                  <a:pt x="505" y="177"/>
                </a:cubicBezTo>
                <a:cubicBezTo>
                  <a:pt x="505" y="177"/>
                  <a:pt x="504" y="179"/>
                  <a:pt x="500" y="181"/>
                </a:cubicBezTo>
                <a:cubicBezTo>
                  <a:pt x="499" y="181"/>
                  <a:pt x="498" y="182"/>
                  <a:pt x="497" y="182"/>
                </a:cubicBezTo>
                <a:cubicBezTo>
                  <a:pt x="495" y="184"/>
                  <a:pt x="485" y="190"/>
                  <a:pt x="481" y="191"/>
                </a:cubicBezTo>
                <a:cubicBezTo>
                  <a:pt x="479" y="191"/>
                  <a:pt x="477" y="193"/>
                  <a:pt x="475" y="194"/>
                </a:cubicBezTo>
                <a:cubicBezTo>
                  <a:pt x="473" y="185"/>
                  <a:pt x="466" y="176"/>
                  <a:pt x="461" y="171"/>
                </a:cubicBezTo>
                <a:cubicBezTo>
                  <a:pt x="460" y="170"/>
                  <a:pt x="458" y="168"/>
                  <a:pt x="459" y="166"/>
                </a:cubicBezTo>
                <a:cubicBezTo>
                  <a:pt x="460" y="164"/>
                  <a:pt x="463" y="162"/>
                  <a:pt x="468" y="162"/>
                </a:cubicBezTo>
                <a:cubicBezTo>
                  <a:pt x="470" y="162"/>
                  <a:pt x="472" y="162"/>
                  <a:pt x="473" y="162"/>
                </a:cubicBezTo>
                <a:cubicBezTo>
                  <a:pt x="485" y="165"/>
                  <a:pt x="496" y="158"/>
                  <a:pt x="500" y="146"/>
                </a:cubicBezTo>
                <a:moveTo>
                  <a:pt x="464" y="212"/>
                </a:moveTo>
                <a:cubicBezTo>
                  <a:pt x="464" y="212"/>
                  <a:pt x="465" y="212"/>
                  <a:pt x="465" y="212"/>
                </a:cubicBezTo>
                <a:cubicBezTo>
                  <a:pt x="466" y="212"/>
                  <a:pt x="467" y="212"/>
                  <a:pt x="468" y="211"/>
                </a:cubicBezTo>
                <a:cubicBezTo>
                  <a:pt x="468" y="213"/>
                  <a:pt x="468" y="216"/>
                  <a:pt x="469" y="217"/>
                </a:cubicBezTo>
                <a:cubicBezTo>
                  <a:pt x="471" y="223"/>
                  <a:pt x="475" y="224"/>
                  <a:pt x="477" y="225"/>
                </a:cubicBezTo>
                <a:cubicBezTo>
                  <a:pt x="477" y="225"/>
                  <a:pt x="477" y="225"/>
                  <a:pt x="478" y="225"/>
                </a:cubicBezTo>
                <a:cubicBezTo>
                  <a:pt x="484" y="225"/>
                  <a:pt x="488" y="218"/>
                  <a:pt x="492" y="212"/>
                </a:cubicBezTo>
                <a:cubicBezTo>
                  <a:pt x="494" y="209"/>
                  <a:pt x="494" y="209"/>
                  <a:pt x="500" y="208"/>
                </a:cubicBezTo>
                <a:cubicBezTo>
                  <a:pt x="502" y="208"/>
                  <a:pt x="504" y="208"/>
                  <a:pt x="507" y="208"/>
                </a:cubicBezTo>
                <a:cubicBezTo>
                  <a:pt x="523" y="205"/>
                  <a:pt x="529" y="187"/>
                  <a:pt x="527" y="178"/>
                </a:cubicBezTo>
                <a:cubicBezTo>
                  <a:pt x="527" y="174"/>
                  <a:pt x="525" y="170"/>
                  <a:pt x="523" y="166"/>
                </a:cubicBezTo>
                <a:cubicBezTo>
                  <a:pt x="529" y="165"/>
                  <a:pt x="535" y="164"/>
                  <a:pt x="537" y="157"/>
                </a:cubicBezTo>
                <a:cubicBezTo>
                  <a:pt x="537" y="155"/>
                  <a:pt x="537" y="152"/>
                  <a:pt x="535" y="150"/>
                </a:cubicBezTo>
                <a:cubicBezTo>
                  <a:pt x="534" y="148"/>
                  <a:pt x="530" y="145"/>
                  <a:pt x="52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50" y="178"/>
                  <a:pt x="562" y="217"/>
                  <a:pt x="570" y="259"/>
                </a:cubicBezTo>
                <a:cubicBezTo>
                  <a:pt x="453" y="259"/>
                  <a:pt x="453" y="259"/>
                  <a:pt x="453" y="259"/>
                </a:cubicBezTo>
                <a:cubicBezTo>
                  <a:pt x="455" y="257"/>
                  <a:pt x="455" y="255"/>
                  <a:pt x="455" y="252"/>
                </a:cubicBezTo>
                <a:cubicBezTo>
                  <a:pt x="456" y="245"/>
                  <a:pt x="452" y="240"/>
                  <a:pt x="445" y="239"/>
                </a:cubicBezTo>
                <a:cubicBezTo>
                  <a:pt x="444" y="239"/>
                  <a:pt x="444" y="239"/>
                  <a:pt x="444" y="239"/>
                </a:cubicBezTo>
                <a:cubicBezTo>
                  <a:pt x="442" y="239"/>
                  <a:pt x="441" y="239"/>
                  <a:pt x="440" y="239"/>
                </a:cubicBezTo>
                <a:cubicBezTo>
                  <a:pt x="448" y="224"/>
                  <a:pt x="438" y="208"/>
                  <a:pt x="430" y="194"/>
                </a:cubicBezTo>
                <a:cubicBezTo>
                  <a:pt x="426" y="189"/>
                  <a:pt x="421" y="181"/>
                  <a:pt x="422" y="179"/>
                </a:cubicBezTo>
                <a:cubicBezTo>
                  <a:pt x="422" y="179"/>
                  <a:pt x="422" y="178"/>
                  <a:pt x="424" y="178"/>
                </a:cubicBezTo>
                <a:cubicBezTo>
                  <a:pt x="425" y="177"/>
                  <a:pt x="427" y="177"/>
                  <a:pt x="428" y="177"/>
                </a:cubicBezTo>
                <a:cubicBezTo>
                  <a:pt x="435" y="177"/>
                  <a:pt x="440" y="185"/>
                  <a:pt x="446" y="196"/>
                </a:cubicBezTo>
                <a:cubicBezTo>
                  <a:pt x="451" y="204"/>
                  <a:pt x="455" y="212"/>
                  <a:pt x="464" y="212"/>
                </a:cubicBezTo>
                <a:moveTo>
                  <a:pt x="429" y="259"/>
                </a:moveTo>
                <a:cubicBezTo>
                  <a:pt x="424" y="259"/>
                  <a:pt x="424" y="259"/>
                  <a:pt x="424" y="259"/>
                </a:cubicBezTo>
                <a:cubicBezTo>
                  <a:pt x="426" y="258"/>
                  <a:pt x="427" y="256"/>
                  <a:pt x="429" y="255"/>
                </a:cubicBezTo>
                <a:cubicBezTo>
                  <a:pt x="429" y="256"/>
                  <a:pt x="429" y="256"/>
                  <a:pt x="429" y="257"/>
                </a:cubicBezTo>
                <a:cubicBezTo>
                  <a:pt x="429" y="258"/>
                  <a:pt x="429" y="259"/>
                  <a:pt x="429" y="259"/>
                </a:cubicBezTo>
                <a:moveTo>
                  <a:pt x="403" y="273"/>
                </a:moveTo>
                <a:cubicBezTo>
                  <a:pt x="573" y="273"/>
                  <a:pt x="573" y="273"/>
                  <a:pt x="573" y="273"/>
                </a:cubicBezTo>
                <a:cubicBezTo>
                  <a:pt x="579" y="310"/>
                  <a:pt x="582" y="349"/>
                  <a:pt x="583" y="389"/>
                </a:cubicBezTo>
                <a:cubicBezTo>
                  <a:pt x="416" y="389"/>
                  <a:pt x="416" y="389"/>
                  <a:pt x="416" y="389"/>
                </a:cubicBezTo>
                <a:cubicBezTo>
                  <a:pt x="416" y="388"/>
                  <a:pt x="416" y="387"/>
                  <a:pt x="416" y="386"/>
                </a:cubicBezTo>
                <a:cubicBezTo>
                  <a:pt x="416" y="376"/>
                  <a:pt x="411" y="370"/>
                  <a:pt x="402" y="368"/>
                </a:cubicBezTo>
                <a:cubicBezTo>
                  <a:pt x="402" y="274"/>
                  <a:pt x="402" y="274"/>
                  <a:pt x="402" y="274"/>
                </a:cubicBezTo>
                <a:cubicBezTo>
                  <a:pt x="402" y="274"/>
                  <a:pt x="402" y="273"/>
                  <a:pt x="403" y="273"/>
                </a:cubicBezTo>
                <a:moveTo>
                  <a:pt x="388" y="662"/>
                </a:moveTo>
                <a:cubicBezTo>
                  <a:pt x="388" y="777"/>
                  <a:pt x="388" y="777"/>
                  <a:pt x="388" y="777"/>
                </a:cubicBezTo>
                <a:cubicBezTo>
                  <a:pt x="339" y="774"/>
                  <a:pt x="294" y="730"/>
                  <a:pt x="261" y="662"/>
                </a:cubicBezTo>
                <a:lnTo>
                  <a:pt x="388" y="662"/>
                </a:lnTo>
                <a:close/>
                <a:moveTo>
                  <a:pt x="402" y="662"/>
                </a:moveTo>
                <a:cubicBezTo>
                  <a:pt x="502" y="662"/>
                  <a:pt x="502" y="662"/>
                  <a:pt x="502" y="662"/>
                </a:cubicBezTo>
                <a:cubicBezTo>
                  <a:pt x="499" y="668"/>
                  <a:pt x="501" y="677"/>
                  <a:pt x="503" y="682"/>
                </a:cubicBezTo>
                <a:cubicBezTo>
                  <a:pt x="506" y="689"/>
                  <a:pt x="508" y="693"/>
                  <a:pt x="512" y="694"/>
                </a:cubicBezTo>
                <a:cubicBezTo>
                  <a:pt x="481" y="745"/>
                  <a:pt x="443" y="774"/>
                  <a:pt x="402" y="777"/>
                </a:cubicBezTo>
                <a:lnTo>
                  <a:pt x="402" y="662"/>
                </a:lnTo>
                <a:close/>
                <a:moveTo>
                  <a:pt x="525" y="672"/>
                </a:moveTo>
                <a:cubicBezTo>
                  <a:pt x="522" y="674"/>
                  <a:pt x="518" y="677"/>
                  <a:pt x="517" y="678"/>
                </a:cubicBezTo>
                <a:cubicBezTo>
                  <a:pt x="516" y="676"/>
                  <a:pt x="515" y="672"/>
                  <a:pt x="514" y="670"/>
                </a:cubicBezTo>
                <a:cubicBezTo>
                  <a:pt x="516" y="670"/>
                  <a:pt x="518" y="670"/>
                  <a:pt x="521" y="670"/>
                </a:cubicBezTo>
                <a:cubicBezTo>
                  <a:pt x="523" y="670"/>
                  <a:pt x="524" y="670"/>
                  <a:pt x="525" y="670"/>
                </a:cubicBezTo>
                <a:cubicBezTo>
                  <a:pt x="525" y="670"/>
                  <a:pt x="525" y="671"/>
                  <a:pt x="525" y="672"/>
                </a:cubicBezTo>
                <a:moveTo>
                  <a:pt x="402" y="648"/>
                </a:moveTo>
                <a:cubicBezTo>
                  <a:pt x="402" y="630"/>
                  <a:pt x="402" y="630"/>
                  <a:pt x="402" y="630"/>
                </a:cubicBezTo>
                <a:cubicBezTo>
                  <a:pt x="404" y="631"/>
                  <a:pt x="406" y="631"/>
                  <a:pt x="409" y="631"/>
                </a:cubicBezTo>
                <a:cubicBezTo>
                  <a:pt x="429" y="631"/>
                  <a:pt x="450" y="624"/>
                  <a:pt x="465" y="619"/>
                </a:cubicBezTo>
                <a:cubicBezTo>
                  <a:pt x="470" y="617"/>
                  <a:pt x="475" y="616"/>
                  <a:pt x="478" y="615"/>
                </a:cubicBezTo>
                <a:cubicBezTo>
                  <a:pt x="478" y="615"/>
                  <a:pt x="478" y="615"/>
                  <a:pt x="479" y="615"/>
                </a:cubicBezTo>
                <a:cubicBezTo>
                  <a:pt x="481" y="615"/>
                  <a:pt x="485" y="619"/>
                  <a:pt x="488" y="624"/>
                </a:cubicBezTo>
                <a:cubicBezTo>
                  <a:pt x="496" y="633"/>
                  <a:pt x="507" y="646"/>
                  <a:pt x="529" y="647"/>
                </a:cubicBezTo>
                <a:cubicBezTo>
                  <a:pt x="530" y="647"/>
                  <a:pt x="531" y="647"/>
                  <a:pt x="532" y="647"/>
                </a:cubicBezTo>
                <a:cubicBezTo>
                  <a:pt x="533" y="647"/>
                  <a:pt x="535" y="647"/>
                  <a:pt x="536" y="647"/>
                </a:cubicBezTo>
                <a:cubicBezTo>
                  <a:pt x="536" y="647"/>
                  <a:pt x="536" y="648"/>
                  <a:pt x="536" y="648"/>
                </a:cubicBezTo>
                <a:lnTo>
                  <a:pt x="402" y="648"/>
                </a:lnTo>
                <a:close/>
                <a:moveTo>
                  <a:pt x="669" y="130"/>
                </a:moveTo>
                <a:cubicBezTo>
                  <a:pt x="553" y="130"/>
                  <a:pt x="553" y="130"/>
                  <a:pt x="553" y="130"/>
                </a:cubicBezTo>
                <a:cubicBezTo>
                  <a:pt x="554" y="128"/>
                  <a:pt x="555" y="126"/>
                  <a:pt x="556" y="124"/>
                </a:cubicBezTo>
                <a:cubicBezTo>
                  <a:pt x="560" y="112"/>
                  <a:pt x="560" y="87"/>
                  <a:pt x="556" y="50"/>
                </a:cubicBezTo>
                <a:cubicBezTo>
                  <a:pt x="598" y="69"/>
                  <a:pt x="636" y="97"/>
                  <a:pt x="669" y="130"/>
                </a:cubicBezTo>
                <a:moveTo>
                  <a:pt x="395" y="14"/>
                </a:moveTo>
                <a:cubicBezTo>
                  <a:pt x="401" y="14"/>
                  <a:pt x="407" y="14"/>
                  <a:pt x="413" y="15"/>
                </a:cubicBezTo>
                <a:cubicBezTo>
                  <a:pt x="414" y="15"/>
                  <a:pt x="414" y="15"/>
                  <a:pt x="415" y="15"/>
                </a:cubicBezTo>
                <a:cubicBezTo>
                  <a:pt x="420" y="15"/>
                  <a:pt x="425" y="15"/>
                  <a:pt x="431" y="16"/>
                </a:cubicBezTo>
                <a:cubicBezTo>
                  <a:pt x="432" y="16"/>
                  <a:pt x="433" y="16"/>
                  <a:pt x="434" y="16"/>
                </a:cubicBezTo>
                <a:cubicBezTo>
                  <a:pt x="439" y="17"/>
                  <a:pt x="443" y="17"/>
                  <a:pt x="448" y="18"/>
                </a:cubicBezTo>
                <a:cubicBezTo>
                  <a:pt x="450" y="18"/>
                  <a:pt x="452" y="18"/>
                  <a:pt x="453" y="19"/>
                </a:cubicBezTo>
                <a:cubicBezTo>
                  <a:pt x="457" y="19"/>
                  <a:pt x="462" y="20"/>
                  <a:pt x="466" y="21"/>
                </a:cubicBezTo>
                <a:cubicBezTo>
                  <a:pt x="468" y="21"/>
                  <a:pt x="470" y="22"/>
                  <a:pt x="472" y="22"/>
                </a:cubicBezTo>
                <a:cubicBezTo>
                  <a:pt x="476" y="23"/>
                  <a:pt x="480" y="24"/>
                  <a:pt x="484" y="25"/>
                </a:cubicBezTo>
                <a:cubicBezTo>
                  <a:pt x="486" y="25"/>
                  <a:pt x="489" y="26"/>
                  <a:pt x="492" y="27"/>
                </a:cubicBezTo>
                <a:cubicBezTo>
                  <a:pt x="495" y="28"/>
                  <a:pt x="498" y="28"/>
                  <a:pt x="501" y="29"/>
                </a:cubicBezTo>
                <a:cubicBezTo>
                  <a:pt x="505" y="30"/>
                  <a:pt x="508" y="31"/>
                  <a:pt x="511" y="32"/>
                </a:cubicBezTo>
                <a:cubicBezTo>
                  <a:pt x="514" y="33"/>
                  <a:pt x="516" y="34"/>
                  <a:pt x="519" y="35"/>
                </a:cubicBezTo>
                <a:cubicBezTo>
                  <a:pt x="523" y="36"/>
                  <a:pt x="527" y="38"/>
                  <a:pt x="531" y="39"/>
                </a:cubicBezTo>
                <a:cubicBezTo>
                  <a:pt x="532" y="40"/>
                  <a:pt x="534" y="40"/>
                  <a:pt x="536" y="41"/>
                </a:cubicBezTo>
                <a:cubicBezTo>
                  <a:pt x="538" y="42"/>
                  <a:pt x="539" y="43"/>
                  <a:pt x="541" y="43"/>
                </a:cubicBezTo>
                <a:cubicBezTo>
                  <a:pt x="543" y="58"/>
                  <a:pt x="544" y="71"/>
                  <a:pt x="545" y="83"/>
                </a:cubicBezTo>
                <a:cubicBezTo>
                  <a:pt x="544" y="82"/>
                  <a:pt x="543" y="81"/>
                  <a:pt x="542" y="80"/>
                </a:cubicBezTo>
                <a:cubicBezTo>
                  <a:pt x="537" y="74"/>
                  <a:pt x="529" y="71"/>
                  <a:pt x="520" y="71"/>
                </a:cubicBezTo>
                <a:cubicBezTo>
                  <a:pt x="519" y="71"/>
                  <a:pt x="519" y="71"/>
                  <a:pt x="519" y="71"/>
                </a:cubicBezTo>
                <a:cubicBezTo>
                  <a:pt x="516" y="71"/>
                  <a:pt x="512" y="71"/>
                  <a:pt x="508" y="72"/>
                </a:cubicBezTo>
                <a:cubicBezTo>
                  <a:pt x="507" y="72"/>
                  <a:pt x="507" y="72"/>
                  <a:pt x="507" y="72"/>
                </a:cubicBezTo>
                <a:cubicBezTo>
                  <a:pt x="490" y="73"/>
                  <a:pt x="466" y="78"/>
                  <a:pt x="462" y="92"/>
                </a:cubicBezTo>
                <a:cubicBezTo>
                  <a:pt x="460" y="97"/>
                  <a:pt x="461" y="106"/>
                  <a:pt x="474" y="116"/>
                </a:cubicBezTo>
                <a:cubicBezTo>
                  <a:pt x="487" y="124"/>
                  <a:pt x="488" y="135"/>
                  <a:pt x="486" y="142"/>
                </a:cubicBezTo>
                <a:cubicBezTo>
                  <a:pt x="486" y="143"/>
                  <a:pt x="484" y="149"/>
                  <a:pt x="478" y="149"/>
                </a:cubicBezTo>
                <a:cubicBezTo>
                  <a:pt x="478" y="149"/>
                  <a:pt x="477" y="149"/>
                  <a:pt x="476" y="149"/>
                </a:cubicBezTo>
                <a:cubicBezTo>
                  <a:pt x="462" y="146"/>
                  <a:pt x="450" y="151"/>
                  <a:pt x="446" y="161"/>
                </a:cubicBezTo>
                <a:cubicBezTo>
                  <a:pt x="445" y="164"/>
                  <a:pt x="444" y="167"/>
                  <a:pt x="445" y="170"/>
                </a:cubicBezTo>
                <a:cubicBezTo>
                  <a:pt x="440" y="166"/>
                  <a:pt x="435" y="163"/>
                  <a:pt x="428" y="163"/>
                </a:cubicBezTo>
                <a:cubicBezTo>
                  <a:pt x="425" y="163"/>
                  <a:pt x="423" y="163"/>
                  <a:pt x="420" y="164"/>
                </a:cubicBezTo>
                <a:cubicBezTo>
                  <a:pt x="414" y="166"/>
                  <a:pt x="410" y="169"/>
                  <a:pt x="409" y="173"/>
                </a:cubicBezTo>
                <a:cubicBezTo>
                  <a:pt x="405" y="182"/>
                  <a:pt x="411" y="191"/>
                  <a:pt x="418" y="202"/>
                </a:cubicBezTo>
                <a:cubicBezTo>
                  <a:pt x="425" y="213"/>
                  <a:pt x="432" y="225"/>
                  <a:pt x="428" y="234"/>
                </a:cubicBezTo>
                <a:cubicBezTo>
                  <a:pt x="421" y="245"/>
                  <a:pt x="410" y="254"/>
                  <a:pt x="398" y="260"/>
                </a:cubicBezTo>
                <a:cubicBezTo>
                  <a:pt x="398" y="260"/>
                  <a:pt x="398" y="260"/>
                  <a:pt x="398" y="260"/>
                </a:cubicBezTo>
                <a:cubicBezTo>
                  <a:pt x="396" y="261"/>
                  <a:pt x="395" y="262"/>
                  <a:pt x="393" y="262"/>
                </a:cubicBezTo>
                <a:cubicBezTo>
                  <a:pt x="393" y="263"/>
                  <a:pt x="392" y="263"/>
                  <a:pt x="392" y="263"/>
                </a:cubicBezTo>
                <a:cubicBezTo>
                  <a:pt x="383" y="267"/>
                  <a:pt x="373" y="269"/>
                  <a:pt x="365" y="270"/>
                </a:cubicBezTo>
                <a:cubicBezTo>
                  <a:pt x="341" y="273"/>
                  <a:pt x="343" y="287"/>
                  <a:pt x="344" y="300"/>
                </a:cubicBezTo>
                <a:cubicBezTo>
                  <a:pt x="344" y="305"/>
                  <a:pt x="345" y="309"/>
                  <a:pt x="344" y="315"/>
                </a:cubicBezTo>
                <a:cubicBezTo>
                  <a:pt x="344" y="338"/>
                  <a:pt x="343" y="352"/>
                  <a:pt x="340" y="355"/>
                </a:cubicBezTo>
                <a:cubicBezTo>
                  <a:pt x="339" y="355"/>
                  <a:pt x="337" y="353"/>
                  <a:pt x="333" y="349"/>
                </a:cubicBezTo>
                <a:cubicBezTo>
                  <a:pt x="326" y="341"/>
                  <a:pt x="320" y="338"/>
                  <a:pt x="314" y="338"/>
                </a:cubicBezTo>
                <a:cubicBezTo>
                  <a:pt x="310" y="338"/>
                  <a:pt x="307" y="339"/>
                  <a:pt x="305" y="343"/>
                </a:cubicBezTo>
                <a:cubicBezTo>
                  <a:pt x="296" y="355"/>
                  <a:pt x="307" y="389"/>
                  <a:pt x="309" y="395"/>
                </a:cubicBezTo>
                <a:cubicBezTo>
                  <a:pt x="316" y="416"/>
                  <a:pt x="350" y="440"/>
                  <a:pt x="375" y="458"/>
                </a:cubicBezTo>
                <a:cubicBezTo>
                  <a:pt x="376" y="458"/>
                  <a:pt x="376" y="458"/>
                  <a:pt x="376" y="458"/>
                </a:cubicBezTo>
                <a:cubicBezTo>
                  <a:pt x="312" y="440"/>
                  <a:pt x="276" y="416"/>
                  <a:pt x="277" y="392"/>
                </a:cubicBezTo>
                <a:cubicBezTo>
                  <a:pt x="278" y="373"/>
                  <a:pt x="285" y="367"/>
                  <a:pt x="292" y="361"/>
                </a:cubicBezTo>
                <a:cubicBezTo>
                  <a:pt x="298" y="356"/>
                  <a:pt x="306" y="349"/>
                  <a:pt x="302" y="334"/>
                </a:cubicBezTo>
                <a:cubicBezTo>
                  <a:pt x="296" y="315"/>
                  <a:pt x="279" y="309"/>
                  <a:pt x="269" y="307"/>
                </a:cubicBezTo>
                <a:cubicBezTo>
                  <a:pt x="275" y="267"/>
                  <a:pt x="261" y="260"/>
                  <a:pt x="256" y="258"/>
                </a:cubicBezTo>
                <a:cubicBezTo>
                  <a:pt x="254" y="258"/>
                  <a:pt x="252" y="258"/>
                  <a:pt x="250" y="258"/>
                </a:cubicBezTo>
                <a:cubicBezTo>
                  <a:pt x="230" y="258"/>
                  <a:pt x="190" y="284"/>
                  <a:pt x="183" y="299"/>
                </a:cubicBezTo>
                <a:cubicBezTo>
                  <a:pt x="180" y="305"/>
                  <a:pt x="179" y="311"/>
                  <a:pt x="177" y="317"/>
                </a:cubicBezTo>
                <a:cubicBezTo>
                  <a:pt x="175" y="325"/>
                  <a:pt x="173" y="333"/>
                  <a:pt x="169" y="338"/>
                </a:cubicBezTo>
                <a:cubicBezTo>
                  <a:pt x="166" y="330"/>
                  <a:pt x="163" y="310"/>
                  <a:pt x="159" y="279"/>
                </a:cubicBezTo>
                <a:cubicBezTo>
                  <a:pt x="157" y="267"/>
                  <a:pt x="157" y="266"/>
                  <a:pt x="156" y="264"/>
                </a:cubicBezTo>
                <a:cubicBezTo>
                  <a:pt x="155" y="262"/>
                  <a:pt x="149" y="251"/>
                  <a:pt x="144" y="242"/>
                </a:cubicBezTo>
                <a:cubicBezTo>
                  <a:pt x="143" y="240"/>
                  <a:pt x="141" y="238"/>
                  <a:pt x="139" y="238"/>
                </a:cubicBezTo>
                <a:cubicBezTo>
                  <a:pt x="133" y="237"/>
                  <a:pt x="115" y="234"/>
                  <a:pt x="107" y="229"/>
                </a:cubicBezTo>
                <a:cubicBezTo>
                  <a:pt x="104" y="228"/>
                  <a:pt x="102" y="227"/>
                  <a:pt x="99" y="229"/>
                </a:cubicBezTo>
                <a:cubicBezTo>
                  <a:pt x="97" y="230"/>
                  <a:pt x="96" y="232"/>
                  <a:pt x="96" y="235"/>
                </a:cubicBezTo>
                <a:cubicBezTo>
                  <a:pt x="96" y="248"/>
                  <a:pt x="95" y="266"/>
                  <a:pt x="94" y="272"/>
                </a:cubicBezTo>
                <a:cubicBezTo>
                  <a:pt x="90" y="279"/>
                  <a:pt x="73" y="304"/>
                  <a:pt x="48" y="360"/>
                </a:cubicBezTo>
                <a:cubicBezTo>
                  <a:pt x="39" y="383"/>
                  <a:pt x="34" y="415"/>
                  <a:pt x="33" y="450"/>
                </a:cubicBezTo>
                <a:cubicBezTo>
                  <a:pt x="34" y="435"/>
                  <a:pt x="39" y="420"/>
                  <a:pt x="46" y="402"/>
                </a:cubicBezTo>
                <a:cubicBezTo>
                  <a:pt x="47" y="403"/>
                  <a:pt x="48" y="403"/>
                  <a:pt x="50" y="403"/>
                </a:cubicBezTo>
                <a:cubicBezTo>
                  <a:pt x="54" y="403"/>
                  <a:pt x="54" y="403"/>
                  <a:pt x="54" y="403"/>
                </a:cubicBezTo>
                <a:cubicBezTo>
                  <a:pt x="51" y="406"/>
                  <a:pt x="48" y="412"/>
                  <a:pt x="46" y="429"/>
                </a:cubicBezTo>
                <a:cubicBezTo>
                  <a:pt x="45" y="443"/>
                  <a:pt x="44" y="458"/>
                  <a:pt x="46" y="469"/>
                </a:cubicBezTo>
                <a:cubicBezTo>
                  <a:pt x="48" y="488"/>
                  <a:pt x="54" y="497"/>
                  <a:pt x="64" y="497"/>
                </a:cubicBezTo>
                <a:cubicBezTo>
                  <a:pt x="64" y="497"/>
                  <a:pt x="64" y="497"/>
                  <a:pt x="65" y="497"/>
                </a:cubicBezTo>
                <a:cubicBezTo>
                  <a:pt x="76" y="496"/>
                  <a:pt x="81" y="483"/>
                  <a:pt x="80" y="459"/>
                </a:cubicBezTo>
                <a:cubicBezTo>
                  <a:pt x="80" y="459"/>
                  <a:pt x="77" y="413"/>
                  <a:pt x="65" y="403"/>
                </a:cubicBezTo>
                <a:cubicBezTo>
                  <a:pt x="194" y="403"/>
                  <a:pt x="194" y="403"/>
                  <a:pt x="194" y="403"/>
                </a:cubicBezTo>
                <a:cubicBezTo>
                  <a:pt x="194" y="443"/>
                  <a:pt x="198" y="482"/>
                  <a:pt x="204" y="519"/>
                </a:cubicBezTo>
                <a:cubicBezTo>
                  <a:pt x="46" y="519"/>
                  <a:pt x="46" y="519"/>
                  <a:pt x="46" y="519"/>
                </a:cubicBezTo>
                <a:cubicBezTo>
                  <a:pt x="45" y="519"/>
                  <a:pt x="45" y="519"/>
                  <a:pt x="44" y="519"/>
                </a:cubicBezTo>
                <a:cubicBezTo>
                  <a:pt x="38" y="498"/>
                  <a:pt x="35" y="482"/>
                  <a:pt x="33" y="468"/>
                </a:cubicBezTo>
                <a:cubicBezTo>
                  <a:pt x="34" y="487"/>
                  <a:pt x="36" y="506"/>
                  <a:pt x="39" y="526"/>
                </a:cubicBezTo>
                <a:cubicBezTo>
                  <a:pt x="39" y="526"/>
                  <a:pt x="39" y="526"/>
                  <a:pt x="39" y="526"/>
                </a:cubicBezTo>
                <a:cubicBezTo>
                  <a:pt x="39" y="526"/>
                  <a:pt x="39" y="527"/>
                  <a:pt x="39" y="527"/>
                </a:cubicBezTo>
                <a:cubicBezTo>
                  <a:pt x="39" y="530"/>
                  <a:pt x="40" y="533"/>
                  <a:pt x="40" y="536"/>
                </a:cubicBezTo>
                <a:cubicBezTo>
                  <a:pt x="40" y="535"/>
                  <a:pt x="39" y="533"/>
                  <a:pt x="39" y="532"/>
                </a:cubicBezTo>
                <a:cubicBezTo>
                  <a:pt x="38" y="529"/>
                  <a:pt x="37" y="526"/>
                  <a:pt x="36" y="523"/>
                </a:cubicBezTo>
                <a:cubicBezTo>
                  <a:pt x="35" y="521"/>
                  <a:pt x="34" y="520"/>
                  <a:pt x="34" y="518"/>
                </a:cubicBezTo>
                <a:cubicBezTo>
                  <a:pt x="32" y="513"/>
                  <a:pt x="31" y="509"/>
                  <a:pt x="30" y="505"/>
                </a:cubicBezTo>
                <a:cubicBezTo>
                  <a:pt x="29" y="504"/>
                  <a:pt x="29" y="503"/>
                  <a:pt x="28" y="501"/>
                </a:cubicBezTo>
                <a:cubicBezTo>
                  <a:pt x="27" y="496"/>
                  <a:pt x="26" y="492"/>
                  <a:pt x="25" y="487"/>
                </a:cubicBezTo>
                <a:cubicBezTo>
                  <a:pt x="24" y="486"/>
                  <a:pt x="24" y="485"/>
                  <a:pt x="24" y="484"/>
                </a:cubicBezTo>
                <a:cubicBezTo>
                  <a:pt x="23" y="479"/>
                  <a:pt x="22" y="474"/>
                  <a:pt x="21" y="469"/>
                </a:cubicBezTo>
                <a:cubicBezTo>
                  <a:pt x="21" y="468"/>
                  <a:pt x="20" y="467"/>
                  <a:pt x="20" y="467"/>
                </a:cubicBezTo>
                <a:cubicBezTo>
                  <a:pt x="19" y="461"/>
                  <a:pt x="18" y="456"/>
                  <a:pt x="18" y="451"/>
                </a:cubicBezTo>
                <a:cubicBezTo>
                  <a:pt x="18" y="450"/>
                  <a:pt x="17" y="450"/>
                  <a:pt x="17" y="449"/>
                </a:cubicBezTo>
                <a:cubicBezTo>
                  <a:pt x="17" y="444"/>
                  <a:pt x="16" y="438"/>
                  <a:pt x="15" y="433"/>
                </a:cubicBezTo>
                <a:cubicBezTo>
                  <a:pt x="15" y="432"/>
                  <a:pt x="15" y="432"/>
                  <a:pt x="15" y="431"/>
                </a:cubicBezTo>
                <a:cubicBezTo>
                  <a:pt x="15" y="426"/>
                  <a:pt x="14" y="420"/>
                  <a:pt x="14" y="414"/>
                </a:cubicBezTo>
                <a:cubicBezTo>
                  <a:pt x="14" y="414"/>
                  <a:pt x="14" y="414"/>
                  <a:pt x="14" y="413"/>
                </a:cubicBezTo>
                <a:cubicBezTo>
                  <a:pt x="14" y="407"/>
                  <a:pt x="14" y="402"/>
                  <a:pt x="14" y="396"/>
                </a:cubicBezTo>
                <a:cubicBezTo>
                  <a:pt x="14" y="186"/>
                  <a:pt x="185" y="14"/>
                  <a:pt x="395" y="14"/>
                </a:cubicBezTo>
                <a:moveTo>
                  <a:pt x="122" y="662"/>
                </a:moveTo>
                <a:cubicBezTo>
                  <a:pt x="246" y="662"/>
                  <a:pt x="246" y="662"/>
                  <a:pt x="246" y="662"/>
                </a:cubicBezTo>
                <a:cubicBezTo>
                  <a:pt x="248" y="666"/>
                  <a:pt x="250" y="670"/>
                  <a:pt x="252" y="674"/>
                </a:cubicBezTo>
                <a:cubicBezTo>
                  <a:pt x="275" y="720"/>
                  <a:pt x="302" y="753"/>
                  <a:pt x="333" y="772"/>
                </a:cubicBezTo>
                <a:cubicBezTo>
                  <a:pt x="251" y="759"/>
                  <a:pt x="178" y="719"/>
                  <a:pt x="122" y="662"/>
                </a:cubicBezTo>
                <a:moveTo>
                  <a:pt x="458" y="772"/>
                </a:moveTo>
                <a:cubicBezTo>
                  <a:pt x="487" y="754"/>
                  <a:pt x="514" y="723"/>
                  <a:pt x="536" y="680"/>
                </a:cubicBezTo>
                <a:cubicBezTo>
                  <a:pt x="541" y="676"/>
                  <a:pt x="544" y="671"/>
                  <a:pt x="543" y="667"/>
                </a:cubicBezTo>
                <a:cubicBezTo>
                  <a:pt x="543" y="666"/>
                  <a:pt x="543" y="666"/>
                  <a:pt x="543" y="666"/>
                </a:cubicBezTo>
                <a:cubicBezTo>
                  <a:pt x="544" y="664"/>
                  <a:pt x="544" y="663"/>
                  <a:pt x="545" y="662"/>
                </a:cubicBezTo>
                <a:cubicBezTo>
                  <a:pt x="605" y="662"/>
                  <a:pt x="605" y="662"/>
                  <a:pt x="605" y="662"/>
                </a:cubicBezTo>
                <a:cubicBezTo>
                  <a:pt x="603" y="663"/>
                  <a:pt x="600" y="665"/>
                  <a:pt x="597" y="667"/>
                </a:cubicBezTo>
                <a:cubicBezTo>
                  <a:pt x="594" y="669"/>
                  <a:pt x="592" y="670"/>
                  <a:pt x="589" y="672"/>
                </a:cubicBezTo>
                <a:cubicBezTo>
                  <a:pt x="585" y="674"/>
                  <a:pt x="585" y="674"/>
                  <a:pt x="585" y="674"/>
                </a:cubicBezTo>
                <a:cubicBezTo>
                  <a:pt x="570" y="684"/>
                  <a:pt x="561" y="689"/>
                  <a:pt x="565" y="697"/>
                </a:cubicBezTo>
                <a:cubicBezTo>
                  <a:pt x="566" y="700"/>
                  <a:pt x="570" y="702"/>
                  <a:pt x="574" y="702"/>
                </a:cubicBezTo>
                <a:cubicBezTo>
                  <a:pt x="585" y="702"/>
                  <a:pt x="613" y="684"/>
                  <a:pt x="619" y="673"/>
                </a:cubicBezTo>
                <a:cubicBezTo>
                  <a:pt x="622" y="668"/>
                  <a:pt x="621" y="664"/>
                  <a:pt x="619" y="662"/>
                </a:cubicBezTo>
                <a:cubicBezTo>
                  <a:pt x="669" y="662"/>
                  <a:pt x="669" y="662"/>
                  <a:pt x="669" y="662"/>
                </a:cubicBezTo>
                <a:cubicBezTo>
                  <a:pt x="613" y="719"/>
                  <a:pt x="540" y="759"/>
                  <a:pt x="458" y="772"/>
                </a:cubicBezTo>
              </a:path>
            </a:pathLst>
          </a:custGeom>
          <a:solidFill>
            <a:srgbClr val="FFFFFF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0A64EE-F565-4735-9899-DB147F853AE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10862930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Here I am trying to build a bank network system and I hope it will be friendly user interface and easy to update .In this networking system are used by all banking user can use by shared their data very easily. </a:t>
            </a:r>
          </a:p>
          <a:p>
            <a:r>
              <a:rPr lang="en-US" sz="1600" dirty="0"/>
              <a:t>So that every user to take about network structure &amp; security of banking system instantly anywhere . </a:t>
            </a:r>
          </a:p>
          <a:p>
            <a:pPr marL="0" indent="0">
              <a:buNone/>
            </a:pPr>
            <a:r>
              <a:rPr lang="en-US" sz="1600" dirty="0"/>
              <a:t>Here I use an </a:t>
            </a:r>
            <a:r>
              <a:rPr lang="en-US" sz="1600" dirty="0" err="1"/>
              <a:t>ip</a:t>
            </a:r>
            <a:r>
              <a:rPr lang="en-US" sz="1600" dirty="0"/>
              <a:t> 192.0.0.0 and we completed 10 network ,it cost almost 300 host so it is </a:t>
            </a:r>
          </a:p>
          <a:p>
            <a:pPr marL="0" indent="0">
              <a:buNone/>
            </a:pPr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network take 101 host </a:t>
            </a:r>
          </a:p>
          <a:p>
            <a:pPr marL="0" indent="0">
              <a:buNone/>
            </a:pPr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network take 50 host </a:t>
            </a:r>
          </a:p>
          <a:p>
            <a:pPr marL="0" indent="0">
              <a:buNone/>
            </a:pPr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network take 35 host </a:t>
            </a:r>
          </a:p>
          <a:p>
            <a:pPr marL="0" indent="0">
              <a:buNone/>
            </a:pPr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network take 30 host </a:t>
            </a:r>
          </a:p>
          <a:p>
            <a:pPr marL="0" indent="0">
              <a:buNone/>
            </a:pPr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network take 25 host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00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was your process?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4693C-00AE-4FB4-8297-1A9F3C484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066538" y="-1008287"/>
            <a:ext cx="4841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NEW THINGS I’VE LEARNED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5168" y="2336873"/>
            <a:ext cx="4698358" cy="359931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Wireless configuration.</a:t>
            </a:r>
          </a:p>
          <a:p>
            <a:pPr lvl="0"/>
            <a:r>
              <a:rPr lang="en-US" dirty="0"/>
              <a:t>Adding a server to the network.</a:t>
            </a:r>
          </a:p>
          <a:p>
            <a:pPr lvl="0"/>
            <a:r>
              <a:rPr lang="en-US" dirty="0"/>
              <a:t>Adding wireless laptops and smartphones on the network.</a:t>
            </a:r>
          </a:p>
          <a:p>
            <a:pPr lvl="0"/>
            <a:r>
              <a:rPr lang="en-US" dirty="0"/>
              <a:t>Increase the complexity of the network to a more realistic tier.</a:t>
            </a:r>
          </a:p>
          <a:p>
            <a:pPr lvl="0"/>
            <a:r>
              <a:rPr lang="en-US" dirty="0"/>
              <a:t>Adding new components in the network such as wireless router and smartphones.</a:t>
            </a:r>
          </a:p>
          <a:p>
            <a:endParaRPr lang="en-US" sz="1500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2156D0-6F4A-42D2-ABEC-4B96A3D80B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632596" y="2084832"/>
            <a:ext cx="6016786" cy="3384442"/>
          </a:xfr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68BC-1219-437E-9C4D-0E01DDBE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379AC6-7ED9-4EFC-9112-65D10F7B2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378" y="2455768"/>
            <a:ext cx="4026107" cy="36831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4CCDC-0675-40D8-AEF5-F7E9EC3116BA}"/>
              </a:ext>
            </a:extLst>
          </p:cNvPr>
          <p:cNvSpPr txBox="1"/>
          <p:nvPr/>
        </p:nvSpPr>
        <p:spPr>
          <a:xfrm>
            <a:off x="978409" y="3429000"/>
            <a:ext cx="5117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ping any device to any other device with this network </a:t>
            </a:r>
            <a:r>
              <a:rPr lang="en-US" dirty="0" err="1"/>
              <a:t>i</a:t>
            </a:r>
            <a:r>
              <a:rPr lang="en-US" dirty="0"/>
              <a:t> use her totally  static routing for this bank t think it was a challenge for me to connect all network by static network so I tried and </a:t>
            </a:r>
            <a:r>
              <a:rPr lang="en-US" dirty="0" err="1"/>
              <a:t>alhumdulillah</a:t>
            </a:r>
            <a:r>
              <a:rPr lang="en-US" dirty="0"/>
              <a:t> its done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4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3DA1-0CBD-4CD2-92CA-2D6FC5BC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THANKYOU VERY MUCH SIR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AB8D2-5F1C-4362-97F5-E9A81269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59" y="2727791"/>
            <a:ext cx="4581805" cy="30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1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purl.org/dc/elements/1.1/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561</Words>
  <Application>Microsoft Office PowerPoint</Application>
  <PresentationFormat>Widescreen</PresentationFormat>
  <Paragraphs>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Tw Cen MT</vt:lpstr>
      <vt:lpstr>Tw Cen MT Condensed</vt:lpstr>
      <vt:lpstr>Wingdings 3</vt:lpstr>
      <vt:lpstr>Integral</vt:lpstr>
      <vt:lpstr>NETWORK PROJECT of a bank </vt:lpstr>
      <vt:lpstr>ABOUT ME</vt:lpstr>
      <vt:lpstr>Purpose</vt:lpstr>
      <vt:lpstr>INTRODUCTION TO MY NETWORK</vt:lpstr>
      <vt:lpstr>What was your process?</vt:lpstr>
      <vt:lpstr>NEW THINGS I’VE LEARNED WORKING?</vt:lpstr>
      <vt:lpstr>result</vt:lpstr>
      <vt:lpstr>THANKYOU VERY MUCH SIR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2021-12-01T18:40:40Z</dcterms:created>
  <dcterms:modified xsi:type="dcterms:W3CDTF">2021-12-06T11:09:08Z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