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1A6-4C1E-4257-B8DD-F6C001E5350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157-C20B-4432-83A2-D674F78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0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1A6-4C1E-4257-B8DD-F6C001E5350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157-C20B-4432-83A2-D674F78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0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1A6-4C1E-4257-B8DD-F6C001E5350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157-C20B-4432-83A2-D674F78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1A6-4C1E-4257-B8DD-F6C001E5350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157-C20B-4432-83A2-D674F78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7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1A6-4C1E-4257-B8DD-F6C001E5350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157-C20B-4432-83A2-D674F78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1A6-4C1E-4257-B8DD-F6C001E5350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157-C20B-4432-83A2-D674F78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1A6-4C1E-4257-B8DD-F6C001E5350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157-C20B-4432-83A2-D674F78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2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1A6-4C1E-4257-B8DD-F6C001E5350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157-C20B-4432-83A2-D674F78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5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1A6-4C1E-4257-B8DD-F6C001E5350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157-C20B-4432-83A2-D674F78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1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1A6-4C1E-4257-B8DD-F6C001E5350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157-C20B-4432-83A2-D674F78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1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5B1A6-4C1E-4257-B8DD-F6C001E5350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157-C20B-4432-83A2-D674F78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7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5B1A6-4C1E-4257-B8DD-F6C001E5350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1157-C20B-4432-83A2-D674F7826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5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Assignment 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8839199" cy="4525963"/>
          </a:xfrm>
        </p:spPr>
      </p:pic>
    </p:spTree>
    <p:extLst>
      <p:ext uri="{BB962C8B-B14F-4D97-AF65-F5344CB8AC3E}">
        <p14:creationId xmlns:p14="http://schemas.microsoft.com/office/powerpoint/2010/main" val="406173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4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Assignment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Ratna Akter</dc:creator>
  <cp:lastModifiedBy>Md. Robiul Islam</cp:lastModifiedBy>
  <cp:revision>3</cp:revision>
  <dcterms:created xsi:type="dcterms:W3CDTF">2022-09-30T15:02:18Z</dcterms:created>
  <dcterms:modified xsi:type="dcterms:W3CDTF">2022-11-11T15:59:16Z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2022-11-11T15:58:43Z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0569ed28-c63b-46fd-aae0-da4f330f80ff</vt:lpwstr>
  </property>
  <property fmtid="{D5CDD505-2E9C-101B-9397-08002B2CF9AE}" pid="7" name="MSIP_Label_defa4170-0d19-0005-0004-bc88714345d2_ActionId">
    <vt:lpwstr>3d1c2e6c-b9b8-4526-8bfe-99efaa6f6e90</vt:lpwstr>
  </property>
  <property fmtid="{D5CDD505-2E9C-101B-9397-08002B2CF9AE}" pid="8" name="MSIP_Label_defa4170-0d19-0005-0004-bc88714345d2_ContentBits">
    <vt:lpwstr>0</vt:lpwstr>
  </property>
</Properties>
</file>