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jdOJDx0xGkQ4pu3H2Q/KcizWmT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2B0E8-2298-47BD-A263-B6782EB31A58}" v="799" dt="2019-10-10T19:40:0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23ecd42d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223ecd42d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24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23ecd42d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6223ecd42d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23ecd42d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6223ecd42d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23ecd42d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223ecd42d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223ecd42d_0_795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6223ecd42d_0_795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6223ecd42d_0_795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6223ecd42d_0_795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g6223ecd42d_0_795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6223ecd42d_0_7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223ecd42d_0_838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223ecd42d_0_838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6223ecd42d_0_838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6223ecd42d_0_8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23ecd42d_0_8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23ecd42d_0_8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6223ecd42d_0_8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6223ecd42d_0_8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6223ecd42d_0_8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6223ecd42d_0_8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6223ecd42d_0_80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6223ecd42d_0_802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g6223ecd42d_0_8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6223ecd42d_0_80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6223ecd42d_0_80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6223ecd42d_0_806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6223ecd42d_0_8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6223ecd42d_0_81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6223ecd42d_0_81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223ecd42d_0_811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223ecd42d_0_811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223ecd42d_0_8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23ecd42d_0_81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223ecd42d_0_8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6223ecd42d_0_820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6223ecd42d_0_820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g6223ecd42d_0_820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g6223ecd42d_0_8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223ecd42d_0_825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223ecd42d_0_8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223ecd42d_0_828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6223ecd42d_0_828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6223ecd42d_0_828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g6223ecd42d_0_828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6223ecd42d_0_828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6223ecd42d_0_8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223ecd42d_0_835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6223ecd42d_0_8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223ecd42d_0_79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6223ecd42d_0_79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6223ecd42d_0_7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/>
          <p:nvPr/>
        </p:nvSpPr>
        <p:spPr>
          <a:xfrm>
            <a:off x="358650" y="434400"/>
            <a:ext cx="11474700" cy="59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3958241" y="1080551"/>
            <a:ext cx="73191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US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Pentominoes</a:t>
            </a:r>
            <a:br>
              <a:rPr lang="en-US" dirty="0">
                <a:latin typeface="Times New Roman"/>
                <a:ea typeface="Times New Roman"/>
                <a:cs typeface="Times New Roman"/>
              </a:rPr>
            </a:br>
            <a:endParaRPr>
              <a:solidFill>
                <a:srgbClr val="3C78D8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3956891" y="4455545"/>
            <a:ext cx="732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2"/>
                </a:solidFill>
                <a:latin typeface="Times New Roman"/>
              </a:rPr>
              <a:t>PHASE 1</a:t>
            </a:r>
          </a:p>
        </p:txBody>
      </p:sp>
      <p:pic>
        <p:nvPicPr>
          <p:cNvPr id="72" name="Google Shape;72;p1" descr="A picture containing drawing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398" y="2049835"/>
            <a:ext cx="2758331" cy="27583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"/>
          <p:cNvCxnSpPr/>
          <p:nvPr/>
        </p:nvCxnSpPr>
        <p:spPr>
          <a:xfrm>
            <a:off x="3958251" y="4294753"/>
            <a:ext cx="71323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23ecd42d_0_8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Dancing Links Algorithm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6223ecd42d_0_871"/>
          <p:cNvSpPr txBox="1">
            <a:spLocks noGrp="1"/>
          </p:cNvSpPr>
          <p:nvPr>
            <p:ph type="body" idx="1"/>
          </p:nvPr>
        </p:nvSpPr>
        <p:spPr>
          <a:xfrm>
            <a:off x="1097280" y="1981426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It is our approach to Phase 2.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Might be faster… (We hope so)</a:t>
            </a:r>
            <a:endParaRPr sz="2000" dirty="0">
              <a:latin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If it does not work we will try to improve our backtracking and make it smarter.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Summarize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1097279" y="2328654"/>
            <a:ext cx="8007231" cy="284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-120650">
              <a:spcBef>
                <a:spcPts val="0"/>
              </a:spcBef>
              <a:buSzPts val="1900"/>
            </a:pPr>
            <a:r>
              <a:rPr lang="en-US" sz="2000" dirty="0">
                <a:latin typeface="Times New Roman"/>
              </a:rPr>
              <a:t> We have a working </a:t>
            </a:r>
            <a:r>
              <a:rPr lang="en-US" sz="2000">
                <a:latin typeface="Times New Roman"/>
              </a:rPr>
              <a:t>backtracking algorithm.</a:t>
            </a:r>
            <a:endParaRPr lang="en-US" sz="2000" dirty="0">
              <a:latin typeface="Times New Roman"/>
            </a:endParaRPr>
          </a:p>
          <a:p>
            <a:pPr marL="91440" indent="-120650">
              <a:spcBef>
                <a:spcPts val="1400"/>
              </a:spcBef>
              <a:buSzPts val="1900"/>
            </a:pPr>
            <a:r>
              <a:rPr lang="en-US" sz="2000" dirty="0">
                <a:latin typeface="Times New Roman"/>
              </a:rPr>
              <a:t> </a:t>
            </a:r>
            <a:r>
              <a:rPr lang="en-US" sz="2000">
                <a:latin typeface="Times New Roman"/>
              </a:rPr>
              <a:t>It can however still be improved  upon.</a:t>
            </a:r>
            <a:endParaRPr lang="en-US" sz="2000" dirty="0">
              <a:latin typeface="Times New Roman"/>
            </a:endParaRPr>
          </a:p>
          <a:p>
            <a:pPr marL="91440" indent="-120650">
              <a:spcBef>
                <a:spcPts val="1400"/>
              </a:spcBef>
              <a:buSzPts val="1900"/>
            </a:pPr>
            <a:r>
              <a:rPr lang="en-US" sz="2000">
                <a:latin typeface="Times New Roman"/>
              </a:rPr>
              <a:t> We will try to improve it (as second priority</a:t>
            </a:r>
            <a:r>
              <a:rPr lang="en-US" sz="2000" dirty="0">
                <a:latin typeface="Times New Roman"/>
              </a:rPr>
              <a:t>) </a:t>
            </a:r>
          </a:p>
          <a:p>
            <a:pPr marL="91440" indent="-120650">
              <a:spcBef>
                <a:spcPts val="1400"/>
              </a:spcBef>
              <a:buSzPts val="1900"/>
            </a:pPr>
            <a:r>
              <a:rPr lang="en-US" sz="2000">
                <a:latin typeface="Times New Roman"/>
              </a:rPr>
              <a:t> The backtracking works fine for a number of pentominoes up to </a:t>
            </a:r>
            <a:r>
              <a:rPr lang="en-US" sz="2000" dirty="0">
                <a:latin typeface="Times New Roman"/>
              </a:rPr>
              <a:t>11.</a:t>
            </a:r>
          </a:p>
          <a:p>
            <a:pPr marL="91440" indent="0">
              <a:spcBef>
                <a:spcPts val="1400"/>
              </a:spcBef>
              <a:buSzPts val="1900"/>
              <a:buNone/>
            </a:pPr>
            <a:endParaRPr lang="en-US" sz="2000" dirty="0">
              <a:latin typeface="Times New Roman"/>
            </a:endParaRPr>
          </a:p>
          <a:p>
            <a:pPr marL="0" indent="0">
              <a:spcBef>
                <a:spcPts val="1400"/>
              </a:spcBef>
              <a:buSzPts val="190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068525" y="35369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400"/>
              <a:buFont typeface="Arial"/>
            </a:pPr>
            <a:r>
              <a:rPr lang="en-US" sz="6000" u="sng" dirty="0">
                <a:latin typeface="Times New Roman"/>
                <a:ea typeface="Times New Roman"/>
                <a:cs typeface="Times New Roman"/>
              </a:rPr>
              <a:t>Thank you for your attention.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697958" y="3258390"/>
            <a:ext cx="8007231" cy="284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900"/>
              <a:buNone/>
            </a:pPr>
            <a:r>
              <a:rPr lang="en-US" sz="3600" dirty="0">
                <a:latin typeface="Times New Roman"/>
              </a:rPr>
              <a:t>We wish you a very good day!</a:t>
            </a:r>
          </a:p>
          <a:p>
            <a:pPr marL="0" indent="0">
              <a:spcBef>
                <a:spcPts val="1400"/>
              </a:spcBef>
              <a:buSzPts val="19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-127000">
              <a:spcBef>
                <a:spcPts val="0"/>
              </a:spcBef>
              <a:buSzPts val="2000"/>
            </a:pPr>
            <a:r>
              <a:rPr lang="en-US" sz="2000" dirty="0"/>
              <a:t> </a:t>
            </a:r>
            <a:r>
              <a:rPr lang="en-US" sz="2000" dirty="0">
                <a:latin typeface="Times New Roman"/>
              </a:rPr>
              <a:t>Robert Leal</a:t>
            </a:r>
          </a:p>
          <a:p>
            <a:pPr marL="91440" indent="-127000">
              <a:spcBef>
                <a:spcPts val="1400"/>
              </a:spcBef>
              <a:buSzPts val="2000"/>
            </a:pPr>
            <a:r>
              <a:rPr lang="en-US" sz="2000" dirty="0">
                <a:latin typeface="Times New Roman"/>
              </a:rPr>
              <a:t> Andrea Fracassi</a:t>
            </a:r>
            <a:endParaRPr sz="2000" dirty="0">
              <a:latin typeface="Times New Roman"/>
            </a:endParaRPr>
          </a:p>
          <a:p>
            <a:pPr marL="91440" indent="-127000">
              <a:spcBef>
                <a:spcPts val="1400"/>
              </a:spcBef>
              <a:buSzPts val="2000"/>
            </a:pPr>
            <a:r>
              <a:rPr lang="en-US" sz="2000" dirty="0">
                <a:latin typeface="Times New Roman"/>
              </a:rPr>
              <a:t> Ivan </a:t>
            </a:r>
            <a:r>
              <a:rPr lang="en-US" sz="2000" dirty="0" err="1">
                <a:latin typeface="Times New Roman"/>
              </a:rPr>
              <a:t>Poliakov</a:t>
            </a:r>
            <a:endParaRPr sz="2000" dirty="0" err="1">
              <a:latin typeface="Times New Roman"/>
            </a:endParaRPr>
          </a:p>
          <a:p>
            <a:pPr marL="91440" indent="-127000">
              <a:spcBef>
                <a:spcPts val="1400"/>
              </a:spcBef>
              <a:buSzPts val="2000"/>
            </a:pPr>
            <a:r>
              <a:rPr lang="en-US" sz="2000" dirty="0">
                <a:latin typeface="Times New Roman"/>
              </a:rPr>
              <a:t> Nico </a:t>
            </a:r>
            <a:r>
              <a:rPr lang="en-US" sz="2000" dirty="0" err="1">
                <a:latin typeface="Times New Roman"/>
              </a:rPr>
              <a:t>Grassetto</a:t>
            </a:r>
            <a:endParaRPr sz="2000" dirty="0" err="1">
              <a:latin typeface="Times New Roman"/>
            </a:endParaRPr>
          </a:p>
          <a:p>
            <a:pPr marL="91440" indent="-127000">
              <a:spcBef>
                <a:spcPts val="1400"/>
              </a:spcBef>
              <a:buSzPts val="2000"/>
            </a:pPr>
            <a:r>
              <a:rPr lang="en-US" sz="2000" dirty="0">
                <a:latin typeface="Times New Roman"/>
              </a:rPr>
              <a:t> Gabrielle Wang</a:t>
            </a:r>
            <a:endParaRPr sz="2000" dirty="0">
              <a:latin typeface="Times New Roman"/>
            </a:endParaRPr>
          </a:p>
          <a:p>
            <a:pPr marL="91440" indent="-127000">
              <a:spcBef>
                <a:spcPts val="1400"/>
              </a:spcBef>
              <a:buSzPts val="2000"/>
            </a:pPr>
            <a:r>
              <a:rPr lang="en-US" sz="2000" dirty="0">
                <a:latin typeface="Times New Roman"/>
              </a:rPr>
              <a:t> CJ  </a:t>
            </a:r>
            <a:r>
              <a:rPr lang="en-US" sz="2000" dirty="0" err="1">
                <a:latin typeface="Times New Roman"/>
              </a:rPr>
              <a:t>V.d</a:t>
            </a:r>
            <a:r>
              <a:rPr lang="en-US" sz="2000" dirty="0">
                <a:latin typeface="Times New Roman"/>
              </a:rPr>
              <a:t> Merwe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Times New Roman"/>
              </a:rPr>
              <a:t>Problem Definition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>
                <a:latin typeface="Times New Roman"/>
              </a:rPr>
              <a:t>Finding if we can fill a rectangle with the given set of pentominoes.</a:t>
            </a:r>
            <a:endParaRPr sz="2000">
              <a:latin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>
                <a:latin typeface="Times New Roman"/>
              </a:rPr>
              <a:t>Finding and showing a solution.</a:t>
            </a:r>
            <a:endParaRPr sz="2000">
              <a:latin typeface="Times New Roman"/>
            </a:endParaRPr>
          </a:p>
        </p:txBody>
      </p:sp>
      <p:pic>
        <p:nvPicPr>
          <p:cNvPr id="86" name="Google Shape;86;p3" descr="A picture containing screen, crossword, ready, larg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659" y="2629364"/>
            <a:ext cx="2649450" cy="15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Strategies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b="1" dirty="0">
                <a:latin typeface="Times New Roman"/>
              </a:rPr>
              <a:t>Brute – Force</a:t>
            </a:r>
            <a:r>
              <a:rPr lang="en-US" sz="2000" dirty="0">
                <a:latin typeface="Times New Roman"/>
              </a:rPr>
              <a:t> 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b="1" dirty="0">
                <a:latin typeface="Times New Roman"/>
              </a:rPr>
              <a:t>Backtracking</a:t>
            </a:r>
            <a:endParaRPr sz="2000" b="1" dirty="0">
              <a:latin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b="1" dirty="0">
                <a:latin typeface="Times New Roman"/>
              </a:rPr>
              <a:t>Dancing Links Algorithm</a:t>
            </a:r>
            <a:endParaRPr sz="2000" b="1" dirty="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Brute-Force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Times New Roman"/>
              </a:rPr>
              <a:t>What is Brute-Force ?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Straightforward approach.</a:t>
            </a:r>
            <a:endParaRPr sz="2000" dirty="0">
              <a:latin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Randomly tries all possible combinations until it reaches one valid solution.</a:t>
            </a:r>
            <a:endParaRPr sz="2000" dirty="0">
              <a:latin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Show the solution for this specific configuration.</a:t>
            </a:r>
          </a:p>
          <a:p>
            <a:pPr marL="10160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2000" dirty="0">
              <a:latin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Brute-Force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38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Times New Roman"/>
              </a:rPr>
              <a:t>What we discovered: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Very time inefficient. </a:t>
            </a:r>
            <a:endParaRPr sz="2000" dirty="0">
              <a:latin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Worst case it results in an infinite loop.</a:t>
            </a:r>
            <a:endParaRPr sz="2000" dirty="0">
              <a:latin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Hence we decided to implement Backtracking. 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23ecd42d_0_8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Backtracking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6223ecd42d_0_85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Times New Roman"/>
              </a:rPr>
              <a:t>What is Backtracking?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Backtracking is a technique for solving problems recursively. It tries to find a solution one piece at a time and it removes / abandons solutions that aren't relevant given the constraints of the problem at any point of time by pruning them.</a:t>
            </a:r>
            <a:endParaRPr sz="2000" dirty="0">
              <a:latin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23ecd42d_0_8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Backtracking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6223ecd42d_0_86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Times New Roman"/>
              </a:rPr>
              <a:t>What we discovered: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Turns out to be a quite effective solution.</a:t>
            </a:r>
            <a:endParaRPr sz="2000" dirty="0">
              <a:latin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Reliable (valid in giving the right solution in a decent amount of time).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latin typeface="Times New Roman"/>
              </a:rPr>
              <a:t>Almost for every input</a:t>
            </a:r>
          </a:p>
          <a:p>
            <a:pPr marL="0" indent="0">
              <a:lnSpc>
                <a:spcPct val="200000"/>
              </a:lnSpc>
              <a:spcBef>
                <a:spcPts val="1400"/>
              </a:spcBef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23ecd42d_0_8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Current State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6223ecd42d_0_876"/>
          <p:cNvSpPr txBox="1">
            <a:spLocks noGrp="1"/>
          </p:cNvSpPr>
          <p:nvPr>
            <p:ph type="body" idx="1"/>
          </p:nvPr>
        </p:nvSpPr>
        <p:spPr>
          <a:xfrm>
            <a:off x="1097280" y="1981426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/>
              </a:rPr>
              <a:t>Backtracking implemented.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Investigating / Implementing Dancing Links Algorithm.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/>
              </a:rPr>
              <a:t>Gave up on brute-force since backtracking is always more efficient.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Marina</vt:lpstr>
      <vt:lpstr>Pentominoes </vt:lpstr>
      <vt:lpstr>Presented by</vt:lpstr>
      <vt:lpstr>Introduction</vt:lpstr>
      <vt:lpstr>Strategies</vt:lpstr>
      <vt:lpstr>Brute-Force </vt:lpstr>
      <vt:lpstr>Brute-Force</vt:lpstr>
      <vt:lpstr>Backtracking </vt:lpstr>
      <vt:lpstr>Backtracking </vt:lpstr>
      <vt:lpstr>Our Current State</vt:lpstr>
      <vt:lpstr>Dancing Links Algorithm ?</vt:lpstr>
      <vt:lpstr>To Summarize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Pentominoes </dc:title>
  <cp:revision>196</cp:revision>
  <dcterms:created xsi:type="dcterms:W3CDTF">2013-07-15T20:26:40Z</dcterms:created>
  <dcterms:modified xsi:type="dcterms:W3CDTF">2019-10-10T19:47:23Z</dcterms:modified>
</cp:coreProperties>
</file>