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4" r:id="rId5"/>
    <p:sldId id="263" r:id="rId6"/>
    <p:sldId id="267" r:id="rId7"/>
    <p:sldId id="266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54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95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09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9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9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18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60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1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72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24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49BC-1076-40D3-9E01-A5377130BA63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4C06-4879-4867-AFEA-3A8652AD5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0" b="3730"/>
          <a:stretch/>
        </p:blipFill>
        <p:spPr>
          <a:xfrm>
            <a:off x="-1" y="0"/>
            <a:ext cx="12192001" cy="68652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43" y="630355"/>
            <a:ext cx="1801372" cy="2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-1" y="0"/>
            <a:ext cx="12192001" cy="6865257"/>
            <a:chOff x="-1" y="0"/>
            <a:chExt cx="12192001" cy="6865257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90" b="3730"/>
            <a:stretch/>
          </p:blipFill>
          <p:spPr>
            <a:xfrm>
              <a:off x="-1" y="0"/>
              <a:ext cx="12192001" cy="6865257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610" y="6115391"/>
              <a:ext cx="1238249" cy="175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5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-2601" y="-14514"/>
            <a:ext cx="6215588" cy="6872514"/>
            <a:chOff x="-2601" y="-14514"/>
            <a:chExt cx="6215588" cy="6872514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6" b="19734"/>
            <a:stretch/>
          </p:blipFill>
          <p:spPr>
            <a:xfrm>
              <a:off x="-1" y="-14514"/>
              <a:ext cx="6212987" cy="6872514"/>
            </a:xfrm>
            <a:prstGeom prst="rect">
              <a:avLst/>
            </a:prstGeom>
          </p:spPr>
        </p:pic>
        <p:sp>
          <p:nvSpPr>
            <p:cNvPr id="3" name="Rechteck 2"/>
            <p:cNvSpPr/>
            <p:nvPr/>
          </p:nvSpPr>
          <p:spPr>
            <a:xfrm>
              <a:off x="-2601" y="0"/>
              <a:ext cx="6215588" cy="6858000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8015922" y="2063996"/>
            <a:ext cx="2326196" cy="2730008"/>
            <a:chOff x="8066722" y="2053720"/>
            <a:chExt cx="2326196" cy="2730008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4586" y="2053720"/>
              <a:ext cx="1469039" cy="207491"/>
            </a:xfrm>
            <a:prstGeom prst="rect">
              <a:avLst/>
            </a:prstGeom>
          </p:spPr>
        </p:pic>
        <p:sp>
          <p:nvSpPr>
            <p:cNvPr id="16" name="Abgerundetes Rechteck 15"/>
            <p:cNvSpPr/>
            <p:nvPr/>
          </p:nvSpPr>
          <p:spPr>
            <a:xfrm>
              <a:off x="8128775" y="3517473"/>
              <a:ext cx="2262196" cy="342606"/>
            </a:xfrm>
            <a:prstGeom prst="roundRect">
              <a:avLst>
                <a:gd name="adj" fmla="val 8199"/>
              </a:avLst>
            </a:prstGeom>
            <a:solidFill>
              <a:srgbClr val="F9F9F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66722" y="3228748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Password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128437" y="3398414"/>
              <a:ext cx="705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solidFill>
                    <a:srgbClr val="004654"/>
                  </a:solidFill>
                </a:rPr>
                <a:t>…….</a:t>
              </a:r>
              <a:endParaRPr lang="de-DE" sz="2400" dirty="0">
                <a:solidFill>
                  <a:srgbClr val="004654"/>
                </a:solidFill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8128775" y="2769748"/>
              <a:ext cx="2262196" cy="342606"/>
            </a:xfrm>
            <a:prstGeom prst="roundRect">
              <a:avLst>
                <a:gd name="adj" fmla="val 8199"/>
              </a:avLst>
            </a:prstGeom>
            <a:solidFill>
              <a:srgbClr val="F9F9F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8066722" y="2511798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Username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8128437" y="2812076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h0101240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8130722" y="4093895"/>
              <a:ext cx="2262196" cy="342606"/>
            </a:xfrm>
            <a:prstGeom prst="roundRect">
              <a:avLst>
                <a:gd name="adj" fmla="val 8199"/>
              </a:avLst>
            </a:prstGeom>
            <a:solidFill>
              <a:srgbClr val="004654"/>
            </a:solidFill>
            <a:ln>
              <a:solidFill>
                <a:srgbClr val="0046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000827" y="412669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</a:t>
              </a:r>
              <a:r>
                <a:rPr lang="de-DE" sz="1200" dirty="0" smtClean="0">
                  <a:solidFill>
                    <a:schemeClr val="bg1"/>
                  </a:solidFill>
                </a:rPr>
                <a:t>ogin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8128437" y="4597203"/>
              <a:ext cx="144000" cy="144000"/>
              <a:chOff x="8128438" y="4670317"/>
              <a:chExt cx="180000" cy="180000"/>
            </a:xfrm>
          </p:grpSpPr>
          <p:sp>
            <p:nvSpPr>
              <p:cNvPr id="20" name="Abgerundetes Rechteck 19"/>
              <p:cNvSpPr/>
              <p:nvPr/>
            </p:nvSpPr>
            <p:spPr>
              <a:xfrm>
                <a:off x="8128438" y="4670317"/>
                <a:ext cx="180000" cy="180000"/>
              </a:xfrm>
              <a:prstGeom prst="roundRect">
                <a:avLst>
                  <a:gd name="adj" fmla="val 8199"/>
                </a:avLst>
              </a:prstGeom>
              <a:solidFill>
                <a:srgbClr val="F9F9F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8184500" y="4753841"/>
                <a:ext cx="110503" cy="54000"/>
                <a:chOff x="8596456" y="4887191"/>
                <a:chExt cx="110503" cy="54000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 rot="2700000" flipH="1">
                  <a:off x="8649359" y="4841620"/>
                  <a:ext cx="7200" cy="108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8100000" flipH="1">
                  <a:off x="8596456" y="4887191"/>
                  <a:ext cx="7200" cy="54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5" name="Textfeld 24"/>
            <p:cNvSpPr txBox="1"/>
            <p:nvPr/>
          </p:nvSpPr>
          <p:spPr>
            <a:xfrm>
              <a:off x="8250945" y="4552896"/>
              <a:ext cx="1120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solidFill>
                    <a:srgbClr val="004654"/>
                  </a:solidFill>
                </a:rPr>
                <a:t>Merken/</a:t>
              </a:r>
              <a:r>
                <a:rPr lang="de-DE" sz="900" dirty="0" err="1" smtClean="0">
                  <a:solidFill>
                    <a:srgbClr val="004654"/>
                  </a:solidFill>
                </a:rPr>
                <a:t>Remember</a:t>
              </a:r>
              <a:endParaRPr lang="de-DE" sz="900" dirty="0">
                <a:solidFill>
                  <a:srgbClr val="0046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8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8015922" y="2063996"/>
            <a:ext cx="2326196" cy="2730008"/>
            <a:chOff x="8066722" y="2053720"/>
            <a:chExt cx="2326196" cy="2730008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4586" y="2053720"/>
              <a:ext cx="1469039" cy="207491"/>
            </a:xfrm>
            <a:prstGeom prst="rect">
              <a:avLst/>
            </a:prstGeom>
          </p:spPr>
        </p:pic>
        <p:sp>
          <p:nvSpPr>
            <p:cNvPr id="16" name="Abgerundetes Rechteck 15"/>
            <p:cNvSpPr/>
            <p:nvPr/>
          </p:nvSpPr>
          <p:spPr>
            <a:xfrm>
              <a:off x="8128775" y="3517473"/>
              <a:ext cx="2262196" cy="342606"/>
            </a:xfrm>
            <a:prstGeom prst="roundRect">
              <a:avLst>
                <a:gd name="adj" fmla="val 8199"/>
              </a:avLst>
            </a:prstGeom>
            <a:solidFill>
              <a:srgbClr val="F9F9F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66722" y="3228748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Password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128437" y="3398414"/>
              <a:ext cx="705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solidFill>
                    <a:srgbClr val="004654"/>
                  </a:solidFill>
                </a:rPr>
                <a:t>…….</a:t>
              </a:r>
              <a:endParaRPr lang="de-DE" sz="2400" dirty="0">
                <a:solidFill>
                  <a:srgbClr val="004654"/>
                </a:solidFill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8128775" y="2769748"/>
              <a:ext cx="2262196" cy="342606"/>
            </a:xfrm>
            <a:prstGeom prst="roundRect">
              <a:avLst>
                <a:gd name="adj" fmla="val 8199"/>
              </a:avLst>
            </a:prstGeom>
            <a:solidFill>
              <a:srgbClr val="F9F9F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8066722" y="2511798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Username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8128437" y="2812076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h0101240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8130722" y="4093895"/>
              <a:ext cx="2262196" cy="342606"/>
            </a:xfrm>
            <a:prstGeom prst="roundRect">
              <a:avLst>
                <a:gd name="adj" fmla="val 8199"/>
              </a:avLst>
            </a:prstGeom>
            <a:solidFill>
              <a:srgbClr val="004654"/>
            </a:solidFill>
            <a:ln>
              <a:solidFill>
                <a:srgbClr val="0046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000827" y="412669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</a:t>
              </a:r>
              <a:r>
                <a:rPr lang="de-DE" sz="1200" dirty="0" smtClean="0">
                  <a:solidFill>
                    <a:schemeClr val="bg1"/>
                  </a:solidFill>
                </a:rPr>
                <a:t>ogin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8128437" y="4597203"/>
              <a:ext cx="144000" cy="144000"/>
              <a:chOff x="8128438" y="4670317"/>
              <a:chExt cx="180000" cy="180000"/>
            </a:xfrm>
          </p:grpSpPr>
          <p:sp>
            <p:nvSpPr>
              <p:cNvPr id="20" name="Abgerundetes Rechteck 19"/>
              <p:cNvSpPr/>
              <p:nvPr/>
            </p:nvSpPr>
            <p:spPr>
              <a:xfrm>
                <a:off x="8128438" y="4670317"/>
                <a:ext cx="180000" cy="180000"/>
              </a:xfrm>
              <a:prstGeom prst="roundRect">
                <a:avLst>
                  <a:gd name="adj" fmla="val 8199"/>
                </a:avLst>
              </a:prstGeom>
              <a:solidFill>
                <a:srgbClr val="F9F9F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8184500" y="4753841"/>
                <a:ext cx="110503" cy="54000"/>
                <a:chOff x="8596456" y="4887191"/>
                <a:chExt cx="110503" cy="54000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 rot="2700000" flipH="1">
                  <a:off x="8649359" y="4841620"/>
                  <a:ext cx="7200" cy="108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8100000" flipH="1">
                  <a:off x="8596456" y="4887191"/>
                  <a:ext cx="7200" cy="54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5" name="Textfeld 24"/>
            <p:cNvSpPr txBox="1"/>
            <p:nvPr/>
          </p:nvSpPr>
          <p:spPr>
            <a:xfrm>
              <a:off x="8250945" y="4552896"/>
              <a:ext cx="1120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solidFill>
                    <a:srgbClr val="004654"/>
                  </a:solidFill>
                </a:rPr>
                <a:t>Merken/</a:t>
              </a:r>
              <a:r>
                <a:rPr lang="de-DE" sz="900" dirty="0" err="1" smtClean="0">
                  <a:solidFill>
                    <a:srgbClr val="004654"/>
                  </a:solidFill>
                </a:rPr>
                <a:t>Remember</a:t>
              </a:r>
              <a:endParaRPr lang="de-DE" sz="900" dirty="0">
                <a:solidFill>
                  <a:srgbClr val="004654"/>
                </a:solidFill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-6335" y="-12700"/>
            <a:ext cx="6223746" cy="6875587"/>
            <a:chOff x="-6335" y="-12700"/>
            <a:chExt cx="6223746" cy="6875587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11" b="9796"/>
            <a:stretch/>
          </p:blipFill>
          <p:spPr>
            <a:xfrm>
              <a:off x="-6335" y="-12700"/>
              <a:ext cx="6223746" cy="6875587"/>
            </a:xfrm>
            <a:prstGeom prst="rect">
              <a:avLst/>
            </a:prstGeom>
          </p:spPr>
        </p:pic>
        <p:sp>
          <p:nvSpPr>
            <p:cNvPr id="3" name="Rechteck 2"/>
            <p:cNvSpPr/>
            <p:nvPr/>
          </p:nvSpPr>
          <p:spPr>
            <a:xfrm>
              <a:off x="-4440" y="0"/>
              <a:ext cx="621558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98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588815" y="1994089"/>
            <a:ext cx="2704891" cy="2919737"/>
            <a:chOff x="8066722" y="1863991"/>
            <a:chExt cx="2704891" cy="2919737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076" y="1863991"/>
              <a:ext cx="1718233" cy="242688"/>
            </a:xfrm>
            <a:prstGeom prst="rect">
              <a:avLst/>
            </a:prstGeom>
          </p:spPr>
        </p:pic>
        <p:sp>
          <p:nvSpPr>
            <p:cNvPr id="16" name="Abgerundetes Rechteck 15"/>
            <p:cNvSpPr/>
            <p:nvPr/>
          </p:nvSpPr>
          <p:spPr>
            <a:xfrm>
              <a:off x="8128775" y="3517473"/>
              <a:ext cx="2642838" cy="342606"/>
            </a:xfrm>
            <a:prstGeom prst="roundRect">
              <a:avLst>
                <a:gd name="adj" fmla="val 8199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66722" y="3228748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Password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444966" y="3384996"/>
              <a:ext cx="705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solidFill>
                    <a:schemeClr val="bg1">
                      <a:lumMod val="50000"/>
                    </a:schemeClr>
                  </a:solidFill>
                </a:rPr>
                <a:t>…….</a:t>
              </a:r>
              <a:endParaRPr lang="de-DE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8128775" y="2769748"/>
              <a:ext cx="2642838" cy="342606"/>
            </a:xfrm>
            <a:prstGeom prst="roundRect">
              <a:avLst>
                <a:gd name="adj" fmla="val 8199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8066722" y="2511798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Username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8445225" y="2807387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</a:rPr>
                <a:t>h0101240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8130721" y="4093895"/>
              <a:ext cx="2640891" cy="342606"/>
            </a:xfrm>
            <a:prstGeom prst="roundRect">
              <a:avLst>
                <a:gd name="adj" fmla="val 8199"/>
              </a:avLst>
            </a:prstGeom>
            <a:solidFill>
              <a:srgbClr val="004654"/>
            </a:solidFill>
            <a:ln>
              <a:solidFill>
                <a:srgbClr val="0046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191148" y="412669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</a:t>
              </a:r>
              <a:r>
                <a:rPr lang="de-DE" sz="1200" dirty="0" smtClean="0">
                  <a:solidFill>
                    <a:schemeClr val="bg1"/>
                  </a:solidFill>
                </a:rPr>
                <a:t>ogin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8128437" y="4597203"/>
              <a:ext cx="144000" cy="144000"/>
              <a:chOff x="8128438" y="4670317"/>
              <a:chExt cx="180000" cy="180000"/>
            </a:xfrm>
          </p:grpSpPr>
          <p:sp>
            <p:nvSpPr>
              <p:cNvPr id="20" name="Abgerundetes Rechteck 19"/>
              <p:cNvSpPr/>
              <p:nvPr/>
            </p:nvSpPr>
            <p:spPr>
              <a:xfrm>
                <a:off x="8128438" y="4670317"/>
                <a:ext cx="180000" cy="180000"/>
              </a:xfrm>
              <a:prstGeom prst="roundRect">
                <a:avLst>
                  <a:gd name="adj" fmla="val 8199"/>
                </a:avLst>
              </a:prstGeom>
              <a:solidFill>
                <a:srgbClr val="F9F9F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8184500" y="4753841"/>
                <a:ext cx="110503" cy="54000"/>
                <a:chOff x="8596456" y="4887191"/>
                <a:chExt cx="110503" cy="54000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 rot="2700000" flipH="1">
                  <a:off x="8649359" y="4841620"/>
                  <a:ext cx="7200" cy="108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8100000" flipH="1">
                  <a:off x="8596456" y="4887191"/>
                  <a:ext cx="7200" cy="54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5" name="Textfeld 24"/>
            <p:cNvSpPr txBox="1"/>
            <p:nvPr/>
          </p:nvSpPr>
          <p:spPr>
            <a:xfrm>
              <a:off x="8250945" y="4552896"/>
              <a:ext cx="1120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solidFill>
                    <a:srgbClr val="004654"/>
                  </a:solidFill>
                </a:rPr>
                <a:t>Merken/</a:t>
              </a:r>
              <a:r>
                <a:rPr lang="de-DE" sz="900" dirty="0" err="1" smtClean="0">
                  <a:solidFill>
                    <a:srgbClr val="004654"/>
                  </a:solidFill>
                </a:rPr>
                <a:t>Remember</a:t>
              </a:r>
              <a:endParaRPr lang="de-DE" sz="900" dirty="0">
                <a:solidFill>
                  <a:srgbClr val="004654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47" y="3731201"/>
            <a:ext cx="180000" cy="18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27" y="2976287"/>
            <a:ext cx="180000" cy="18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22102"/>
          <a:stretch/>
        </p:blipFill>
        <p:spPr>
          <a:xfrm>
            <a:off x="5937250" y="0"/>
            <a:ext cx="6254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297870" y="2077216"/>
            <a:ext cx="2704891" cy="2919737"/>
            <a:chOff x="8066722" y="1863991"/>
            <a:chExt cx="2704891" cy="2919737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076" y="1863991"/>
              <a:ext cx="1718233" cy="242688"/>
            </a:xfrm>
            <a:prstGeom prst="rect">
              <a:avLst/>
            </a:prstGeom>
          </p:spPr>
        </p:pic>
        <p:sp>
          <p:nvSpPr>
            <p:cNvPr id="16" name="Abgerundetes Rechteck 15"/>
            <p:cNvSpPr/>
            <p:nvPr/>
          </p:nvSpPr>
          <p:spPr>
            <a:xfrm>
              <a:off x="8128775" y="3517473"/>
              <a:ext cx="2642838" cy="342606"/>
            </a:xfrm>
            <a:prstGeom prst="roundRect">
              <a:avLst>
                <a:gd name="adj" fmla="val 8199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66722" y="3228748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Password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444966" y="3384996"/>
              <a:ext cx="705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solidFill>
                    <a:schemeClr val="bg1">
                      <a:lumMod val="50000"/>
                    </a:schemeClr>
                  </a:solidFill>
                </a:rPr>
                <a:t>…….</a:t>
              </a:r>
              <a:endParaRPr lang="de-DE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8128775" y="2769748"/>
              <a:ext cx="2642838" cy="342606"/>
            </a:xfrm>
            <a:prstGeom prst="roundRect">
              <a:avLst>
                <a:gd name="adj" fmla="val 8199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8066722" y="2511798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Username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8445225" y="2807387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</a:rPr>
                <a:t>h0101240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8130721" y="4093895"/>
              <a:ext cx="2640891" cy="342606"/>
            </a:xfrm>
            <a:prstGeom prst="roundRect">
              <a:avLst>
                <a:gd name="adj" fmla="val 8199"/>
              </a:avLst>
            </a:prstGeom>
            <a:solidFill>
              <a:srgbClr val="004654"/>
            </a:solidFill>
            <a:ln>
              <a:solidFill>
                <a:srgbClr val="0046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191148" y="412669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</a:t>
              </a:r>
              <a:r>
                <a:rPr lang="de-DE" sz="1200" dirty="0" smtClean="0">
                  <a:solidFill>
                    <a:schemeClr val="bg1"/>
                  </a:solidFill>
                </a:rPr>
                <a:t>ogin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8128437" y="4597203"/>
              <a:ext cx="144000" cy="144000"/>
              <a:chOff x="8128438" y="4670317"/>
              <a:chExt cx="180000" cy="180000"/>
            </a:xfrm>
          </p:grpSpPr>
          <p:sp>
            <p:nvSpPr>
              <p:cNvPr id="20" name="Abgerundetes Rechteck 19"/>
              <p:cNvSpPr/>
              <p:nvPr/>
            </p:nvSpPr>
            <p:spPr>
              <a:xfrm>
                <a:off x="8128438" y="4670317"/>
                <a:ext cx="180000" cy="180000"/>
              </a:xfrm>
              <a:prstGeom prst="roundRect">
                <a:avLst>
                  <a:gd name="adj" fmla="val 8199"/>
                </a:avLst>
              </a:prstGeom>
              <a:solidFill>
                <a:srgbClr val="F9F9F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8184500" y="4753841"/>
                <a:ext cx="110503" cy="54000"/>
                <a:chOff x="8596456" y="4887191"/>
                <a:chExt cx="110503" cy="54000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 rot="2700000" flipH="1">
                  <a:off x="8649359" y="4841620"/>
                  <a:ext cx="7200" cy="108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8100000" flipH="1">
                  <a:off x="8596456" y="4887191"/>
                  <a:ext cx="7200" cy="54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5" name="Textfeld 24"/>
            <p:cNvSpPr txBox="1"/>
            <p:nvPr/>
          </p:nvSpPr>
          <p:spPr>
            <a:xfrm>
              <a:off x="8250945" y="4552896"/>
              <a:ext cx="1120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solidFill>
                    <a:srgbClr val="004654"/>
                  </a:solidFill>
                </a:rPr>
                <a:t>Merken/</a:t>
              </a:r>
              <a:r>
                <a:rPr lang="de-DE" sz="900" dirty="0" err="1" smtClean="0">
                  <a:solidFill>
                    <a:srgbClr val="004654"/>
                  </a:solidFill>
                </a:rPr>
                <a:t>Remember</a:t>
              </a:r>
              <a:endParaRPr lang="de-DE" sz="900" dirty="0">
                <a:solidFill>
                  <a:srgbClr val="004654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02" y="3814328"/>
            <a:ext cx="180000" cy="18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2" y="3059414"/>
            <a:ext cx="180000" cy="18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" r="23751"/>
          <a:stretch/>
        </p:blipFill>
        <p:spPr>
          <a:xfrm>
            <a:off x="5291667" y="0"/>
            <a:ext cx="6900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588815" y="1994089"/>
            <a:ext cx="2704891" cy="2919737"/>
            <a:chOff x="8066722" y="1863991"/>
            <a:chExt cx="2704891" cy="2919737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076" y="1863991"/>
              <a:ext cx="1718233" cy="242688"/>
            </a:xfrm>
            <a:prstGeom prst="rect">
              <a:avLst/>
            </a:prstGeom>
          </p:spPr>
        </p:pic>
        <p:sp>
          <p:nvSpPr>
            <p:cNvPr id="16" name="Abgerundetes Rechteck 15"/>
            <p:cNvSpPr/>
            <p:nvPr/>
          </p:nvSpPr>
          <p:spPr>
            <a:xfrm>
              <a:off x="8128775" y="3517473"/>
              <a:ext cx="2642838" cy="342606"/>
            </a:xfrm>
            <a:prstGeom prst="roundRect">
              <a:avLst>
                <a:gd name="adj" fmla="val 8199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66722" y="3228748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Password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444966" y="3384996"/>
              <a:ext cx="705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solidFill>
                    <a:schemeClr val="bg1">
                      <a:lumMod val="50000"/>
                    </a:schemeClr>
                  </a:solidFill>
                </a:rPr>
                <a:t>…….</a:t>
              </a:r>
              <a:endParaRPr lang="de-DE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8128775" y="2769748"/>
              <a:ext cx="2642838" cy="342606"/>
            </a:xfrm>
            <a:prstGeom prst="roundRect">
              <a:avLst>
                <a:gd name="adj" fmla="val 8199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8066722" y="2511798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Username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8445225" y="2807387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</a:rPr>
                <a:t>h0101240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8130721" y="4093895"/>
              <a:ext cx="2640891" cy="342606"/>
            </a:xfrm>
            <a:prstGeom prst="roundRect">
              <a:avLst>
                <a:gd name="adj" fmla="val 8199"/>
              </a:avLst>
            </a:prstGeom>
            <a:solidFill>
              <a:srgbClr val="004654"/>
            </a:solidFill>
            <a:ln>
              <a:solidFill>
                <a:srgbClr val="0046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191148" y="412669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</a:t>
              </a:r>
              <a:r>
                <a:rPr lang="de-DE" sz="1200" dirty="0" smtClean="0">
                  <a:solidFill>
                    <a:schemeClr val="bg1"/>
                  </a:solidFill>
                </a:rPr>
                <a:t>ogin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8128437" y="4597203"/>
              <a:ext cx="144000" cy="144000"/>
              <a:chOff x="8128438" y="4670317"/>
              <a:chExt cx="180000" cy="180000"/>
            </a:xfrm>
          </p:grpSpPr>
          <p:sp>
            <p:nvSpPr>
              <p:cNvPr id="20" name="Abgerundetes Rechteck 19"/>
              <p:cNvSpPr/>
              <p:nvPr/>
            </p:nvSpPr>
            <p:spPr>
              <a:xfrm>
                <a:off x="8128438" y="4670317"/>
                <a:ext cx="180000" cy="180000"/>
              </a:xfrm>
              <a:prstGeom prst="roundRect">
                <a:avLst>
                  <a:gd name="adj" fmla="val 8199"/>
                </a:avLst>
              </a:prstGeom>
              <a:solidFill>
                <a:srgbClr val="F9F9F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8184500" y="4753841"/>
                <a:ext cx="110503" cy="54000"/>
                <a:chOff x="8596456" y="4887191"/>
                <a:chExt cx="110503" cy="54000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 rot="2700000" flipH="1">
                  <a:off x="8649359" y="4841620"/>
                  <a:ext cx="7200" cy="108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8100000" flipH="1">
                  <a:off x="8596456" y="4887191"/>
                  <a:ext cx="7200" cy="54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5" name="Textfeld 24"/>
            <p:cNvSpPr txBox="1"/>
            <p:nvPr/>
          </p:nvSpPr>
          <p:spPr>
            <a:xfrm>
              <a:off x="8250945" y="4552896"/>
              <a:ext cx="1120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solidFill>
                    <a:srgbClr val="004654"/>
                  </a:solidFill>
                </a:rPr>
                <a:t>Merken/</a:t>
              </a:r>
              <a:r>
                <a:rPr lang="de-DE" sz="900" dirty="0" err="1" smtClean="0">
                  <a:solidFill>
                    <a:srgbClr val="004654"/>
                  </a:solidFill>
                </a:rPr>
                <a:t>Remember</a:t>
              </a:r>
              <a:endParaRPr lang="de-DE" sz="900" dirty="0">
                <a:solidFill>
                  <a:srgbClr val="004654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47" y="3731201"/>
            <a:ext cx="180000" cy="18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27" y="2976287"/>
            <a:ext cx="180000" cy="18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r="7824"/>
          <a:stretch/>
        </p:blipFill>
        <p:spPr>
          <a:xfrm>
            <a:off x="5956300" y="0"/>
            <a:ext cx="623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588815" y="1994089"/>
            <a:ext cx="2704891" cy="2919737"/>
            <a:chOff x="8066722" y="1863991"/>
            <a:chExt cx="2704891" cy="2919737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076" y="1863991"/>
              <a:ext cx="1718233" cy="242688"/>
            </a:xfrm>
            <a:prstGeom prst="rect">
              <a:avLst/>
            </a:prstGeom>
          </p:spPr>
        </p:pic>
        <p:sp>
          <p:nvSpPr>
            <p:cNvPr id="16" name="Abgerundetes Rechteck 15"/>
            <p:cNvSpPr/>
            <p:nvPr/>
          </p:nvSpPr>
          <p:spPr>
            <a:xfrm>
              <a:off x="8128775" y="3517473"/>
              <a:ext cx="2642838" cy="342606"/>
            </a:xfrm>
            <a:prstGeom prst="roundRect">
              <a:avLst>
                <a:gd name="adj" fmla="val 8199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66722" y="3228748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Password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444966" y="3384996"/>
              <a:ext cx="705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solidFill>
                    <a:schemeClr val="bg1">
                      <a:lumMod val="50000"/>
                    </a:schemeClr>
                  </a:solidFill>
                </a:rPr>
                <a:t>…….</a:t>
              </a:r>
              <a:endParaRPr lang="de-DE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8128775" y="2769748"/>
              <a:ext cx="2642838" cy="342606"/>
            </a:xfrm>
            <a:prstGeom prst="roundRect">
              <a:avLst>
                <a:gd name="adj" fmla="val 8199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8066722" y="2511798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rgbClr val="004654"/>
                  </a:solidFill>
                </a:rPr>
                <a:t>Username</a:t>
              </a:r>
              <a:endParaRPr lang="de-DE" sz="1200" dirty="0">
                <a:solidFill>
                  <a:srgbClr val="004654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8445225" y="2807387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</a:rPr>
                <a:t>h0101240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8130721" y="4093895"/>
              <a:ext cx="2640891" cy="342606"/>
            </a:xfrm>
            <a:prstGeom prst="roundRect">
              <a:avLst>
                <a:gd name="adj" fmla="val 8199"/>
              </a:avLst>
            </a:prstGeom>
            <a:solidFill>
              <a:srgbClr val="004654"/>
            </a:solidFill>
            <a:ln>
              <a:solidFill>
                <a:srgbClr val="0046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191148" y="412669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</a:t>
              </a:r>
              <a:r>
                <a:rPr lang="de-DE" sz="1200" dirty="0" smtClean="0">
                  <a:solidFill>
                    <a:schemeClr val="bg1"/>
                  </a:solidFill>
                </a:rPr>
                <a:t>ogin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8128437" y="4597203"/>
              <a:ext cx="144000" cy="144000"/>
              <a:chOff x="8128438" y="4670317"/>
              <a:chExt cx="180000" cy="180000"/>
            </a:xfrm>
          </p:grpSpPr>
          <p:sp>
            <p:nvSpPr>
              <p:cNvPr id="20" name="Abgerundetes Rechteck 19"/>
              <p:cNvSpPr/>
              <p:nvPr/>
            </p:nvSpPr>
            <p:spPr>
              <a:xfrm>
                <a:off x="8128438" y="4670317"/>
                <a:ext cx="180000" cy="180000"/>
              </a:xfrm>
              <a:prstGeom prst="roundRect">
                <a:avLst>
                  <a:gd name="adj" fmla="val 8199"/>
                </a:avLst>
              </a:prstGeom>
              <a:solidFill>
                <a:srgbClr val="F9F9F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8184500" y="4753841"/>
                <a:ext cx="110503" cy="54000"/>
                <a:chOff x="8596456" y="4887191"/>
                <a:chExt cx="110503" cy="54000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 rot="2700000" flipH="1">
                  <a:off x="8649359" y="4841620"/>
                  <a:ext cx="7200" cy="108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8100000" flipH="1">
                  <a:off x="8596456" y="4887191"/>
                  <a:ext cx="7200" cy="54000"/>
                </a:xfrm>
                <a:prstGeom prst="roundRect">
                  <a:avLst>
                    <a:gd name="adj" fmla="val 8199"/>
                  </a:avLst>
                </a:prstGeom>
                <a:solidFill>
                  <a:srgbClr val="004654"/>
                </a:solidFill>
                <a:ln>
                  <a:solidFill>
                    <a:srgbClr val="0046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5" name="Textfeld 24"/>
            <p:cNvSpPr txBox="1"/>
            <p:nvPr/>
          </p:nvSpPr>
          <p:spPr>
            <a:xfrm>
              <a:off x="8250945" y="4552896"/>
              <a:ext cx="1120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solidFill>
                    <a:srgbClr val="004654"/>
                  </a:solidFill>
                </a:rPr>
                <a:t>Merken/</a:t>
              </a:r>
              <a:r>
                <a:rPr lang="de-DE" sz="900" dirty="0" err="1" smtClean="0">
                  <a:solidFill>
                    <a:srgbClr val="004654"/>
                  </a:solidFill>
                </a:rPr>
                <a:t>Remember</a:t>
              </a:r>
              <a:endParaRPr lang="de-DE" sz="900" dirty="0">
                <a:solidFill>
                  <a:srgbClr val="004654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47" y="3731201"/>
            <a:ext cx="180000" cy="18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r="7824"/>
          <a:stretch/>
        </p:blipFill>
        <p:spPr>
          <a:xfrm>
            <a:off x="5956300" y="0"/>
            <a:ext cx="6235700" cy="685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27" y="2976287"/>
            <a:ext cx="180000" cy="180000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9074150" y="6570236"/>
            <a:ext cx="432000" cy="108000"/>
            <a:chOff x="4330301" y="6222367"/>
            <a:chExt cx="563550" cy="144000"/>
          </a:xfrm>
        </p:grpSpPr>
        <p:sp>
          <p:nvSpPr>
            <p:cNvPr id="9" name="Ellipse 8"/>
            <p:cNvSpPr/>
            <p:nvPr/>
          </p:nvSpPr>
          <p:spPr>
            <a:xfrm>
              <a:off x="4749851" y="6222367"/>
              <a:ext cx="144000" cy="144000"/>
            </a:xfrm>
            <a:prstGeom prst="ellipse">
              <a:avLst/>
            </a:prstGeom>
            <a:solidFill>
              <a:srgbClr val="00465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540076" y="622236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330301" y="6222367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883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RAFI GmbH &amp; Co. KG;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Robin, Fricker</dc:creator>
  <cp:lastModifiedBy>Robin, Fricker</cp:lastModifiedBy>
  <cp:revision>11</cp:revision>
  <dcterms:created xsi:type="dcterms:W3CDTF">2021-08-05T11:46:33Z</dcterms:created>
  <dcterms:modified xsi:type="dcterms:W3CDTF">2021-08-05T14:22:50Z</dcterms:modified>
</cp:coreProperties>
</file>