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nzo torres" userId="dd5932089743e351" providerId="LiveId" clId="{E40B94BC-3EB1-4897-8C59-6C0E75218A17}"/>
    <pc:docChg chg="custSel addSld delSld modSld">
      <pc:chgData name="marcos manzo torres" userId="dd5932089743e351" providerId="LiveId" clId="{E40B94BC-3EB1-4897-8C59-6C0E75218A17}" dt="2019-01-31T01:47:09.593" v="322" actId="20577"/>
      <pc:docMkLst>
        <pc:docMk/>
      </pc:docMkLst>
      <pc:sldChg chg="modSp">
        <pc:chgData name="marcos manzo torres" userId="dd5932089743e351" providerId="LiveId" clId="{E40B94BC-3EB1-4897-8C59-6C0E75218A17}" dt="2019-01-31T01:34:02.606" v="47" actId="20577"/>
        <pc:sldMkLst>
          <pc:docMk/>
          <pc:sldMk cId="3253017300" sldId="258"/>
        </pc:sldMkLst>
        <pc:spChg chg="mod">
          <ac:chgData name="marcos manzo torres" userId="dd5932089743e351" providerId="LiveId" clId="{E40B94BC-3EB1-4897-8C59-6C0E75218A17}" dt="2019-01-31T01:33:17.223" v="18" actId="14100"/>
          <ac:spMkLst>
            <pc:docMk/>
            <pc:sldMk cId="3253017300" sldId="258"/>
            <ac:spMk id="2" creationId="{4492FB72-8955-4FA7-A258-DB22C3E892E2}"/>
          </ac:spMkLst>
        </pc:spChg>
        <pc:spChg chg="mod">
          <ac:chgData name="marcos manzo torres" userId="dd5932089743e351" providerId="LiveId" clId="{E40B94BC-3EB1-4897-8C59-6C0E75218A17}" dt="2019-01-31T01:34:02.606" v="47" actId="20577"/>
          <ac:spMkLst>
            <pc:docMk/>
            <pc:sldMk cId="3253017300" sldId="258"/>
            <ac:spMk id="3" creationId="{F1DACEDE-C2AE-4200-85D5-0E486A9F6106}"/>
          </ac:spMkLst>
        </pc:spChg>
      </pc:sldChg>
      <pc:sldChg chg="del">
        <pc:chgData name="marcos manzo torres" userId="dd5932089743e351" providerId="LiveId" clId="{E40B94BC-3EB1-4897-8C59-6C0E75218A17}" dt="2019-01-31T01:46:21.041" v="231" actId="2696"/>
        <pc:sldMkLst>
          <pc:docMk/>
          <pc:sldMk cId="1734901621" sldId="259"/>
        </pc:sldMkLst>
      </pc:sldChg>
      <pc:sldChg chg="del">
        <pc:chgData name="marcos manzo torres" userId="dd5932089743e351" providerId="LiveId" clId="{E40B94BC-3EB1-4897-8C59-6C0E75218A17}" dt="2019-01-31T01:46:22.611" v="232" actId="2696"/>
        <pc:sldMkLst>
          <pc:docMk/>
          <pc:sldMk cId="2571452803" sldId="260"/>
        </pc:sldMkLst>
      </pc:sldChg>
      <pc:sldChg chg="add">
        <pc:chgData name="marcos manzo torres" userId="dd5932089743e351" providerId="LiveId" clId="{E40B94BC-3EB1-4897-8C59-6C0E75218A17}" dt="2019-01-30T02:17:23.497" v="0"/>
        <pc:sldMkLst>
          <pc:docMk/>
          <pc:sldMk cId="1784049227" sldId="261"/>
        </pc:sldMkLst>
      </pc:sldChg>
      <pc:sldChg chg="modSp add">
        <pc:chgData name="marcos manzo torres" userId="dd5932089743e351" providerId="LiveId" clId="{E40B94BC-3EB1-4897-8C59-6C0E75218A17}" dt="2019-01-31T01:46:15.731" v="230" actId="20577"/>
        <pc:sldMkLst>
          <pc:docMk/>
          <pc:sldMk cId="2869611896" sldId="261"/>
        </pc:sldMkLst>
        <pc:spChg chg="mod">
          <ac:chgData name="marcos manzo torres" userId="dd5932089743e351" providerId="LiveId" clId="{E40B94BC-3EB1-4897-8C59-6C0E75218A17}" dt="2019-01-31T01:42:07.744" v="72" actId="20577"/>
          <ac:spMkLst>
            <pc:docMk/>
            <pc:sldMk cId="2869611896" sldId="261"/>
            <ac:spMk id="2" creationId="{B33E037C-A300-45E1-BEE1-97A5799422C9}"/>
          </ac:spMkLst>
        </pc:spChg>
        <pc:spChg chg="mod">
          <ac:chgData name="marcos manzo torres" userId="dd5932089743e351" providerId="LiveId" clId="{E40B94BC-3EB1-4897-8C59-6C0E75218A17}" dt="2019-01-31T01:46:15.731" v="230" actId="20577"/>
          <ac:spMkLst>
            <pc:docMk/>
            <pc:sldMk cId="2869611896" sldId="261"/>
            <ac:spMk id="3" creationId="{4780B20C-46E4-41AB-9771-6BD2B3F1AC06}"/>
          </ac:spMkLst>
        </pc:spChg>
      </pc:sldChg>
      <pc:sldChg chg="modSp add">
        <pc:chgData name="marcos manzo torres" userId="dd5932089743e351" providerId="LiveId" clId="{E40B94BC-3EB1-4897-8C59-6C0E75218A17}" dt="2019-01-31T01:46:37.608" v="259" actId="122"/>
        <pc:sldMkLst>
          <pc:docMk/>
          <pc:sldMk cId="41180678" sldId="262"/>
        </pc:sldMkLst>
        <pc:spChg chg="mod">
          <ac:chgData name="marcos manzo torres" userId="dd5932089743e351" providerId="LiveId" clId="{E40B94BC-3EB1-4897-8C59-6C0E75218A17}" dt="2019-01-31T01:46:37.608" v="259" actId="122"/>
          <ac:spMkLst>
            <pc:docMk/>
            <pc:sldMk cId="41180678" sldId="262"/>
            <ac:spMk id="2" creationId="{7FE4BACB-351F-4457-9828-3528ED1C9009}"/>
          </ac:spMkLst>
        </pc:spChg>
      </pc:sldChg>
      <pc:sldChg chg="modSp add">
        <pc:chgData name="marcos manzo torres" userId="dd5932089743e351" providerId="LiveId" clId="{E40B94BC-3EB1-4897-8C59-6C0E75218A17}" dt="2019-01-31T01:46:47.154" v="284" actId="20577"/>
        <pc:sldMkLst>
          <pc:docMk/>
          <pc:sldMk cId="3463482532" sldId="263"/>
        </pc:sldMkLst>
        <pc:spChg chg="mod">
          <ac:chgData name="marcos manzo torres" userId="dd5932089743e351" providerId="LiveId" clId="{E40B94BC-3EB1-4897-8C59-6C0E75218A17}" dt="2019-01-31T01:46:47.154" v="284" actId="20577"/>
          <ac:spMkLst>
            <pc:docMk/>
            <pc:sldMk cId="3463482532" sldId="263"/>
            <ac:spMk id="2" creationId="{7438679A-DA93-4FFA-9A18-66EFA724348F}"/>
          </ac:spMkLst>
        </pc:spChg>
      </pc:sldChg>
      <pc:sldChg chg="modSp add">
        <pc:chgData name="marcos manzo torres" userId="dd5932089743e351" providerId="LiveId" clId="{E40B94BC-3EB1-4897-8C59-6C0E75218A17}" dt="2019-01-31T01:46:56.792" v="304" actId="20577"/>
        <pc:sldMkLst>
          <pc:docMk/>
          <pc:sldMk cId="3040404259" sldId="264"/>
        </pc:sldMkLst>
        <pc:spChg chg="mod">
          <ac:chgData name="marcos manzo torres" userId="dd5932089743e351" providerId="LiveId" clId="{E40B94BC-3EB1-4897-8C59-6C0E75218A17}" dt="2019-01-31T01:46:56.792" v="304" actId="20577"/>
          <ac:spMkLst>
            <pc:docMk/>
            <pc:sldMk cId="3040404259" sldId="264"/>
            <ac:spMk id="2" creationId="{4822A5E6-F002-469E-A93C-D7E085DBEAE0}"/>
          </ac:spMkLst>
        </pc:spChg>
      </pc:sldChg>
      <pc:sldChg chg="modSp add">
        <pc:chgData name="marcos manzo torres" userId="dd5932089743e351" providerId="LiveId" clId="{E40B94BC-3EB1-4897-8C59-6C0E75218A17}" dt="2019-01-31T01:47:09.593" v="322" actId="20577"/>
        <pc:sldMkLst>
          <pc:docMk/>
          <pc:sldMk cId="3377495948" sldId="265"/>
        </pc:sldMkLst>
        <pc:spChg chg="mod">
          <ac:chgData name="marcos manzo torres" userId="dd5932089743e351" providerId="LiveId" clId="{E40B94BC-3EB1-4897-8C59-6C0E75218A17}" dt="2019-01-31T01:47:09.593" v="322" actId="20577"/>
          <ac:spMkLst>
            <pc:docMk/>
            <pc:sldMk cId="3377495948" sldId="265"/>
            <ac:spMk id="2" creationId="{0EC00090-B181-4F61-BF9B-02B21C6172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B0D87B8-D9D7-4CD6-9067-F3F1D95FC8BE}"/>
              </a:ext>
            </a:extLst>
          </p:cNvPr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52" y="1520731"/>
            <a:ext cx="1417320" cy="75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15B52E1-7DBB-422C-B41F-8EE95FDC2394}"/>
              </a:ext>
            </a:extLst>
          </p:cNvPr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4929505"/>
            <a:ext cx="758825" cy="478790"/>
          </a:xfrm>
          <a:prstGeom prst="rect">
            <a:avLst/>
          </a:prstGeom>
        </p:spPr>
      </p:pic>
      <p:sp>
        <p:nvSpPr>
          <p:cNvPr id="14" name="Cuadro de texto 142">
            <a:extLst>
              <a:ext uri="{FF2B5EF4-FFF2-40B4-BE49-F238E27FC236}">
                <a16:creationId xmlns:a16="http://schemas.microsoft.com/office/drawing/2014/main" id="{E1F70363-3F22-4F7C-9FFC-4681A2B42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39325"/>
            <a:ext cx="487680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14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Jonathan Fonseca Camarena</a:t>
            </a: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Marcos Manzo Ramírez </a:t>
            </a: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Brian Oswaldo Ramos Chávez</a:t>
            </a: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Victor Gabriel Tapia Casillas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DA59D66-1566-4C08-8532-E5B4221AB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1454E49E-4BB7-4E2C-9A82-178CE413A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948751"/>
            <a:ext cx="697703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4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ROBOT EXPLORADOR</a:t>
            </a:r>
            <a:endParaRPr kumimoji="0" lang="es-MX" altLang="es-MX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4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 Anual/Cuatrimestral</a:t>
            </a:r>
            <a:endParaRPr kumimoji="0" lang="es-MX" altLang="es-MX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AD4B890-0018-46EA-BCEB-C60FC5B1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D936DB93-15DE-4EAF-90C8-117EC3BB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1094FCC-878C-4658-8D5A-D80EE11DD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8678" y="1779478"/>
            <a:ext cx="445711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2800" cap="none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FEBRERO DE 2019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ING. MECATRONICA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Jonathan Fonseca Camarena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Marcos Manzo Ramírez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Brian Oswaldo Ramos Chávez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Eduardo Robles Vázquez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Víctor Gabriel Tapia Casillas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1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2FB72-8955-4FA7-A258-DB22C3E8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18" y="420414"/>
            <a:ext cx="6303961" cy="1905000"/>
          </a:xfrm>
        </p:spPr>
        <p:txBody>
          <a:bodyPr/>
          <a:lstStyle/>
          <a:p>
            <a:pPr algn="ctr"/>
            <a:r>
              <a:rPr lang="es-MX" dirty="0"/>
              <a:t>meta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ACEDE-C2AE-4200-85D5-0E486A9F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19" y="2514600"/>
            <a:ext cx="8894761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s-MX" sz="2400" dirty="0" smtClean="0">
                <a:effectLst/>
              </a:rPr>
              <a:t>Crear un Robot Explorador recuperador de objetos controlado mediante bluetooth </a:t>
            </a:r>
            <a:endParaRPr lang="es-MX" sz="2400" dirty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0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037C-A300-45E1-BEE1-97A57994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844" y="105103"/>
            <a:ext cx="5687135" cy="1198179"/>
          </a:xfrm>
        </p:spPr>
        <p:txBody>
          <a:bodyPr/>
          <a:lstStyle/>
          <a:p>
            <a:pPr algn="ctr"/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0B20C-46E4-41AB-9771-6BD2B3F1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8" cy="4740165"/>
          </a:xfrm>
        </p:spPr>
        <p:txBody>
          <a:bodyPr>
            <a:normAutofit fontScale="92500" lnSpcReduction="10000"/>
          </a:bodyPr>
          <a:lstStyle/>
          <a:p>
            <a:r>
              <a:rPr lang="es-MX" sz="1800" dirty="0" smtClean="0"/>
              <a:t>Investigar información acerca de los robots exploradores</a:t>
            </a:r>
          </a:p>
          <a:p>
            <a:r>
              <a:rPr lang="es-MX" sz="1800" dirty="0" smtClean="0"/>
              <a:t>Investigar información acerca de los brazos hidráulico </a:t>
            </a:r>
          </a:p>
          <a:p>
            <a:r>
              <a:rPr lang="es-MX" sz="1800" dirty="0" smtClean="0"/>
              <a:t>Investigar información acerca de los mecanismos de almacenamiento  </a:t>
            </a:r>
          </a:p>
          <a:p>
            <a:r>
              <a:rPr lang="es-MX" sz="1800" dirty="0" smtClean="0"/>
              <a:t>Realizar simulación del brazo hidráulico</a:t>
            </a:r>
          </a:p>
          <a:p>
            <a:r>
              <a:rPr lang="es-MX" sz="1800" dirty="0" smtClean="0"/>
              <a:t>Realizar simulación del mecanismo de almacenamiento </a:t>
            </a:r>
          </a:p>
          <a:p>
            <a:r>
              <a:rPr lang="es-MX" sz="1800" dirty="0" smtClean="0"/>
              <a:t>Realizar análisis del comportamiento del brazo hidráulico</a:t>
            </a:r>
          </a:p>
          <a:p>
            <a:r>
              <a:rPr lang="es-MX" sz="1800" dirty="0"/>
              <a:t>Realizar análisis </a:t>
            </a:r>
            <a:r>
              <a:rPr lang="es-MX" sz="1800" dirty="0" smtClean="0"/>
              <a:t>del mecanismo de almacenamiento</a:t>
            </a:r>
          </a:p>
          <a:p>
            <a:r>
              <a:rPr lang="es-MX" sz="1800" dirty="0" smtClean="0"/>
              <a:t>Realizar prototipo de </a:t>
            </a:r>
            <a:r>
              <a:rPr lang="es-MX" sz="1800" dirty="0"/>
              <a:t>brazo hidráulico </a:t>
            </a:r>
          </a:p>
          <a:p>
            <a:r>
              <a:rPr lang="es-MX" sz="1800" dirty="0" smtClean="0"/>
              <a:t>Realizar prototipo del mecanismo de almacenamiento</a:t>
            </a:r>
          </a:p>
          <a:p>
            <a:r>
              <a:rPr lang="es-MX" sz="1800" dirty="0"/>
              <a:t>Realizar carcasa del Robot </a:t>
            </a:r>
            <a:r>
              <a:rPr lang="es-MX" sz="1800" dirty="0" smtClean="0"/>
              <a:t>explorador</a:t>
            </a:r>
            <a:r>
              <a:rPr lang="es-MX" sz="1800" dirty="0" smtClean="0"/>
              <a:t> </a:t>
            </a:r>
          </a:p>
          <a:p>
            <a:r>
              <a:rPr lang="es-MX" sz="1800" dirty="0" smtClean="0"/>
              <a:t>Integrar prototipos del brazo y del mecanismo de almacenamiento en la carcasa del robot</a:t>
            </a:r>
          </a:p>
          <a:p>
            <a:r>
              <a:rPr lang="es-MX" sz="1800" dirty="0" smtClean="0"/>
              <a:t>Realizar mecanismo del movimiento del robot</a:t>
            </a:r>
          </a:p>
          <a:p>
            <a:r>
              <a:rPr lang="es-MX" sz="1800" dirty="0" smtClean="0"/>
              <a:t>Integrarlo al robot  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96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178</TotalTime>
  <Words>145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Times New Roman</vt:lpstr>
      <vt:lpstr>Malla</vt:lpstr>
      <vt:lpstr>Presentación de PowerPoint</vt:lpstr>
      <vt:lpstr>Presentación de PowerPoint</vt:lpstr>
      <vt:lpstr>meta</vt:lpstr>
      <vt:lpstr>Objetivos específicos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manzo torres</dc:creator>
  <cp:lastModifiedBy>Usuario de Windows</cp:lastModifiedBy>
  <cp:revision>26</cp:revision>
  <dcterms:created xsi:type="dcterms:W3CDTF">2019-01-30T02:07:34Z</dcterms:created>
  <dcterms:modified xsi:type="dcterms:W3CDTF">2019-02-01T02:17:28Z</dcterms:modified>
</cp:coreProperties>
</file>