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6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58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64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09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65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40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841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9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3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02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1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14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98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79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70782-EADE-406E-8FB9-1D5D22E85F5E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5E6DE0-B598-42A1-B07D-DE8E949C26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56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i.us.es/~javierj/ssoo_ficheros/GuiaGDB.htm" TargetMode="External"/><Relationship Id="rId2" Type="http://schemas.openxmlformats.org/officeDocument/2006/relationships/hyperlink" Target="https://www.it.uc3m.es/pbasanta/asng/course_notes/compiler_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huen.linti.unlp.edu.ar/index.php/C%C3%B3mo_usar_G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8743-DD79-4FD8-A952-E2BDC5BFA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Comandos GCC y GBD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E9BBA-E300-4A69-9F18-7A62943B3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Ingeniería Mecatrónica </a:t>
            </a:r>
          </a:p>
          <a:p>
            <a:r>
              <a:rPr lang="es-MX" dirty="0">
                <a:solidFill>
                  <a:schemeClr val="tx1"/>
                </a:solidFill>
              </a:rPr>
              <a:t>Programación de Sistemas Embebidos</a:t>
            </a:r>
          </a:p>
          <a:p>
            <a:r>
              <a:rPr lang="es-MX" dirty="0">
                <a:solidFill>
                  <a:schemeClr val="tx1"/>
                </a:solidFill>
              </a:rPr>
              <a:t>Eduardo Robles Vázquez </a:t>
            </a:r>
          </a:p>
        </p:txBody>
      </p:sp>
    </p:spTree>
    <p:extLst>
      <p:ext uri="{BB962C8B-B14F-4D97-AF65-F5344CB8AC3E}">
        <p14:creationId xmlns:p14="http://schemas.microsoft.com/office/powerpoint/2010/main" val="5750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4459B-E04E-471E-A6CC-42B5CA1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49695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/>
              <a:t>Comandos </a:t>
            </a:r>
            <a:r>
              <a:rPr lang="es-MX" sz="2800" dirty="0" err="1"/>
              <a:t>Gcc</a:t>
            </a:r>
            <a:endParaRPr lang="es-MX" sz="28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C3118F3-068F-4A21-A137-59930E1D5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06593"/>
              </p:ext>
            </p:extLst>
          </p:nvPr>
        </p:nvGraphicFramePr>
        <p:xfrm>
          <a:off x="2032000" y="719666"/>
          <a:ext cx="8127999" cy="55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4474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1989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9120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Comandos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 este fichero de código en un 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main_es.c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–o “Nombre” “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poder escoger el nombre del ejecutable que produce el compilador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-o 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</a:t>
                      </a: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main_es.c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-Wall -o “Nombre” “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 muestra las advertencias en caso que una parte del código no este especificado.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-Wall -o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main_es.c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6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-g -Wall -o “Nombre” “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-g es un depurador que nos permite ejecutar el código línea por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-g -Wall -o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main_es.c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4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time ./”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 muestra el tiempo que tarda en ejecutarse un archivo.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time ./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print_line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(LINEWIDTH);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Imprime una línea con el símbolo “-” repetido tantas veces como indica su único parámetro.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-DLINEWIDTH=80 -o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main_es.c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D4F99E-4DBE-498E-AD93-150C34FE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49695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/>
              <a:t>Comandos GBD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0ABBAA7-B519-480E-8C08-521D6850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18169"/>
              </p:ext>
            </p:extLst>
          </p:nvPr>
        </p:nvGraphicFramePr>
        <p:xfrm>
          <a:off x="2032000" y="719666"/>
          <a:ext cx="8127999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14037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3714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46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0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Comienza la depuración invocando a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gbd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nombre del archivo compilado.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~$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6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comando muestra el código fuente del programa a depurar.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9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 el programa.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breakpoint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punto donde la ejecución de nuestro programa se detiene.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breakpoint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seguido de la línea donde queremos ponerlo.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b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continuar la ejecución del programa utilizamos el comando (c)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ontinue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2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 muestra el valor de una variable. 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seguido del nombre de la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gdb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p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F8EC6-328D-4E42-8FBC-BCADF5FC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78988" cy="47707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Carlos III de Madrid. (s.f.). Comandos GCC. Recuperado 23 marzo, 2020, 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https://www.it.uc3m.es/pbasanta/asng/course_notes/compiler_es.html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Jjgrodriguez@gmail.com. (s.f.). Primeros pasos con GDB. Recuperado 24 marzo, 2020, 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http://www.lsi.us.es/%7Ejavierj/ssoo_ficheros/GuiaGDB.htm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Lihuen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(s.f.). Cómo usar GDB. Recuperado 24 marzo, 2020, de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https://lihuen.linti.unlp.edu.ar/index.php/C%C3%B3mo_usar_GDB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953E2B-843D-4240-86FA-75157048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49695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/>
              <a:t>Bibliografía </a:t>
            </a:r>
          </a:p>
        </p:txBody>
      </p:sp>
    </p:spTree>
    <p:extLst>
      <p:ext uri="{BB962C8B-B14F-4D97-AF65-F5344CB8AC3E}">
        <p14:creationId xmlns:p14="http://schemas.microsoft.com/office/powerpoint/2010/main" val="70722213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465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Sector</vt:lpstr>
      <vt:lpstr>Comandos GCC y GBD</vt:lpstr>
      <vt:lpstr>Comandos Gcc</vt:lpstr>
      <vt:lpstr>Comandos GBD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GCC y GBD</dc:title>
  <dc:creator>Edu</dc:creator>
  <cp:lastModifiedBy>Edu</cp:lastModifiedBy>
  <cp:revision>7</cp:revision>
  <dcterms:created xsi:type="dcterms:W3CDTF">2020-03-24T04:36:21Z</dcterms:created>
  <dcterms:modified xsi:type="dcterms:W3CDTF">2020-03-24T05:19:31Z</dcterms:modified>
</cp:coreProperties>
</file>