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75" r:id="rId4"/>
    <p:sldId id="264" r:id="rId5"/>
    <p:sldId id="309" r:id="rId6"/>
    <p:sldId id="281" r:id="rId7"/>
    <p:sldId id="263" r:id="rId8"/>
    <p:sldId id="310" r:id="rId9"/>
    <p:sldId id="260" r:id="rId10"/>
    <p:sldId id="311" r:id="rId11"/>
    <p:sldId id="276" r:id="rId12"/>
    <p:sldId id="312" r:id="rId13"/>
    <p:sldId id="270" r:id="rId14"/>
    <p:sldId id="313" r:id="rId15"/>
    <p:sldId id="314" r:id="rId16"/>
    <p:sldId id="28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7B8"/>
    <a:srgbClr val="DBFE87"/>
    <a:srgbClr val="E6A2D0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96357" autoAdjust="0"/>
  </p:normalViewPr>
  <p:slideViewPr>
    <p:cSldViewPr snapToGrid="0" showGuides="1">
      <p:cViewPr>
        <p:scale>
          <a:sx n="97" d="100"/>
          <a:sy n="97" d="100"/>
        </p:scale>
        <p:origin x="1432" y="568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25/11/24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20" y="1283451"/>
            <a:ext cx="6641960" cy="17032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 SALÓN AL TRABAJO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660" y="3421016"/>
            <a:ext cx="4871121" cy="466811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Source Sans Pro" panose="020B0503030403020204" pitchFamily="34" charset="0"/>
              </a:rPr>
              <a:t>Consejos para no sufrir (tanta) ansiedad en tu primera experiencia laboral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01FF-DDBD-DB61-A6F8-3CD361F3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34BE8128-63C8-9171-F92B-00BA4913266A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186CE2-F957-3632-6536-FE31FB49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356942"/>
            <a:ext cx="3962400" cy="1327160"/>
          </a:xfrm>
        </p:spPr>
        <p:txBody>
          <a:bodyPr/>
          <a:lstStyle/>
          <a:p>
            <a:r>
              <a:rPr lang="es-ES" dirty="0"/>
              <a:t>PORTAFOLIO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5BEF5-5AA8-B6AA-FA57-BAF55CB8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640837"/>
            <a:ext cx="3962400" cy="429870"/>
          </a:xfrm>
        </p:spPr>
        <p:txBody>
          <a:bodyPr/>
          <a:lstStyle/>
          <a:p>
            <a:r>
              <a:rPr lang="es-ES" dirty="0"/>
              <a:t>Muestrales de lo que eres capaz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17DBD35-3EA0-8969-8D07-48FED0CF6AED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04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0DC323D6-EFCB-83FA-E5CA-526E4C10DD33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9B396A8F-0369-D550-EBD9-3B83E1226B68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61095130-89B6-172C-5BA8-13785D0817BE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0C329C14-FCE1-4417-2718-74BCEFAD6507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0C43E0C9-6ACE-CA4C-4081-1CC28B9499BD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651B9CE-354A-8364-B005-08ED50B5DE8C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4E21E76D-0B33-4A8D-A801-7605F8520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07B8E76-5D4D-B172-254D-13FF6559D87D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4288DA65-ED9B-403E-1961-845E1EF48D3B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4CE43E88-BB57-6096-F305-79D7429EA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A3203080-371C-A6CE-8A74-B4097DC2A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4D7049C1-5EEA-54E7-DF41-7394C2D3F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246AAEEF-31B5-6898-F8B2-1E919AA4E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BA7CD53B-B298-D048-3F92-A777A2199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CC10F738-669C-7942-A44F-3C7642243761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2FE3608-A277-EC13-DE0A-4284F916D99E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4B3B6BB-5A5C-BD97-A55F-968BDF46580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115B0D8-D5AF-65A7-BA77-D173DFAE53E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738D4556-B62F-C993-E1E8-3F7D0B357497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5412F5AA-0263-2C8F-5288-DFD5883B923A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12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67F8B9-A851-C8C7-AAF0-39D9BF2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PORTAFOLIO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6A50948-6877-DE8E-A597-CF8BE9DB577C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9266CC-96D0-ADE5-0B59-DC1F2C4CF88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s-ES" dirty="0"/>
              <a:t>HAZTE VER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4237C2B-0FF5-04AE-3C3A-A90A7C8DF73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Autofit/>
          </a:bodyPr>
          <a:lstStyle/>
          <a:p>
            <a:r>
              <a:rPr lang="en-US" dirty="0"/>
              <a:t>Un </a:t>
            </a:r>
            <a:r>
              <a:rPr lang="en-US" dirty="0" err="1"/>
              <a:t>portafolio</a:t>
            </a:r>
            <a:r>
              <a:rPr lang="en-US" dirty="0"/>
              <a:t> </a:t>
            </a:r>
            <a:r>
              <a:rPr lang="en-US" dirty="0" err="1"/>
              <a:t>sólido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</a:t>
            </a:r>
            <a:r>
              <a:rPr lang="en-US" dirty="0" err="1"/>
              <a:t>puede</a:t>
            </a:r>
            <a:r>
              <a:rPr lang="en-US" dirty="0"/>
              <a:t> ser un factor </a:t>
            </a:r>
            <a:r>
              <a:rPr lang="en-US" dirty="0" err="1"/>
              <a:t>diferenciador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empleo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D46374-009D-97CD-DCF0-77EF1390D4D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>
            <a:noAutofit/>
          </a:bodyPr>
          <a:lstStyle/>
          <a:p>
            <a:r>
              <a:rPr lang="en-US" dirty="0"/>
              <a:t>Los </a:t>
            </a:r>
            <a:r>
              <a:rPr lang="en-US" dirty="0" err="1"/>
              <a:t>reclutadores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capacidades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  <a:endParaRPr lang="es-ES" dirty="0"/>
          </a:p>
        </p:txBody>
      </p:sp>
      <p:grpSp>
        <p:nvGrpSpPr>
          <p:cNvPr id="37" name="Google Shape;3993;p14">
            <a:extLst>
              <a:ext uri="{FF2B5EF4-FFF2-40B4-BE49-F238E27FC236}">
                <a16:creationId xmlns:a16="http://schemas.microsoft.com/office/drawing/2014/main" id="{CFCB2ADB-2A16-C0D4-B932-19F08015B2E7}"/>
              </a:ext>
            </a:extLst>
          </p:cNvPr>
          <p:cNvGrpSpPr/>
          <p:nvPr/>
        </p:nvGrpSpPr>
        <p:grpSpPr>
          <a:xfrm>
            <a:off x="923769" y="3373341"/>
            <a:ext cx="493682" cy="259103"/>
            <a:chOff x="2084325" y="363300"/>
            <a:chExt cx="484150" cy="254100"/>
          </a:xfrm>
          <a:solidFill>
            <a:schemeClr val="accent3"/>
          </a:solidFill>
        </p:grpSpPr>
        <p:sp>
          <p:nvSpPr>
            <p:cNvPr id="38" name="Google Shape;3994;p14">
              <a:extLst>
                <a:ext uri="{FF2B5EF4-FFF2-40B4-BE49-F238E27FC236}">
                  <a16:creationId xmlns:a16="http://schemas.microsoft.com/office/drawing/2014/main" id="{DF3725A2-BE28-6043-7D9A-0C3EA9298167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95;p14">
              <a:extLst>
                <a:ext uri="{FF2B5EF4-FFF2-40B4-BE49-F238E27FC236}">
                  <a16:creationId xmlns:a16="http://schemas.microsoft.com/office/drawing/2014/main" id="{08E5D425-4AD2-7751-0EF9-0210C836B249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298;p14">
            <a:extLst>
              <a:ext uri="{FF2B5EF4-FFF2-40B4-BE49-F238E27FC236}">
                <a16:creationId xmlns:a16="http://schemas.microsoft.com/office/drawing/2014/main" id="{62004F55-A371-F62C-0683-1ED58B1BDE06}"/>
              </a:ext>
            </a:extLst>
          </p:cNvPr>
          <p:cNvGrpSpPr/>
          <p:nvPr/>
        </p:nvGrpSpPr>
        <p:grpSpPr>
          <a:xfrm>
            <a:off x="924070" y="1784395"/>
            <a:ext cx="493223" cy="491337"/>
            <a:chOff x="898875" y="4399275"/>
            <a:chExt cx="483700" cy="481850"/>
          </a:xfrm>
          <a:solidFill>
            <a:schemeClr val="accent4"/>
          </a:solidFill>
        </p:grpSpPr>
        <p:sp>
          <p:nvSpPr>
            <p:cNvPr id="41" name="Google Shape;4299;p14">
              <a:extLst>
                <a:ext uri="{FF2B5EF4-FFF2-40B4-BE49-F238E27FC236}">
                  <a16:creationId xmlns:a16="http://schemas.microsoft.com/office/drawing/2014/main" id="{5F95E3D4-61B4-61A7-5F7B-574C4839769F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300;p14">
              <a:extLst>
                <a:ext uri="{FF2B5EF4-FFF2-40B4-BE49-F238E27FC236}">
                  <a16:creationId xmlns:a16="http://schemas.microsoft.com/office/drawing/2014/main" id="{7ECA79F0-DF89-5138-8454-36A2679516D6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01;p14">
              <a:extLst>
                <a:ext uri="{FF2B5EF4-FFF2-40B4-BE49-F238E27FC236}">
                  <a16:creationId xmlns:a16="http://schemas.microsoft.com/office/drawing/2014/main" id="{0D8C451C-9925-C66C-34E8-11ECC7AD723A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302;p14">
              <a:extLst>
                <a:ext uri="{FF2B5EF4-FFF2-40B4-BE49-F238E27FC236}">
                  <a16:creationId xmlns:a16="http://schemas.microsoft.com/office/drawing/2014/main" id="{4AE9714E-1362-925A-2042-A4333D4471F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303;p14">
              <a:extLst>
                <a:ext uri="{FF2B5EF4-FFF2-40B4-BE49-F238E27FC236}">
                  <a16:creationId xmlns:a16="http://schemas.microsoft.com/office/drawing/2014/main" id="{B4B178B7-9805-1396-0B33-E39A1104BF74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304;p14">
              <a:extLst>
                <a:ext uri="{FF2B5EF4-FFF2-40B4-BE49-F238E27FC236}">
                  <a16:creationId xmlns:a16="http://schemas.microsoft.com/office/drawing/2014/main" id="{22F17BDF-5CCC-0365-1A8A-6626D631CD3F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305;p14">
              <a:extLst>
                <a:ext uri="{FF2B5EF4-FFF2-40B4-BE49-F238E27FC236}">
                  <a16:creationId xmlns:a16="http://schemas.microsoft.com/office/drawing/2014/main" id="{6C267DDF-7A96-518B-8401-EB0A57419D21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306;p14">
              <a:extLst>
                <a:ext uri="{FF2B5EF4-FFF2-40B4-BE49-F238E27FC236}">
                  <a16:creationId xmlns:a16="http://schemas.microsoft.com/office/drawing/2014/main" id="{04CA71EB-0BBD-5BAC-22C5-D6CD041CE436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EBCE2360-5373-726C-BE96-3A9D63FAC64F}"/>
              </a:ext>
            </a:extLst>
          </p:cNvPr>
          <p:cNvSpPr>
            <a:spLocks/>
          </p:cNvSpPr>
          <p:nvPr/>
        </p:nvSpPr>
        <p:spPr bwMode="auto">
          <a:xfrm>
            <a:off x="515186" y="276314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4AF05FE9-DDD0-2774-F4E2-E71E7DEF2C6E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5">
            <a:extLst>
              <a:ext uri="{FF2B5EF4-FFF2-40B4-BE49-F238E27FC236}">
                <a16:creationId xmlns:a16="http://schemas.microsoft.com/office/drawing/2014/main" id="{EC8152F1-76FB-58E3-0D68-EB545D72BA9B}"/>
              </a:ext>
            </a:extLst>
          </p:cNvPr>
          <p:cNvSpPr>
            <a:spLocks/>
          </p:cNvSpPr>
          <p:nvPr/>
        </p:nvSpPr>
        <p:spPr bwMode="auto">
          <a:xfrm>
            <a:off x="4184283" y="115383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157">
            <a:extLst>
              <a:ext uri="{FF2B5EF4-FFF2-40B4-BE49-F238E27FC236}">
                <a16:creationId xmlns:a16="http://schemas.microsoft.com/office/drawing/2014/main" id="{6A22E959-57C3-8441-1626-CA6363944B38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2357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159">
            <a:extLst>
              <a:ext uri="{FF2B5EF4-FFF2-40B4-BE49-F238E27FC236}">
                <a16:creationId xmlns:a16="http://schemas.microsoft.com/office/drawing/2014/main" id="{58F64BD1-679F-CDF4-11F5-E9718657B7A5}"/>
              </a:ext>
            </a:extLst>
          </p:cNvPr>
          <p:cNvSpPr>
            <a:spLocks noEditPoints="1"/>
          </p:cNvSpPr>
          <p:nvPr/>
        </p:nvSpPr>
        <p:spPr bwMode="auto">
          <a:xfrm>
            <a:off x="4481052" y="436057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79739CA-7AE3-B6DB-F4E3-3CFA37A54C40}"/>
              </a:ext>
            </a:extLst>
          </p:cNvPr>
          <p:cNvGrpSpPr/>
          <p:nvPr/>
        </p:nvGrpSpPr>
        <p:grpSpPr>
          <a:xfrm>
            <a:off x="7279545" y="3475822"/>
            <a:ext cx="812385" cy="815360"/>
            <a:chOff x="2759075" y="2149476"/>
            <a:chExt cx="433388" cy="434975"/>
          </a:xfrm>
        </p:grpSpPr>
        <p:sp>
          <p:nvSpPr>
            <p:cNvPr id="19" name="Freeform 236">
              <a:extLst>
                <a:ext uri="{FF2B5EF4-FFF2-40B4-BE49-F238E27FC236}">
                  <a16:creationId xmlns:a16="http://schemas.microsoft.com/office/drawing/2014/main" id="{DBAE818F-7F8C-DF74-7158-98B431055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3D6CFA30-477A-E476-EA61-E9F1B789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2" name="Freeform 329">
            <a:extLst>
              <a:ext uri="{FF2B5EF4-FFF2-40B4-BE49-F238E27FC236}">
                <a16:creationId xmlns:a16="http://schemas.microsoft.com/office/drawing/2014/main" id="{99139991-13CC-7E1D-7FB5-5E71A7514ACD}"/>
              </a:ext>
            </a:extLst>
          </p:cNvPr>
          <p:cNvSpPr>
            <a:spLocks/>
          </p:cNvSpPr>
          <p:nvPr/>
        </p:nvSpPr>
        <p:spPr bwMode="auto">
          <a:xfrm>
            <a:off x="8276849" y="443086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8695060-E813-2F57-895B-D46D5A62DED4}"/>
              </a:ext>
            </a:extLst>
          </p:cNvPr>
          <p:cNvGrpSpPr/>
          <p:nvPr/>
        </p:nvGrpSpPr>
        <p:grpSpPr>
          <a:xfrm>
            <a:off x="5086876" y="3221328"/>
            <a:ext cx="773659" cy="963355"/>
            <a:chOff x="6696077" y="2921001"/>
            <a:chExt cx="330200" cy="411163"/>
          </a:xfrm>
        </p:grpSpPr>
        <p:sp>
          <p:nvSpPr>
            <p:cNvPr id="71" name="Freeform 245">
              <a:extLst>
                <a:ext uri="{FF2B5EF4-FFF2-40B4-BE49-F238E27FC236}">
                  <a16:creationId xmlns:a16="http://schemas.microsoft.com/office/drawing/2014/main" id="{D7C816DA-BB93-6791-CE47-56F99D4F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EB0B5D16-B1F2-F17D-8B38-5BB0E80763E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CF769774-E8D5-9789-C47C-5B8B74CE9F53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6" name="Freeform 244">
                  <a:extLst>
                    <a:ext uri="{FF2B5EF4-FFF2-40B4-BE49-F238E27FC236}">
                      <a16:creationId xmlns:a16="http://schemas.microsoft.com/office/drawing/2014/main" id="{AE1908EF-CFA4-3F35-56C5-9BCE717D5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6">
                  <a:extLst>
                    <a:ext uri="{FF2B5EF4-FFF2-40B4-BE49-F238E27FC236}">
                      <a16:creationId xmlns:a16="http://schemas.microsoft.com/office/drawing/2014/main" id="{A0A06D66-590C-D8AA-7886-6D8A8384C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8" name="Freeform 248">
                  <a:extLst>
                    <a:ext uri="{FF2B5EF4-FFF2-40B4-BE49-F238E27FC236}">
                      <a16:creationId xmlns:a16="http://schemas.microsoft.com/office/drawing/2014/main" id="{93EB41D7-34EF-424E-3D8A-BD4551EE6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4" name="Freeform 249">
                <a:extLst>
                  <a:ext uri="{FF2B5EF4-FFF2-40B4-BE49-F238E27FC236}">
                    <a16:creationId xmlns:a16="http://schemas.microsoft.com/office/drawing/2014/main" id="{1F33939A-3C20-BA03-4732-93E31EE63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Freeform 250">
                <a:extLst>
                  <a:ext uri="{FF2B5EF4-FFF2-40B4-BE49-F238E27FC236}">
                    <a16:creationId xmlns:a16="http://schemas.microsoft.com/office/drawing/2014/main" id="{563E6D62-F9B5-C48E-D61C-7716E4D1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1" name="Elipse 80">
            <a:extLst>
              <a:ext uri="{FF2B5EF4-FFF2-40B4-BE49-F238E27FC236}">
                <a16:creationId xmlns:a16="http://schemas.microsoft.com/office/drawing/2014/main" id="{33C6006F-9921-BA60-DDD8-7A253C7327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D7ECFFD-CBB0-4E37-E3F7-94C1479E015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26F5D10-BB4B-1D2B-E0C1-F73F449E6A04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2730384-474F-DEC9-48B2-5337A1B7CC47}"/>
              </a:ext>
            </a:extLst>
          </p:cNvPr>
          <p:cNvSpPr txBox="1">
            <a:spLocks/>
          </p:cNvSpPr>
          <p:nvPr/>
        </p:nvSpPr>
        <p:spPr>
          <a:xfrm>
            <a:off x="5253640" y="1570375"/>
            <a:ext cx="2427320" cy="319666"/>
          </a:xfrm>
          <a:prstGeom prst="rect">
            <a:avLst/>
          </a:prstGeom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300" b="1" dirty="0">
                <a:latin typeface="+mj-lt"/>
              </a:rPr>
              <a:t>OPEN-SOURCE</a:t>
            </a:r>
            <a:endParaRPr lang="en-US" sz="2300" b="1" dirty="0">
              <a:latin typeface="+mj-lt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A586DD0-3732-3646-BBDE-76A376A19124}"/>
              </a:ext>
            </a:extLst>
          </p:cNvPr>
          <p:cNvSpPr txBox="1">
            <a:spLocks/>
          </p:cNvSpPr>
          <p:nvPr/>
        </p:nvSpPr>
        <p:spPr>
          <a:xfrm>
            <a:off x="5231667" y="1943455"/>
            <a:ext cx="2266333" cy="52857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Participar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open-source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ayuda</a:t>
            </a:r>
            <a:r>
              <a:rPr lang="en-US" sz="1400" dirty="0"/>
              <a:t> a </a:t>
            </a:r>
            <a:r>
              <a:rPr lang="en-US" sz="1400" dirty="0" err="1"/>
              <a:t>adquirir</a:t>
            </a:r>
            <a:r>
              <a:rPr lang="en-US" sz="1400" dirty="0"/>
              <a:t> </a:t>
            </a:r>
            <a:r>
              <a:rPr lang="en-US" sz="1400" dirty="0" err="1"/>
              <a:t>experiencia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proyectos</a:t>
            </a:r>
            <a:r>
              <a:rPr lang="en-US" sz="1400" dirty="0"/>
              <a:t> </a:t>
            </a:r>
            <a:r>
              <a:rPr lang="en-US" sz="1400" dirty="0" err="1"/>
              <a:t>reales</a:t>
            </a:r>
            <a:r>
              <a:rPr lang="en-US" sz="1400" dirty="0"/>
              <a:t>, </a:t>
            </a:r>
            <a:r>
              <a:rPr lang="en-US" sz="1400" dirty="0" err="1"/>
              <a:t>además</a:t>
            </a:r>
            <a:r>
              <a:rPr lang="en-US" sz="1400" dirty="0"/>
              <a:t> de </a:t>
            </a:r>
            <a:r>
              <a:rPr lang="en-US" sz="1400" dirty="0" err="1"/>
              <a:t>construir</a:t>
            </a:r>
            <a:r>
              <a:rPr lang="en-US" sz="1400" dirty="0"/>
              <a:t> </a:t>
            </a:r>
            <a:r>
              <a:rPr lang="en-US" sz="1400" dirty="0" err="1"/>
              <a:t>tu</a:t>
            </a:r>
            <a:r>
              <a:rPr lang="en-US" sz="1400" dirty="0"/>
              <a:t> red </a:t>
            </a:r>
            <a:r>
              <a:rPr lang="en-US" sz="1400" dirty="0" err="1"/>
              <a:t>profesional</a:t>
            </a:r>
            <a:r>
              <a:rPr lang="en-US" sz="1400" dirty="0"/>
              <a:t>.</a:t>
            </a:r>
          </a:p>
        </p:txBody>
      </p:sp>
      <p:grpSp>
        <p:nvGrpSpPr>
          <p:cNvPr id="4" name="Google Shape;4436;p15">
            <a:extLst>
              <a:ext uri="{FF2B5EF4-FFF2-40B4-BE49-F238E27FC236}">
                <a16:creationId xmlns:a16="http://schemas.microsoft.com/office/drawing/2014/main" id="{0B4E3A6A-40C2-F3CD-F876-2402349B5E0C}"/>
              </a:ext>
            </a:extLst>
          </p:cNvPr>
          <p:cNvGrpSpPr/>
          <p:nvPr/>
        </p:nvGrpSpPr>
        <p:grpSpPr>
          <a:xfrm>
            <a:off x="4757734" y="1688885"/>
            <a:ext cx="381039" cy="374365"/>
            <a:chOff x="-40748275" y="3238700"/>
            <a:chExt cx="322600" cy="316950"/>
          </a:xfrm>
          <a:solidFill>
            <a:schemeClr val="accent1"/>
          </a:solidFill>
        </p:grpSpPr>
        <p:sp>
          <p:nvSpPr>
            <p:cNvPr id="15" name="Google Shape;4437;p15">
              <a:extLst>
                <a:ext uri="{FF2B5EF4-FFF2-40B4-BE49-F238E27FC236}">
                  <a16:creationId xmlns:a16="http://schemas.microsoft.com/office/drawing/2014/main" id="{16AE4F33-7965-65D8-E7F0-E1B8596E48C0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4438;p15">
              <a:extLst>
                <a:ext uri="{FF2B5EF4-FFF2-40B4-BE49-F238E27FC236}">
                  <a16:creationId xmlns:a16="http://schemas.microsoft.com/office/drawing/2014/main" id="{42C6D40C-B804-3066-74D0-75C75C7C8D05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4439;p15">
              <a:extLst>
                <a:ext uri="{FF2B5EF4-FFF2-40B4-BE49-F238E27FC236}">
                  <a16:creationId xmlns:a16="http://schemas.microsoft.com/office/drawing/2014/main" id="{B2BEC564-F0F2-6DA1-E02C-8ECAB97FFD8B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40;p15">
              <a:extLst>
                <a:ext uri="{FF2B5EF4-FFF2-40B4-BE49-F238E27FC236}">
                  <a16:creationId xmlns:a16="http://schemas.microsoft.com/office/drawing/2014/main" id="{B459FECD-8880-4D18-FE73-E35B293D72A7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441;p15">
              <a:extLst>
                <a:ext uri="{FF2B5EF4-FFF2-40B4-BE49-F238E27FC236}">
                  <a16:creationId xmlns:a16="http://schemas.microsoft.com/office/drawing/2014/main" id="{3B33D880-FD39-5B83-2D36-ABFE59EBC0A6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4442;p15">
              <a:extLst>
                <a:ext uri="{FF2B5EF4-FFF2-40B4-BE49-F238E27FC236}">
                  <a16:creationId xmlns:a16="http://schemas.microsoft.com/office/drawing/2014/main" id="{6235407C-0C01-1E57-58F2-9E200B3EDE92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5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4E97-8440-CE6B-167A-64444E34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2931A5B7-F64C-5235-42A7-CBEE91808764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87E182-9E07-8197-D374-EEB036D3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356942"/>
            <a:ext cx="3962400" cy="1327160"/>
          </a:xfrm>
        </p:spPr>
        <p:txBody>
          <a:bodyPr/>
          <a:lstStyle/>
          <a:p>
            <a:r>
              <a:rPr lang="es-ES" dirty="0"/>
              <a:t>HACKEA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684DC-0E5B-EE97-36A8-111A363F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640837"/>
            <a:ext cx="3962400" cy="429870"/>
          </a:xfrm>
        </p:spPr>
        <p:txBody>
          <a:bodyPr/>
          <a:lstStyle/>
          <a:p>
            <a:r>
              <a:rPr lang="es-ES" dirty="0"/>
              <a:t>Consejos técnicos y no tan técnicos para tu primer empleo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506859C5-30C3-686D-6AD1-468E2E81D6C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05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C0110039-B668-D6E4-D964-DB614B5EBAB3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28369053-7A32-C221-E14C-F39948D93A00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7B76555D-49B4-8DDD-4F63-35F512A3D932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3E2A5AA1-B6C8-7631-5381-2FFF4EF8758C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EE90C9C8-7AE8-B338-45B6-2FCE44E00BC0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FF206D3-5A02-5B41-1663-6BBB9FE2FA6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E3862CF1-ECAA-B258-7AAB-9FE2FEBA0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927D1E14-1654-8AE6-8737-9B4CDD21633E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6BEA0F20-CF0D-C4EB-306C-AF2EEB48B00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F4247046-24D7-2D2C-0364-A0E2BF57D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78C3FCEB-4F9D-0746-CDF7-1E1075514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BC7F129F-D658-927D-B847-D848BA4C9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845EB22C-1406-EFDF-2683-0090EFB3F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D57DC43A-41FF-6CA6-1140-28B29564E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B3363458-CDF7-2AEC-E344-1A1B172613A6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C9819B9-9C74-41BA-CAA3-C4935CF8395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6F3DDE-EB1D-C55E-3B34-E96F3B27D82B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83F6566-400B-631B-45A8-374273B60B3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07EC3043-CE31-FC1B-E25A-811FBEA06861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01F17594-F25A-AEF1-A71E-ABA649E446A7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8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 mayoría de las postulaciones y procesos, tus conocimientos sobre git, manejo de sistemas Linux, conocimiento sobre procesos de despliegue e integraciones automáticas, y el cómo te desenvuelves con las personas, marcarán de gran manera el rumbo que seguirás en tu proceso de selección.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13590" y="1493604"/>
            <a:ext cx="4680001" cy="1114880"/>
          </a:xfrm>
        </p:spPr>
        <p:txBody>
          <a:bodyPr/>
          <a:lstStyle/>
          <a:p>
            <a:r>
              <a:rPr lang="es-ES" sz="2000" dirty="0"/>
              <a:t>GIT – LINUX - CI/CD - SCRUM/AGILE &amp; LAS  SOFTSKILLS SON LA CLAVE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5650796" y="3710997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200813" y="2301745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2CDAB-C6FC-007C-BDAD-2AD34645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524FF606-FCE0-40BF-112C-D93DB95CBF3F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D4C8-DC3A-4901-40B3-EB46A49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356942"/>
            <a:ext cx="4787780" cy="1327160"/>
          </a:xfrm>
        </p:spPr>
        <p:txBody>
          <a:bodyPr/>
          <a:lstStyle/>
          <a:p>
            <a:r>
              <a:rPr lang="es-ES" dirty="0"/>
              <a:t>CONOCIMIENTO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E3698-D329-CDB2-5B29-525DA135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2" y="2640837"/>
            <a:ext cx="4443221" cy="429870"/>
          </a:xfrm>
        </p:spPr>
        <p:txBody>
          <a:bodyPr/>
          <a:lstStyle/>
          <a:p>
            <a:r>
              <a:rPr lang="es-ES" dirty="0"/>
              <a:t>Cómo el crear un centro de conocimiento puede facilitar tu vida laboral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A00C8CF3-DC0B-9164-A8A1-2BBFBBAAD2D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06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161B1941-E876-B29C-CAC5-F181CFDD72A0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FA0E18D0-8A8A-EC55-582E-0E0CB63A5C16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16F7E8E3-6AD7-1E3D-AC69-83D6891CEAFD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8E0C472-ADC7-1CB4-06FA-533F35A56E8E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FCFC9509-219A-64EF-759A-AD4A55F67F0A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9CD1070-6F7D-2297-F9AE-A2F706E499C2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8F66699F-E5B6-20BB-5A40-2DFD3464D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C9F7AD41-54F9-C9A9-D8B5-2886887D39A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934530AB-7AF5-CEBA-DC97-D3CED8CD47D0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26CD8783-9B2E-0648-A134-5806C1538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766C1054-9FAD-2F42-74D9-100F97211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06F8B50D-3B84-58CA-6D38-4FB820A4D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D1D5A946-5AD3-45FD-8B09-12D5B1E8B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7464EFCD-E0FD-144C-4AB5-9730572EC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9F051C9B-EC28-6310-1A44-DE9394F38698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56170EF-2DA0-CCB2-DE6E-784216141A1E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831FCAA8-06B3-E0B2-758D-DE5DDC32FFC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4B7DA07-DC93-97A8-14B6-8008F0B65594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DC6714D2-7A0E-81D7-43F1-F6883FA75882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919C3DE2-C731-DC31-E7D4-55CBB6E49B50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46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B6A0A-5161-DC6E-347A-3E914D79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6F803-A215-E80C-1C97-0CAE2F26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Eficiencia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</a:rPr>
              <a:t> Tener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acceso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rápido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a la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documentación</a:t>
            </a:r>
            <a:r>
              <a:rPr lang="en-US" sz="1800" dirty="0">
                <a:effectLst/>
                <a:latin typeface="Calibri" panose="020F0502020204030204" pitchFamily="34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fragmentos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código</a:t>
            </a:r>
            <a:r>
              <a:rPr lang="en-US" sz="1800" dirty="0">
                <a:effectLst/>
                <a:latin typeface="Calibri" panose="020F0502020204030204" pitchFamily="34" charset="0"/>
              </a:rPr>
              <a:t> que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más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ahorrará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tiempo</a:t>
            </a:r>
            <a:r>
              <a:rPr lang="en-US" sz="1800" dirty="0">
                <a:effectLst/>
                <a:latin typeface="Calibri" panose="020F0502020204030204" pitchFamily="34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esfuerzo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Aprendizaje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continuo:</a:t>
            </a:r>
            <a:r>
              <a:rPr lang="en-US" sz="1800" dirty="0">
                <a:effectLst/>
                <a:latin typeface="Calibri" panose="020F0502020204030204" pitchFamily="34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centro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aprendizaje</a:t>
            </a:r>
            <a:r>
              <a:rPr lang="en-US" sz="1800" dirty="0">
                <a:effectLst/>
                <a:latin typeface="Calibri" panose="020F0502020204030204" pitchFamily="34" charset="0"/>
              </a:rPr>
              <a:t> personal es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herramienta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clave para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fomentar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aprendizaje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autodirigido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Puedes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guardar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lo que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aprendas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reflexionar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sobre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ello</a:t>
            </a:r>
            <a:r>
              <a:rPr lang="en-US" sz="1800" dirty="0">
                <a:effectLst/>
                <a:latin typeface="Calibri" panose="020F0502020204030204" pitchFamily="34" charset="0"/>
              </a:rPr>
              <a:t> y acceder 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recursos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cuando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necesites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Reutilización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código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Guardar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fragmentos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código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reutilizables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(snippets)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proyectos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anteriores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permitirá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aplicarlos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rápidamente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nuevas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tareas</a:t>
            </a:r>
            <a:r>
              <a:rPr lang="en-US" sz="1800" dirty="0">
                <a:effectLst/>
                <a:latin typeface="Calibri" panose="020F0502020204030204" pitchFamily="34" charset="0"/>
              </a:rPr>
              <a:t>, lo que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aumentará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tu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productividad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90AF65-6892-7A9E-BD8B-A0A23A63408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13591" y="1493604"/>
            <a:ext cx="4227220" cy="1114880"/>
          </a:xfrm>
        </p:spPr>
        <p:txBody>
          <a:bodyPr/>
          <a:lstStyle/>
          <a:p>
            <a:r>
              <a:rPr lang="es-ES" sz="2000" dirty="0"/>
              <a:t>VENTAJAS DE CENTRALIZAR TU CONOCIMIENTO EN OBSIDIAN - NOTION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B6A088-FB79-3E2A-2C1F-012DF2AC09E4}"/>
              </a:ext>
            </a:extLst>
          </p:cNvPr>
          <p:cNvGrpSpPr/>
          <p:nvPr/>
        </p:nvGrpSpPr>
        <p:grpSpPr>
          <a:xfrm>
            <a:off x="5750354" y="1938696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A6ACAF51-03F9-270D-FF4C-292956CDF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F6AFE602-D4EB-3B89-ADCD-24277D89A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0C2653B8-7D6D-6F11-A69A-18D6DA191770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5AA5F0C-3A6B-991B-81F3-1F473CC5E6B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BD3B4697-8460-DA85-797F-60919F18E11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DB9460E2-564E-88C2-8722-1F243DA00A9D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C696E285-0CA6-23BC-7436-3F05D00D5981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69CBC9BA-649C-E938-A3AB-C59C7239EFF9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20EA6728-D68D-0741-EF86-BD210BEC932C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383EDA8-E6E8-F611-2CC8-D11A025F9889}"/>
              </a:ext>
            </a:extLst>
          </p:cNvPr>
          <p:cNvGrpSpPr/>
          <p:nvPr/>
        </p:nvGrpSpPr>
        <p:grpSpPr>
          <a:xfrm>
            <a:off x="7065420" y="260848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6343A1BD-6FA7-1791-60F2-2666C96A4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DFC0BDF0-D996-D1F6-2E82-CC363079B21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F3535F77-39F0-D044-7ABE-1C916D9D91D9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40C4CAE9-C88F-1FDA-8D0A-37E1E2268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A4044763-3E5B-20F0-4B3C-59945D0760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778DF351-7909-60A7-A789-0228DE900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192B3994-FB1D-6EE6-629D-E1A7A3C79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D7B89B78-0AB4-8362-2AC1-CE32147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A1AFAB6D-E33C-63CF-4D9D-78F16268C94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CCE9B39-1FE6-CD4D-FE76-548714E0E87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7517A66-AAC9-C532-EC1D-A1AC924790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3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55F76-3A7D-9DD6-6216-F7DDED5B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2F0523-5C30-2E37-1C46-96F52BB7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50068"/>
            <a:ext cx="7696200" cy="2034021"/>
          </a:xfrm>
        </p:spPr>
        <p:txBody>
          <a:bodyPr/>
          <a:lstStyle/>
          <a:p>
            <a:r>
              <a:rPr lang="es-ES" sz="2300" b="1" dirty="0">
                <a:latin typeface="+mj-lt"/>
              </a:rPr>
              <a:t>CONTACTO Y RECURSOS</a:t>
            </a:r>
          </a:p>
          <a:p>
            <a:endParaRPr lang="es-ES" sz="23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mario.robles@techmahindra.com</a:t>
            </a:r>
            <a:endParaRPr lang="en-US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roblezzz</a:t>
            </a:r>
            <a:endParaRPr lang="en-US" sz="14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9A65D42-42D2-D6A7-1DC0-C5B0CD00F19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09CC8D-0FD7-35AF-5765-ADE98883F2D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5732E7-FB7C-58FE-B4C7-2EBC23D28C8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4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QUIERO HACER?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encontrar el campo que realmente te apasiona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D8564F-07E0-631F-C319-2D5EE091C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iOS, Android,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E7EB3EA-3A73-A26A-4959-AA96B73867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dirty="0"/>
              <a:t>MÓVIL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590625F4-F372-7382-DAEB-67F80904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ÁREAS DE DESARROLLO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CF9F1AC-AB76-CBDE-0513-52393C138F4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ES" dirty="0"/>
              <a:t>CLOUD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D617C11-2186-17AE-8195-299F22D98FE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 dirty="0"/>
              <a:t>Soporte, DevOps, ML/</a:t>
            </a:r>
            <a:r>
              <a:rPr lang="es-ES" dirty="0" err="1"/>
              <a:t>AIOps</a:t>
            </a:r>
            <a:r>
              <a:rPr lang="es-ES" dirty="0"/>
              <a:t>, </a:t>
            </a:r>
            <a:r>
              <a:rPr lang="es-ES" dirty="0" err="1"/>
              <a:t>Sys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952D4864-40F2-ACDB-7824-07ED26C11E9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Front – 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0B45D3-46C0-1F43-C383-6BB38ED2DFC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s-ES" dirty="0"/>
              <a:t>WEB</a:t>
            </a:r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71A383B8-B16E-1372-E999-B7DCF35E9BDA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, Deep </a:t>
            </a:r>
            <a:r>
              <a:rPr lang="es-ES" dirty="0" err="1"/>
              <a:t>Learning</a:t>
            </a:r>
            <a:r>
              <a:rPr lang="es-ES" dirty="0"/>
              <a:t>, Gen AI</a:t>
            </a:r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7AE68A80-58A4-C596-C8A0-0AD20591B89C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s-ES" dirty="0"/>
              <a:t>IA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E96F3E27-67A0-84D7-01C9-8516F41501AE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s-ES" dirty="0"/>
              <a:t>TESTING</a:t>
            </a:r>
          </a:p>
        </p:txBody>
      </p:sp>
      <p:sp>
        <p:nvSpPr>
          <p:cNvPr id="80" name="Marcador de texto 79">
            <a:extLst>
              <a:ext uri="{FF2B5EF4-FFF2-40B4-BE49-F238E27FC236}">
                <a16:creationId xmlns:a16="http://schemas.microsoft.com/office/drawing/2014/main" id="{84988C6E-F337-AF9F-C537-6A2B14A8F18E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s-ES" dirty="0"/>
              <a:t>Q&amp;A, Q&amp;E</a:t>
            </a:r>
          </a:p>
        </p:txBody>
      </p:sp>
      <p:sp>
        <p:nvSpPr>
          <p:cNvPr id="81" name="Marcador de texto 80">
            <a:extLst>
              <a:ext uri="{FF2B5EF4-FFF2-40B4-BE49-F238E27FC236}">
                <a16:creationId xmlns:a16="http://schemas.microsoft.com/office/drawing/2014/main" id="{03C2A5F1-B2EA-EBFD-4DE1-91C71797712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Analyst</a:t>
            </a:r>
            <a:r>
              <a:rPr lang="es-ES" dirty="0"/>
              <a:t>, Data </a:t>
            </a:r>
            <a:r>
              <a:rPr lang="es-ES" dirty="0" err="1"/>
              <a:t>Science</a:t>
            </a:r>
            <a:r>
              <a:rPr lang="es-ES" dirty="0"/>
              <a:t>,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9EA604EF-2EE0-BD88-ACE8-E03D73FF68E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grpSp>
        <p:nvGrpSpPr>
          <p:cNvPr id="36" name="Google Shape;6933;p20">
            <a:extLst>
              <a:ext uri="{FF2B5EF4-FFF2-40B4-BE49-F238E27FC236}">
                <a16:creationId xmlns:a16="http://schemas.microsoft.com/office/drawing/2014/main" id="{4E98AC84-E0DC-026C-A74E-B57CAB9E7EC6}"/>
              </a:ext>
            </a:extLst>
          </p:cNvPr>
          <p:cNvGrpSpPr/>
          <p:nvPr/>
        </p:nvGrpSpPr>
        <p:grpSpPr>
          <a:xfrm>
            <a:off x="3620030" y="2904712"/>
            <a:ext cx="424159" cy="419659"/>
            <a:chOff x="-1182750" y="3962900"/>
            <a:chExt cx="294575" cy="291450"/>
          </a:xfrm>
          <a:solidFill>
            <a:schemeClr val="accent4"/>
          </a:solidFill>
        </p:grpSpPr>
        <p:sp>
          <p:nvSpPr>
            <p:cNvPr id="37" name="Google Shape;6934;p20">
              <a:extLst>
                <a:ext uri="{FF2B5EF4-FFF2-40B4-BE49-F238E27FC236}">
                  <a16:creationId xmlns:a16="http://schemas.microsoft.com/office/drawing/2014/main" id="{A525BF86-2E68-6319-7FC3-96A7E9E58F35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6935;p20">
              <a:extLst>
                <a:ext uri="{FF2B5EF4-FFF2-40B4-BE49-F238E27FC236}">
                  <a16:creationId xmlns:a16="http://schemas.microsoft.com/office/drawing/2014/main" id="{734F78CE-77A2-5D12-EDED-D949CC73A1F8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6936;p20">
              <a:extLst>
                <a:ext uri="{FF2B5EF4-FFF2-40B4-BE49-F238E27FC236}">
                  <a16:creationId xmlns:a16="http://schemas.microsoft.com/office/drawing/2014/main" id="{E2B2B1F3-714C-0EDB-716B-7BC3F8220B6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6937;p20">
              <a:extLst>
                <a:ext uri="{FF2B5EF4-FFF2-40B4-BE49-F238E27FC236}">
                  <a16:creationId xmlns:a16="http://schemas.microsoft.com/office/drawing/2014/main" id="{F8FB8189-3585-14DC-3B27-29E31BC88152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6938;p20">
              <a:extLst>
                <a:ext uri="{FF2B5EF4-FFF2-40B4-BE49-F238E27FC236}">
                  <a16:creationId xmlns:a16="http://schemas.microsoft.com/office/drawing/2014/main" id="{DE646569-32F2-7CAA-9E06-3331E5FB2FD6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6939;p20">
              <a:extLst>
                <a:ext uri="{FF2B5EF4-FFF2-40B4-BE49-F238E27FC236}">
                  <a16:creationId xmlns:a16="http://schemas.microsoft.com/office/drawing/2014/main" id="{F7D31417-3671-D7CE-CD0C-B1F5F25C5EC4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6940;p20">
              <a:extLst>
                <a:ext uri="{FF2B5EF4-FFF2-40B4-BE49-F238E27FC236}">
                  <a16:creationId xmlns:a16="http://schemas.microsoft.com/office/drawing/2014/main" id="{91618F96-AA82-BE42-78BF-DF37530300DE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7027;p20">
            <a:extLst>
              <a:ext uri="{FF2B5EF4-FFF2-40B4-BE49-F238E27FC236}">
                <a16:creationId xmlns:a16="http://schemas.microsoft.com/office/drawing/2014/main" id="{E666392E-0141-176A-7C65-63F6FDC160E0}"/>
              </a:ext>
            </a:extLst>
          </p:cNvPr>
          <p:cNvGrpSpPr/>
          <p:nvPr/>
        </p:nvGrpSpPr>
        <p:grpSpPr>
          <a:xfrm>
            <a:off x="3620030" y="1420070"/>
            <a:ext cx="371998" cy="421927"/>
            <a:chOff x="-1575775" y="3238300"/>
            <a:chExt cx="258350" cy="293025"/>
          </a:xfrm>
          <a:solidFill>
            <a:schemeClr val="accent3"/>
          </a:solidFill>
        </p:grpSpPr>
        <p:sp>
          <p:nvSpPr>
            <p:cNvPr id="48" name="Google Shape;7028;p20">
              <a:extLst>
                <a:ext uri="{FF2B5EF4-FFF2-40B4-BE49-F238E27FC236}">
                  <a16:creationId xmlns:a16="http://schemas.microsoft.com/office/drawing/2014/main" id="{8DD70FC4-6777-932C-96AF-6214B5CE2159}"/>
                </a:ext>
              </a:extLst>
            </p:cNvPr>
            <p:cNvSpPr/>
            <p:nvPr/>
          </p:nvSpPr>
          <p:spPr>
            <a:xfrm>
              <a:off x="-1489150" y="3306825"/>
              <a:ext cx="85875" cy="33100"/>
            </a:xfrm>
            <a:custGeom>
              <a:avLst/>
              <a:gdLst/>
              <a:ahLst/>
              <a:cxnLst/>
              <a:rect l="l" t="t" r="r" b="b"/>
              <a:pathLst>
                <a:path w="3435" h="1324" extrusionOk="0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7029;p20">
              <a:extLst>
                <a:ext uri="{FF2B5EF4-FFF2-40B4-BE49-F238E27FC236}">
                  <a16:creationId xmlns:a16="http://schemas.microsoft.com/office/drawing/2014/main" id="{ADDB9D93-16E2-5356-B38B-5B348C1D6C54}"/>
                </a:ext>
              </a:extLst>
            </p:cNvPr>
            <p:cNvSpPr/>
            <p:nvPr/>
          </p:nvSpPr>
          <p:spPr>
            <a:xfrm>
              <a:off x="-1506475" y="3316275"/>
              <a:ext cx="46500" cy="67750"/>
            </a:xfrm>
            <a:custGeom>
              <a:avLst/>
              <a:gdLst/>
              <a:ahLst/>
              <a:cxnLst/>
              <a:rect l="l" t="t" r="r" b="b"/>
              <a:pathLst>
                <a:path w="1860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7030;p20">
              <a:extLst>
                <a:ext uri="{FF2B5EF4-FFF2-40B4-BE49-F238E27FC236}">
                  <a16:creationId xmlns:a16="http://schemas.microsoft.com/office/drawing/2014/main" id="{9F17E4CC-9E1B-4C17-0F09-6BE209E4380F}"/>
                </a:ext>
              </a:extLst>
            </p:cNvPr>
            <p:cNvSpPr/>
            <p:nvPr/>
          </p:nvSpPr>
          <p:spPr>
            <a:xfrm>
              <a:off x="-1575775" y="3238300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7031;p20">
              <a:extLst>
                <a:ext uri="{FF2B5EF4-FFF2-40B4-BE49-F238E27FC236}">
                  <a16:creationId xmlns:a16="http://schemas.microsoft.com/office/drawing/2014/main" id="{A0A7CECB-14E0-90D9-BC8E-204B18C1CC46}"/>
                </a:ext>
              </a:extLst>
            </p:cNvPr>
            <p:cNvSpPr/>
            <p:nvPr/>
          </p:nvSpPr>
          <p:spPr>
            <a:xfrm>
              <a:off x="-1489150" y="3360375"/>
              <a:ext cx="85875" cy="32325"/>
            </a:xfrm>
            <a:custGeom>
              <a:avLst/>
              <a:gdLst/>
              <a:ahLst/>
              <a:cxnLst/>
              <a:rect l="l" t="t" r="r" b="b"/>
              <a:pathLst>
                <a:path w="3435" h="1293" extrusionOk="0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7032;p20">
              <a:extLst>
                <a:ext uri="{FF2B5EF4-FFF2-40B4-BE49-F238E27FC236}">
                  <a16:creationId xmlns:a16="http://schemas.microsoft.com/office/drawing/2014/main" id="{9A228E86-AB30-5CAE-52A2-82E1D1E36C42}"/>
                </a:ext>
              </a:extLst>
            </p:cNvPr>
            <p:cNvSpPr/>
            <p:nvPr/>
          </p:nvSpPr>
          <p:spPr>
            <a:xfrm>
              <a:off x="-1431650" y="3316275"/>
              <a:ext cx="44925" cy="67750"/>
            </a:xfrm>
            <a:custGeom>
              <a:avLst/>
              <a:gdLst/>
              <a:ahLst/>
              <a:cxnLst/>
              <a:rect l="l" t="t" r="r" b="b"/>
              <a:pathLst>
                <a:path w="1797" h="2710" extrusionOk="0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4207;p14">
            <a:extLst>
              <a:ext uri="{FF2B5EF4-FFF2-40B4-BE49-F238E27FC236}">
                <a16:creationId xmlns:a16="http://schemas.microsoft.com/office/drawing/2014/main" id="{19AE662A-91AD-43FB-1FE0-DE3AB3FB3DBC}"/>
              </a:ext>
            </a:extLst>
          </p:cNvPr>
          <p:cNvGrpSpPr/>
          <p:nvPr/>
        </p:nvGrpSpPr>
        <p:grpSpPr>
          <a:xfrm>
            <a:off x="6111843" y="3006329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54" name="Google Shape;4208;p14">
              <a:extLst>
                <a:ext uri="{FF2B5EF4-FFF2-40B4-BE49-F238E27FC236}">
                  <a16:creationId xmlns:a16="http://schemas.microsoft.com/office/drawing/2014/main" id="{0D80F850-0976-FEBA-3022-6217D233B9B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209;p14">
              <a:extLst>
                <a:ext uri="{FF2B5EF4-FFF2-40B4-BE49-F238E27FC236}">
                  <a16:creationId xmlns:a16="http://schemas.microsoft.com/office/drawing/2014/main" id="{7DCF540B-A654-F21F-BF92-2887DA8094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210;p14">
              <a:extLst>
                <a:ext uri="{FF2B5EF4-FFF2-40B4-BE49-F238E27FC236}">
                  <a16:creationId xmlns:a16="http://schemas.microsoft.com/office/drawing/2014/main" id="{98674611-D417-793C-3AB2-6E1CEEFA335F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6806;p20">
            <a:extLst>
              <a:ext uri="{FF2B5EF4-FFF2-40B4-BE49-F238E27FC236}">
                <a16:creationId xmlns:a16="http://schemas.microsoft.com/office/drawing/2014/main" id="{D690F8D1-281D-FB24-88E8-BC5A9AB07047}"/>
              </a:ext>
            </a:extLst>
          </p:cNvPr>
          <p:cNvGrpSpPr/>
          <p:nvPr/>
        </p:nvGrpSpPr>
        <p:grpSpPr>
          <a:xfrm>
            <a:off x="1139648" y="1421222"/>
            <a:ext cx="442373" cy="420775"/>
            <a:chOff x="-6690625" y="3631325"/>
            <a:chExt cx="307225" cy="292225"/>
          </a:xfrm>
          <a:solidFill>
            <a:schemeClr val="accent1"/>
          </a:solidFill>
          <a:effectLst/>
        </p:grpSpPr>
        <p:sp>
          <p:nvSpPr>
            <p:cNvPr id="26" name="Google Shape;6807;p20">
              <a:extLst>
                <a:ext uri="{FF2B5EF4-FFF2-40B4-BE49-F238E27FC236}">
                  <a16:creationId xmlns:a16="http://schemas.microsoft.com/office/drawing/2014/main" id="{E719F888-49D7-59D4-967D-7763320FD57C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6808;p20">
              <a:extLst>
                <a:ext uri="{FF2B5EF4-FFF2-40B4-BE49-F238E27FC236}">
                  <a16:creationId xmlns:a16="http://schemas.microsoft.com/office/drawing/2014/main" id="{4ABBCB09-DE80-7976-D753-F2B35ACEDE63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6809;p20">
              <a:extLst>
                <a:ext uri="{FF2B5EF4-FFF2-40B4-BE49-F238E27FC236}">
                  <a16:creationId xmlns:a16="http://schemas.microsoft.com/office/drawing/2014/main" id="{A8193192-1550-A2C4-5850-EE2D0BF07199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6810;p20">
              <a:extLst>
                <a:ext uri="{FF2B5EF4-FFF2-40B4-BE49-F238E27FC236}">
                  <a16:creationId xmlns:a16="http://schemas.microsoft.com/office/drawing/2014/main" id="{99013EBE-C3A3-B9FC-D661-EE3C5537A23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6811;p20">
              <a:extLst>
                <a:ext uri="{FF2B5EF4-FFF2-40B4-BE49-F238E27FC236}">
                  <a16:creationId xmlns:a16="http://schemas.microsoft.com/office/drawing/2014/main" id="{4C6E4294-CCAB-402F-F386-21DB8434080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6863;p20">
            <a:extLst>
              <a:ext uri="{FF2B5EF4-FFF2-40B4-BE49-F238E27FC236}">
                <a16:creationId xmlns:a16="http://schemas.microsoft.com/office/drawing/2014/main" id="{A38A80E1-2353-DF2D-E6E0-1ACC1BA4B9BB}"/>
              </a:ext>
            </a:extLst>
          </p:cNvPr>
          <p:cNvGrpSpPr/>
          <p:nvPr/>
        </p:nvGrpSpPr>
        <p:grpSpPr>
          <a:xfrm>
            <a:off x="1139648" y="2904712"/>
            <a:ext cx="419623" cy="419659"/>
            <a:chOff x="-6329875" y="3992050"/>
            <a:chExt cx="291425" cy="291450"/>
          </a:xfrm>
          <a:solidFill>
            <a:schemeClr val="accent3"/>
          </a:solidFill>
        </p:grpSpPr>
        <p:sp>
          <p:nvSpPr>
            <p:cNvPr id="32" name="Google Shape;6864;p20">
              <a:extLst>
                <a:ext uri="{FF2B5EF4-FFF2-40B4-BE49-F238E27FC236}">
                  <a16:creationId xmlns:a16="http://schemas.microsoft.com/office/drawing/2014/main" id="{6C9C3404-B655-E94A-1D1E-D9F3ADF5D8C3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6865;p20">
              <a:extLst>
                <a:ext uri="{FF2B5EF4-FFF2-40B4-BE49-F238E27FC236}">
                  <a16:creationId xmlns:a16="http://schemas.microsoft.com/office/drawing/2014/main" id="{40724335-6381-8C3E-CFBF-DE6A8A972ED3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6866;p20">
              <a:extLst>
                <a:ext uri="{FF2B5EF4-FFF2-40B4-BE49-F238E27FC236}">
                  <a16:creationId xmlns:a16="http://schemas.microsoft.com/office/drawing/2014/main" id="{4672159C-F1A9-9109-B2DD-350BB4E3F58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6867;p20">
              <a:extLst>
                <a:ext uri="{FF2B5EF4-FFF2-40B4-BE49-F238E27FC236}">
                  <a16:creationId xmlns:a16="http://schemas.microsoft.com/office/drawing/2014/main" id="{E475EC55-E77E-07A1-DEA4-1052FC1B58C6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0" name="Freeform 298">
            <a:extLst>
              <a:ext uri="{FF2B5EF4-FFF2-40B4-BE49-F238E27FC236}">
                <a16:creationId xmlns:a16="http://schemas.microsoft.com/office/drawing/2014/main" id="{9A8B3185-3451-8485-395A-465A0978FA1A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1" name="Freeform 302">
            <a:extLst>
              <a:ext uri="{FF2B5EF4-FFF2-40B4-BE49-F238E27FC236}">
                <a16:creationId xmlns:a16="http://schemas.microsoft.com/office/drawing/2014/main" id="{74D9B647-D168-EF1B-C5D8-DAD26DBDAD19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2" name="Freeform 235">
            <a:extLst>
              <a:ext uri="{FF2B5EF4-FFF2-40B4-BE49-F238E27FC236}">
                <a16:creationId xmlns:a16="http://schemas.microsoft.com/office/drawing/2014/main" id="{D2050DD0-FFF4-266F-BCE4-8285D30BB488}"/>
              </a:ext>
            </a:extLst>
          </p:cNvPr>
          <p:cNvSpPr>
            <a:spLocks/>
          </p:cNvSpPr>
          <p:nvPr/>
        </p:nvSpPr>
        <p:spPr bwMode="auto">
          <a:xfrm>
            <a:off x="4184283" y="45012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Freeform 157">
            <a:extLst>
              <a:ext uri="{FF2B5EF4-FFF2-40B4-BE49-F238E27FC236}">
                <a16:creationId xmlns:a16="http://schemas.microsoft.com/office/drawing/2014/main" id="{34B3382E-2C95-B09E-B9E9-DDEA74EA7637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id="{7A374EB1-6C52-51AA-BA29-D7FF1910DAA9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35621A-5441-E3A9-AF4B-064804F3C7E0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B7CE11-2181-83CF-51DE-334FBDD0575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71E556-875F-2BDE-E36A-233F3CB255E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5806C8D4-456A-D0F0-2062-FACB79292322}"/>
              </a:ext>
            </a:extLst>
          </p:cNvPr>
          <p:cNvSpPr>
            <a:spLocks/>
          </p:cNvSpPr>
          <p:nvPr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12BFAD4C-8607-1A57-3419-A8F539EA35BB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Google Shape;4233;p14">
            <a:extLst>
              <a:ext uri="{FF2B5EF4-FFF2-40B4-BE49-F238E27FC236}">
                <a16:creationId xmlns:a16="http://schemas.microsoft.com/office/drawing/2014/main" id="{B005C835-C11B-EDC6-1514-F6021348D1B8}"/>
              </a:ext>
            </a:extLst>
          </p:cNvPr>
          <p:cNvSpPr/>
          <p:nvPr/>
        </p:nvSpPr>
        <p:spPr>
          <a:xfrm>
            <a:off x="6104911" y="1496095"/>
            <a:ext cx="525252" cy="322001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60C7B8"/>
          </a:solidFill>
          <a:ln w="952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5D74"/>
              </a:solidFill>
              <a:effectLst/>
              <a:highlight>
                <a:srgbClr val="FFFF00"/>
              </a:highligh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s-ES" dirty="0"/>
              <a:t>PRINCIPALES ÁREAS DE DESARROLLO</a:t>
            </a:r>
            <a:endParaRPr lang="en-US" dirty="0"/>
          </a:p>
        </p:txBody>
      </p:sp>
      <p:grpSp>
        <p:nvGrpSpPr>
          <p:cNvPr id="8" name="Google Shape;382;p47">
            <a:extLst>
              <a:ext uri="{FF2B5EF4-FFF2-40B4-BE49-F238E27FC236}">
                <a16:creationId xmlns:a16="http://schemas.microsoft.com/office/drawing/2014/main" id="{E8296A22-47F2-4FA1-907B-F978D6F0B4FD}"/>
              </a:ext>
            </a:extLst>
          </p:cNvPr>
          <p:cNvGrpSpPr/>
          <p:nvPr/>
        </p:nvGrpSpPr>
        <p:grpSpPr>
          <a:xfrm>
            <a:off x="628650" y="2207590"/>
            <a:ext cx="2794037" cy="1488269"/>
            <a:chOff x="233350" y="949250"/>
            <a:chExt cx="7137300" cy="3802300"/>
          </a:xfrm>
          <a:solidFill>
            <a:schemeClr val="accent3"/>
          </a:solidFill>
        </p:grpSpPr>
        <p:sp>
          <p:nvSpPr>
            <p:cNvPr id="9" name="Google Shape;383;p47">
              <a:extLst>
                <a:ext uri="{FF2B5EF4-FFF2-40B4-BE49-F238E27FC236}">
                  <a16:creationId xmlns:a16="http://schemas.microsoft.com/office/drawing/2014/main" id="{8242D167-4A4E-4F36-BAC5-874277F14E94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84;p47">
              <a:extLst>
                <a:ext uri="{FF2B5EF4-FFF2-40B4-BE49-F238E27FC236}">
                  <a16:creationId xmlns:a16="http://schemas.microsoft.com/office/drawing/2014/main" id="{D96654D2-9026-43A3-94F5-23BA69FB0AB8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85;p47">
              <a:extLst>
                <a:ext uri="{FF2B5EF4-FFF2-40B4-BE49-F238E27FC236}">
                  <a16:creationId xmlns:a16="http://schemas.microsoft.com/office/drawing/2014/main" id="{F306DBE0-4049-4107-84D9-5904133C0266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86;p47">
              <a:extLst>
                <a:ext uri="{FF2B5EF4-FFF2-40B4-BE49-F238E27FC236}">
                  <a16:creationId xmlns:a16="http://schemas.microsoft.com/office/drawing/2014/main" id="{0A989C7B-0B40-4060-B39E-EDA5A31E4E8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87;p47">
              <a:extLst>
                <a:ext uri="{FF2B5EF4-FFF2-40B4-BE49-F238E27FC236}">
                  <a16:creationId xmlns:a16="http://schemas.microsoft.com/office/drawing/2014/main" id="{2ECE8636-8BBC-4239-9301-7421E6EC009B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88;p47">
              <a:extLst>
                <a:ext uri="{FF2B5EF4-FFF2-40B4-BE49-F238E27FC236}">
                  <a16:creationId xmlns:a16="http://schemas.microsoft.com/office/drawing/2014/main" id="{0FE880ED-C8AF-437D-BE62-D8F2193B8E14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89;p47">
              <a:extLst>
                <a:ext uri="{FF2B5EF4-FFF2-40B4-BE49-F238E27FC236}">
                  <a16:creationId xmlns:a16="http://schemas.microsoft.com/office/drawing/2014/main" id="{DBC17CC0-EC26-47FC-B289-D52B63A382F3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0;p47">
              <a:extLst>
                <a:ext uri="{FF2B5EF4-FFF2-40B4-BE49-F238E27FC236}">
                  <a16:creationId xmlns:a16="http://schemas.microsoft.com/office/drawing/2014/main" id="{7424DECA-1446-42D9-909F-0A287B5BEF5D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91;p47">
              <a:extLst>
                <a:ext uri="{FF2B5EF4-FFF2-40B4-BE49-F238E27FC236}">
                  <a16:creationId xmlns:a16="http://schemas.microsoft.com/office/drawing/2014/main" id="{C427A51E-2240-444F-AE1D-11C16616D155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92;p47">
              <a:extLst>
                <a:ext uri="{FF2B5EF4-FFF2-40B4-BE49-F238E27FC236}">
                  <a16:creationId xmlns:a16="http://schemas.microsoft.com/office/drawing/2014/main" id="{8D09C13B-7A0A-4DAD-ACAF-2A78AAD0854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93;p47">
              <a:extLst>
                <a:ext uri="{FF2B5EF4-FFF2-40B4-BE49-F238E27FC236}">
                  <a16:creationId xmlns:a16="http://schemas.microsoft.com/office/drawing/2014/main" id="{E7AECE6B-AE3F-4F23-B94D-F0310317425A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94;p47">
              <a:extLst>
                <a:ext uri="{FF2B5EF4-FFF2-40B4-BE49-F238E27FC236}">
                  <a16:creationId xmlns:a16="http://schemas.microsoft.com/office/drawing/2014/main" id="{11FD00BF-3153-4417-822E-00BE02EBA30A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95;p47">
              <a:extLst>
                <a:ext uri="{FF2B5EF4-FFF2-40B4-BE49-F238E27FC236}">
                  <a16:creationId xmlns:a16="http://schemas.microsoft.com/office/drawing/2014/main" id="{A076D7BE-2848-4B3A-9BFE-ED0381066445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96;p47">
              <a:extLst>
                <a:ext uri="{FF2B5EF4-FFF2-40B4-BE49-F238E27FC236}">
                  <a16:creationId xmlns:a16="http://schemas.microsoft.com/office/drawing/2014/main" id="{D126EEF0-48E8-4F96-90DB-EE2C79E4BB09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97;p47">
              <a:extLst>
                <a:ext uri="{FF2B5EF4-FFF2-40B4-BE49-F238E27FC236}">
                  <a16:creationId xmlns:a16="http://schemas.microsoft.com/office/drawing/2014/main" id="{95577EE3-6820-4F61-8885-8948F0F7ACE1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98;p47">
              <a:extLst>
                <a:ext uri="{FF2B5EF4-FFF2-40B4-BE49-F238E27FC236}">
                  <a16:creationId xmlns:a16="http://schemas.microsoft.com/office/drawing/2014/main" id="{129FF422-34F4-417F-8A88-1C25DC64C91D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99;p47">
              <a:extLst>
                <a:ext uri="{FF2B5EF4-FFF2-40B4-BE49-F238E27FC236}">
                  <a16:creationId xmlns:a16="http://schemas.microsoft.com/office/drawing/2014/main" id="{DA92EF95-3C0D-4A55-BD21-B3EE6FDBC1E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00;p47">
              <a:extLst>
                <a:ext uri="{FF2B5EF4-FFF2-40B4-BE49-F238E27FC236}">
                  <a16:creationId xmlns:a16="http://schemas.microsoft.com/office/drawing/2014/main" id="{CEF3E86B-1995-4D09-AC15-97F5660192E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01;p47">
              <a:extLst>
                <a:ext uri="{FF2B5EF4-FFF2-40B4-BE49-F238E27FC236}">
                  <a16:creationId xmlns:a16="http://schemas.microsoft.com/office/drawing/2014/main" id="{8E6FC428-8D83-4BEB-A7E1-CD278221751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02;p47">
              <a:extLst>
                <a:ext uri="{FF2B5EF4-FFF2-40B4-BE49-F238E27FC236}">
                  <a16:creationId xmlns:a16="http://schemas.microsoft.com/office/drawing/2014/main" id="{CC946C59-083C-4501-AF68-D4C18CEE9963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03;p47">
              <a:extLst>
                <a:ext uri="{FF2B5EF4-FFF2-40B4-BE49-F238E27FC236}">
                  <a16:creationId xmlns:a16="http://schemas.microsoft.com/office/drawing/2014/main" id="{6E521991-A42C-493D-8F83-4955D138138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04;p47">
              <a:extLst>
                <a:ext uri="{FF2B5EF4-FFF2-40B4-BE49-F238E27FC236}">
                  <a16:creationId xmlns:a16="http://schemas.microsoft.com/office/drawing/2014/main" id="{15F31BA9-4866-4975-88FD-C883203296B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05;p47">
              <a:extLst>
                <a:ext uri="{FF2B5EF4-FFF2-40B4-BE49-F238E27FC236}">
                  <a16:creationId xmlns:a16="http://schemas.microsoft.com/office/drawing/2014/main" id="{97D41C2D-939E-4744-9B51-2FE175671F39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06;p47">
              <a:extLst>
                <a:ext uri="{FF2B5EF4-FFF2-40B4-BE49-F238E27FC236}">
                  <a16:creationId xmlns:a16="http://schemas.microsoft.com/office/drawing/2014/main" id="{9D95025E-7608-4EF4-8CFF-06404E0C9A46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07;p47">
              <a:extLst>
                <a:ext uri="{FF2B5EF4-FFF2-40B4-BE49-F238E27FC236}">
                  <a16:creationId xmlns:a16="http://schemas.microsoft.com/office/drawing/2014/main" id="{6C6A2BB1-9D54-4A94-B6CB-90E351DDB86C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08;p47">
              <a:extLst>
                <a:ext uri="{FF2B5EF4-FFF2-40B4-BE49-F238E27FC236}">
                  <a16:creationId xmlns:a16="http://schemas.microsoft.com/office/drawing/2014/main" id="{826122D2-B715-46FB-AACC-26F9B6789826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09;p47">
              <a:extLst>
                <a:ext uri="{FF2B5EF4-FFF2-40B4-BE49-F238E27FC236}">
                  <a16:creationId xmlns:a16="http://schemas.microsoft.com/office/drawing/2014/main" id="{AD4ED045-E31F-4335-AFBE-C08AFB310BD6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10;p47">
              <a:extLst>
                <a:ext uri="{FF2B5EF4-FFF2-40B4-BE49-F238E27FC236}">
                  <a16:creationId xmlns:a16="http://schemas.microsoft.com/office/drawing/2014/main" id="{42D30ADF-F7EF-4284-AB05-AF822516F7FD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11;p47">
              <a:extLst>
                <a:ext uri="{FF2B5EF4-FFF2-40B4-BE49-F238E27FC236}">
                  <a16:creationId xmlns:a16="http://schemas.microsoft.com/office/drawing/2014/main" id="{9DA6C48B-D01A-446C-BEE7-A5271127D9AA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2;p47">
              <a:extLst>
                <a:ext uri="{FF2B5EF4-FFF2-40B4-BE49-F238E27FC236}">
                  <a16:creationId xmlns:a16="http://schemas.microsoft.com/office/drawing/2014/main" id="{E3AF8E80-8ABD-42AD-B575-4386BA23C60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13;p47">
              <a:extLst>
                <a:ext uri="{FF2B5EF4-FFF2-40B4-BE49-F238E27FC236}">
                  <a16:creationId xmlns:a16="http://schemas.microsoft.com/office/drawing/2014/main" id="{F1E56A11-0721-443F-B19B-BCE0F9A99CF1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14;p47">
              <a:extLst>
                <a:ext uri="{FF2B5EF4-FFF2-40B4-BE49-F238E27FC236}">
                  <a16:creationId xmlns:a16="http://schemas.microsoft.com/office/drawing/2014/main" id="{EEC48732-7A9D-4102-A632-50257253D747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5;p47">
              <a:extLst>
                <a:ext uri="{FF2B5EF4-FFF2-40B4-BE49-F238E27FC236}">
                  <a16:creationId xmlns:a16="http://schemas.microsoft.com/office/drawing/2014/main" id="{E7DB224D-F37E-4BFF-9017-659690F76638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16;p47">
              <a:extLst>
                <a:ext uri="{FF2B5EF4-FFF2-40B4-BE49-F238E27FC236}">
                  <a16:creationId xmlns:a16="http://schemas.microsoft.com/office/drawing/2014/main" id="{DAFE5DE8-C836-4754-89D3-71B71A76CC56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17;p47">
              <a:extLst>
                <a:ext uri="{FF2B5EF4-FFF2-40B4-BE49-F238E27FC236}">
                  <a16:creationId xmlns:a16="http://schemas.microsoft.com/office/drawing/2014/main" id="{2BF2F931-FA8A-466E-B91E-ECD850DFAAF0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8;p47">
              <a:extLst>
                <a:ext uri="{FF2B5EF4-FFF2-40B4-BE49-F238E27FC236}">
                  <a16:creationId xmlns:a16="http://schemas.microsoft.com/office/drawing/2014/main" id="{238D37D0-82F0-4FCA-85F2-4C27B3E17FC8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19;p47">
              <a:extLst>
                <a:ext uri="{FF2B5EF4-FFF2-40B4-BE49-F238E27FC236}">
                  <a16:creationId xmlns:a16="http://schemas.microsoft.com/office/drawing/2014/main" id="{A28940D6-774D-4405-B55F-D17460DCB4C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20;p47">
              <a:extLst>
                <a:ext uri="{FF2B5EF4-FFF2-40B4-BE49-F238E27FC236}">
                  <a16:creationId xmlns:a16="http://schemas.microsoft.com/office/drawing/2014/main" id="{12ED915B-FA2A-474C-8447-9523A4D25A76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21;p47">
              <a:extLst>
                <a:ext uri="{FF2B5EF4-FFF2-40B4-BE49-F238E27FC236}">
                  <a16:creationId xmlns:a16="http://schemas.microsoft.com/office/drawing/2014/main" id="{E48DED3C-B21F-43D6-ACA3-8497956B64FE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22;p47">
              <a:extLst>
                <a:ext uri="{FF2B5EF4-FFF2-40B4-BE49-F238E27FC236}">
                  <a16:creationId xmlns:a16="http://schemas.microsoft.com/office/drawing/2014/main" id="{E3E21F5D-40EB-43FA-8402-A162BA8F0603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23;p47">
              <a:extLst>
                <a:ext uri="{FF2B5EF4-FFF2-40B4-BE49-F238E27FC236}">
                  <a16:creationId xmlns:a16="http://schemas.microsoft.com/office/drawing/2014/main" id="{43B55B9D-87AD-447E-BDA1-02F8A1C187C2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24;p47">
              <a:extLst>
                <a:ext uri="{FF2B5EF4-FFF2-40B4-BE49-F238E27FC236}">
                  <a16:creationId xmlns:a16="http://schemas.microsoft.com/office/drawing/2014/main" id="{06885655-B590-4977-82B2-E01E82D0A646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25;p47">
              <a:extLst>
                <a:ext uri="{FF2B5EF4-FFF2-40B4-BE49-F238E27FC236}">
                  <a16:creationId xmlns:a16="http://schemas.microsoft.com/office/drawing/2014/main" id="{8662537C-437C-4491-BF1B-23FA8800921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26;p47">
              <a:extLst>
                <a:ext uri="{FF2B5EF4-FFF2-40B4-BE49-F238E27FC236}">
                  <a16:creationId xmlns:a16="http://schemas.microsoft.com/office/drawing/2014/main" id="{7F1DD883-E4B5-4395-AD99-0E988B60D7B9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27;p47">
              <a:extLst>
                <a:ext uri="{FF2B5EF4-FFF2-40B4-BE49-F238E27FC236}">
                  <a16:creationId xmlns:a16="http://schemas.microsoft.com/office/drawing/2014/main" id="{20DE5072-D7A7-42AC-B818-CF384C9774AE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28;p47">
              <a:extLst>
                <a:ext uri="{FF2B5EF4-FFF2-40B4-BE49-F238E27FC236}">
                  <a16:creationId xmlns:a16="http://schemas.microsoft.com/office/drawing/2014/main" id="{171A5897-7EC7-42E1-8832-DB6BD7F4C607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429;p47">
              <a:extLst>
                <a:ext uri="{FF2B5EF4-FFF2-40B4-BE49-F238E27FC236}">
                  <a16:creationId xmlns:a16="http://schemas.microsoft.com/office/drawing/2014/main" id="{D92A7465-CF73-4050-A501-5736891B6EAA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430;p47">
              <a:extLst>
                <a:ext uri="{FF2B5EF4-FFF2-40B4-BE49-F238E27FC236}">
                  <a16:creationId xmlns:a16="http://schemas.microsoft.com/office/drawing/2014/main" id="{6D4EB575-DF6E-4570-99F7-3B694C99DC2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31;p47">
              <a:extLst>
                <a:ext uri="{FF2B5EF4-FFF2-40B4-BE49-F238E27FC236}">
                  <a16:creationId xmlns:a16="http://schemas.microsoft.com/office/drawing/2014/main" id="{9DC52913-F3F4-41F9-A175-36A2D5E227DE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32;p47">
              <a:extLst>
                <a:ext uri="{FF2B5EF4-FFF2-40B4-BE49-F238E27FC236}">
                  <a16:creationId xmlns:a16="http://schemas.microsoft.com/office/drawing/2014/main" id="{66D48FAC-617C-4E11-B0B4-859BF8B50E7C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433;p47">
              <a:extLst>
                <a:ext uri="{FF2B5EF4-FFF2-40B4-BE49-F238E27FC236}">
                  <a16:creationId xmlns:a16="http://schemas.microsoft.com/office/drawing/2014/main" id="{A18FCDCA-3411-43A0-89EB-6D549E5405E4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8B24DEFF-EF8B-ABF8-D7DA-4E3884721689}"/>
              </a:ext>
            </a:extLst>
          </p:cNvPr>
          <p:cNvSpPr txBox="1">
            <a:spLocks/>
          </p:cNvSpPr>
          <p:nvPr/>
        </p:nvSpPr>
        <p:spPr>
          <a:xfrm>
            <a:off x="4877691" y="1281288"/>
            <a:ext cx="3647792" cy="319666"/>
          </a:xfrm>
          <a:prstGeom prst="rect">
            <a:avLst/>
          </a:prstGeom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300" b="1" dirty="0">
                <a:latin typeface="+mj-lt"/>
              </a:rPr>
              <a:t>LOS MÁS BUSCADOS</a:t>
            </a:r>
            <a:endParaRPr lang="en-US" sz="2300" b="1" dirty="0">
              <a:latin typeface="+mj-lt"/>
            </a:endParaRPr>
          </a:p>
        </p:txBody>
      </p:sp>
      <p:sp>
        <p:nvSpPr>
          <p:cNvPr id="73" name="Content Placeholder 8">
            <a:extLst>
              <a:ext uri="{FF2B5EF4-FFF2-40B4-BE49-F238E27FC236}">
                <a16:creationId xmlns:a16="http://schemas.microsoft.com/office/drawing/2014/main" id="{F35B9180-BC44-156E-E922-95BCFFF1124B}"/>
              </a:ext>
            </a:extLst>
          </p:cNvPr>
          <p:cNvSpPr txBox="1">
            <a:spLocks/>
          </p:cNvSpPr>
          <p:nvPr/>
        </p:nvSpPr>
        <p:spPr>
          <a:xfrm>
            <a:off x="3689199" y="1641453"/>
            <a:ext cx="4821751" cy="262054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dirty="0"/>
              <a:t>Los </a:t>
            </a:r>
            <a:r>
              <a:rPr lang="en-US" sz="1100" dirty="0" err="1"/>
              <a:t>cinco</a:t>
            </a:r>
            <a:r>
              <a:rPr lang="en-US" sz="1100" dirty="0"/>
              <a:t> </a:t>
            </a:r>
            <a:r>
              <a:rPr lang="en-US" sz="1100" dirty="0" err="1"/>
              <a:t>lenguajes</a:t>
            </a:r>
            <a:r>
              <a:rPr lang="en-US" sz="1100" dirty="0"/>
              <a:t> de </a:t>
            </a:r>
            <a:r>
              <a:rPr lang="en-US" sz="1100" dirty="0" err="1"/>
              <a:t>programación</a:t>
            </a:r>
            <a:r>
              <a:rPr lang="en-US" sz="1100" dirty="0"/>
              <a:t> </a:t>
            </a:r>
            <a:r>
              <a:rPr lang="en-US" sz="1100" dirty="0" err="1"/>
              <a:t>más</a:t>
            </a:r>
            <a:r>
              <a:rPr lang="en-US" sz="1100" dirty="0"/>
              <a:t> </a:t>
            </a:r>
            <a:r>
              <a:rPr lang="en-US" sz="1100" dirty="0" err="1"/>
              <a:t>buscados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mercado </a:t>
            </a:r>
            <a:r>
              <a:rPr lang="en-US" sz="1100" dirty="0" err="1"/>
              <a:t>actualmente</a:t>
            </a:r>
            <a:r>
              <a:rPr lang="en-US" sz="1100" dirty="0"/>
              <a:t>, </a:t>
            </a:r>
            <a:r>
              <a:rPr lang="en-US" sz="1100" dirty="0" err="1"/>
              <a:t>según</a:t>
            </a:r>
            <a:r>
              <a:rPr lang="en-US" sz="1100" dirty="0"/>
              <a:t> </a:t>
            </a:r>
            <a:r>
              <a:rPr lang="en-US" sz="1100" dirty="0" err="1"/>
              <a:t>tendencias</a:t>
            </a:r>
            <a:r>
              <a:rPr lang="en-US" sz="1100" dirty="0"/>
              <a:t> y </a:t>
            </a:r>
            <a:r>
              <a:rPr lang="en-US" sz="1100" dirty="0" err="1"/>
              <a:t>reportes</a:t>
            </a:r>
            <a:r>
              <a:rPr lang="en-US" sz="1100" dirty="0"/>
              <a:t> de </a:t>
            </a:r>
            <a:r>
              <a:rPr lang="en-US" sz="1100" dirty="0" err="1"/>
              <a:t>demanda</a:t>
            </a:r>
            <a:r>
              <a:rPr lang="en-US" sz="1100" dirty="0"/>
              <a:t> de </a:t>
            </a:r>
            <a:r>
              <a:rPr lang="en-US" sz="1100" dirty="0" err="1"/>
              <a:t>empleo</a:t>
            </a:r>
            <a:r>
              <a:rPr lang="en-US" sz="1100" dirty="0"/>
              <a:t>, </a:t>
            </a:r>
            <a:r>
              <a:rPr lang="en-US" sz="1100" dirty="0" err="1"/>
              <a:t>suelen</a:t>
            </a:r>
            <a:r>
              <a:rPr lang="en-US" sz="1100" dirty="0"/>
              <a:t> ser:</a:t>
            </a:r>
          </a:p>
          <a:p>
            <a:pPr algn="just">
              <a:buFont typeface="+mj-lt"/>
              <a:buAutoNum type="arabicPeriod"/>
            </a:pPr>
            <a:r>
              <a:rPr lang="en-US" sz="1100" b="1" dirty="0"/>
              <a:t>Python</a:t>
            </a:r>
            <a:r>
              <a:rPr lang="en-US" sz="1100" dirty="0"/>
              <a:t>: Popular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áreas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</a:t>
            </a:r>
            <a:r>
              <a:rPr lang="en-US" sz="1100" dirty="0" err="1"/>
              <a:t>ciencia</a:t>
            </a:r>
            <a:r>
              <a:rPr lang="en-US" sz="1100" dirty="0"/>
              <a:t> de </a:t>
            </a:r>
            <a:r>
              <a:rPr lang="en-US" sz="1100" dirty="0" err="1"/>
              <a:t>datos</a:t>
            </a:r>
            <a:r>
              <a:rPr lang="en-US" sz="1100" dirty="0"/>
              <a:t>, </a:t>
            </a:r>
            <a:r>
              <a:rPr lang="en-US" sz="1100" dirty="0" err="1"/>
              <a:t>inteligencia</a:t>
            </a:r>
            <a:r>
              <a:rPr lang="en-US" sz="1100" dirty="0"/>
              <a:t> artificial, machine learning, y </a:t>
            </a:r>
            <a:r>
              <a:rPr lang="en-US" sz="1100" dirty="0" err="1"/>
              <a:t>desarrollo</a:t>
            </a:r>
            <a:r>
              <a:rPr lang="en-US" sz="1100" dirty="0"/>
              <a:t> web.</a:t>
            </a:r>
          </a:p>
          <a:p>
            <a:pPr algn="just">
              <a:buFont typeface="+mj-lt"/>
              <a:buAutoNum type="arabicPeriod"/>
            </a:pPr>
            <a:r>
              <a:rPr lang="en-US" sz="1100" b="1" dirty="0"/>
              <a:t>JavaScript</a:t>
            </a:r>
            <a:r>
              <a:rPr lang="en-US" sz="1100" dirty="0"/>
              <a:t>: </a:t>
            </a:r>
            <a:r>
              <a:rPr lang="en-US" sz="1100" dirty="0" err="1"/>
              <a:t>Esencial</a:t>
            </a:r>
            <a:r>
              <a:rPr lang="en-US" sz="1100" dirty="0"/>
              <a:t> para </a:t>
            </a:r>
            <a:r>
              <a:rPr lang="en-US" sz="1100" dirty="0" err="1"/>
              <a:t>desarrollo</a:t>
            </a:r>
            <a:r>
              <a:rPr lang="en-US" sz="1100" dirty="0"/>
              <a:t> web, tanto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lado</a:t>
            </a:r>
            <a:r>
              <a:rPr lang="en-US" sz="1100" dirty="0"/>
              <a:t> del </a:t>
            </a:r>
            <a:r>
              <a:rPr lang="en-US" sz="1100" dirty="0" err="1"/>
              <a:t>cliente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del </a:t>
            </a:r>
            <a:r>
              <a:rPr lang="en-US" sz="1100" dirty="0" err="1"/>
              <a:t>servidor</a:t>
            </a:r>
            <a:r>
              <a:rPr lang="en-US" sz="1100" dirty="0"/>
              <a:t> (Node.js).</a:t>
            </a:r>
          </a:p>
          <a:p>
            <a:pPr algn="just">
              <a:buFont typeface="+mj-lt"/>
              <a:buAutoNum type="arabicPeriod"/>
            </a:pPr>
            <a:r>
              <a:rPr lang="en-US" sz="1100" b="1" dirty="0"/>
              <a:t>Java</a:t>
            </a:r>
            <a:r>
              <a:rPr lang="en-US" sz="1100" dirty="0"/>
              <a:t>: Muy </a:t>
            </a:r>
            <a:r>
              <a:rPr lang="en-US" sz="1100" dirty="0" err="1"/>
              <a:t>demandado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grandes</a:t>
            </a:r>
            <a:r>
              <a:rPr lang="en-US" sz="1100" dirty="0"/>
              <a:t> </a:t>
            </a:r>
            <a:r>
              <a:rPr lang="en-US" sz="1100" dirty="0" err="1"/>
              <a:t>empresas</a:t>
            </a:r>
            <a:r>
              <a:rPr lang="en-US" sz="1100" dirty="0"/>
              <a:t>, </a:t>
            </a:r>
            <a:r>
              <a:rPr lang="en-US" sz="1100" dirty="0" err="1"/>
              <a:t>especialmente</a:t>
            </a:r>
            <a:r>
              <a:rPr lang="en-US" sz="1100" dirty="0"/>
              <a:t> para </a:t>
            </a:r>
            <a:r>
              <a:rPr lang="en-US" sz="1100" dirty="0" err="1"/>
              <a:t>aplicaciones</a:t>
            </a:r>
            <a:r>
              <a:rPr lang="en-US" sz="1100" dirty="0"/>
              <a:t> </a:t>
            </a:r>
            <a:r>
              <a:rPr lang="en-US" sz="1100" dirty="0" err="1"/>
              <a:t>empresariales</a:t>
            </a:r>
            <a:r>
              <a:rPr lang="en-US" sz="1100" dirty="0"/>
              <a:t>, </a:t>
            </a:r>
            <a:r>
              <a:rPr lang="en-US" sz="1100" dirty="0" err="1"/>
              <a:t>sistemas</a:t>
            </a:r>
            <a:r>
              <a:rPr lang="en-US" sz="1100" dirty="0"/>
              <a:t> </a:t>
            </a:r>
            <a:r>
              <a:rPr lang="en-US" sz="1100" dirty="0" err="1"/>
              <a:t>bancarios</a:t>
            </a:r>
            <a:r>
              <a:rPr lang="en-US" sz="1100" dirty="0"/>
              <a:t> y Android.</a:t>
            </a:r>
          </a:p>
          <a:p>
            <a:pPr algn="just">
              <a:buFont typeface="+mj-lt"/>
              <a:buAutoNum type="arabicPeriod"/>
            </a:pPr>
            <a:r>
              <a:rPr lang="en-US" sz="1100" b="1" dirty="0"/>
              <a:t>Go (Golang)</a:t>
            </a:r>
            <a:r>
              <a:rPr lang="en-US" sz="1100" dirty="0"/>
              <a:t>: Se ha </a:t>
            </a:r>
            <a:r>
              <a:rPr lang="en-US" sz="1100" dirty="0" err="1"/>
              <a:t>vuelto</a:t>
            </a:r>
            <a:r>
              <a:rPr lang="en-US" sz="1100" dirty="0"/>
              <a:t> popular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sistemas</a:t>
            </a:r>
            <a:r>
              <a:rPr lang="en-US" sz="1100" dirty="0"/>
              <a:t> </a:t>
            </a:r>
            <a:r>
              <a:rPr lang="en-US" sz="1100" dirty="0" err="1"/>
              <a:t>distribuidos</a:t>
            </a:r>
            <a:r>
              <a:rPr lang="en-US" sz="1100" dirty="0"/>
              <a:t> y </a:t>
            </a:r>
            <a:r>
              <a:rPr lang="en-US" sz="1100" dirty="0" err="1"/>
              <a:t>microservicios</a:t>
            </a:r>
            <a:r>
              <a:rPr lang="en-US" sz="1100" dirty="0"/>
              <a:t>, </a:t>
            </a:r>
            <a:r>
              <a:rPr lang="en-US" sz="1100" dirty="0" err="1"/>
              <a:t>especialmente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nube</a:t>
            </a:r>
            <a:r>
              <a:rPr lang="en-US" sz="1100" dirty="0"/>
              <a:t> y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plataformas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Kubernetes.</a:t>
            </a:r>
          </a:p>
          <a:p>
            <a:pPr algn="just">
              <a:buFont typeface="+mj-lt"/>
              <a:buAutoNum type="arabicPeriod"/>
            </a:pPr>
            <a:r>
              <a:rPr lang="en-US" sz="1100" b="1" dirty="0"/>
              <a:t>C#</a:t>
            </a:r>
            <a:r>
              <a:rPr lang="en-US" sz="1100" dirty="0"/>
              <a:t>: Muy </a:t>
            </a:r>
            <a:r>
              <a:rPr lang="en-US" sz="1100" dirty="0" err="1"/>
              <a:t>utilizado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desarrollo</a:t>
            </a:r>
            <a:r>
              <a:rPr lang="en-US" sz="1100" dirty="0"/>
              <a:t> de </a:t>
            </a:r>
            <a:r>
              <a:rPr lang="en-US" sz="1100" dirty="0" err="1"/>
              <a:t>aplicaciones</a:t>
            </a:r>
            <a:r>
              <a:rPr lang="en-US" sz="1100" dirty="0"/>
              <a:t> de </a:t>
            </a:r>
            <a:r>
              <a:rPr lang="en-US" sz="1100" dirty="0" err="1"/>
              <a:t>escritorio</a:t>
            </a:r>
            <a:r>
              <a:rPr lang="en-US" sz="1100" dirty="0"/>
              <a:t>, </a:t>
            </a:r>
            <a:r>
              <a:rPr lang="en-US" sz="1100" dirty="0" err="1"/>
              <a:t>videojuegos</a:t>
            </a:r>
            <a:r>
              <a:rPr lang="en-US" sz="1100" dirty="0"/>
              <a:t> (con Unity) y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entorno</a:t>
            </a:r>
            <a:r>
              <a:rPr lang="en-US" sz="1100" dirty="0"/>
              <a:t> </a:t>
            </a:r>
            <a:r>
              <a:rPr lang="en-US" sz="1100" dirty="0" err="1"/>
              <a:t>empresarial</a:t>
            </a:r>
            <a:r>
              <a:rPr lang="en-US" sz="1100" dirty="0"/>
              <a:t> (Microsoft).</a:t>
            </a:r>
          </a:p>
        </p:txBody>
      </p:sp>
      <p:sp>
        <p:nvSpPr>
          <p:cNvPr id="7" name="Freeform 298">
            <a:extLst>
              <a:ext uri="{FF2B5EF4-FFF2-40B4-BE49-F238E27FC236}">
                <a16:creationId xmlns:a16="http://schemas.microsoft.com/office/drawing/2014/main" id="{1701C103-4C49-F7F6-B158-67ACE9DE457E}"/>
              </a:ext>
            </a:extLst>
          </p:cNvPr>
          <p:cNvSpPr>
            <a:spLocks/>
          </p:cNvSpPr>
          <p:nvPr/>
        </p:nvSpPr>
        <p:spPr bwMode="auto">
          <a:xfrm>
            <a:off x="437156" y="114008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302">
            <a:extLst>
              <a:ext uri="{FF2B5EF4-FFF2-40B4-BE49-F238E27FC236}">
                <a16:creationId xmlns:a16="http://schemas.microsoft.com/office/drawing/2014/main" id="{063FE4B5-337A-B8D6-81A0-821E8858E5FF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235">
            <a:extLst>
              <a:ext uri="{FF2B5EF4-FFF2-40B4-BE49-F238E27FC236}">
                <a16:creationId xmlns:a16="http://schemas.microsoft.com/office/drawing/2014/main" id="{96C4B94A-C386-CAA5-C05F-0FA0067BDD5D}"/>
              </a:ext>
            </a:extLst>
          </p:cNvPr>
          <p:cNvSpPr>
            <a:spLocks/>
          </p:cNvSpPr>
          <p:nvPr/>
        </p:nvSpPr>
        <p:spPr bwMode="auto">
          <a:xfrm>
            <a:off x="7300288" y="449152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157">
            <a:extLst>
              <a:ext uri="{FF2B5EF4-FFF2-40B4-BE49-F238E27FC236}">
                <a16:creationId xmlns:a16="http://schemas.microsoft.com/office/drawing/2014/main" id="{BB7D6A0F-2C8F-5C69-8612-A5B88F14D9E4}"/>
              </a:ext>
            </a:extLst>
          </p:cNvPr>
          <p:cNvSpPr>
            <a:spLocks noEditPoints="1"/>
          </p:cNvSpPr>
          <p:nvPr/>
        </p:nvSpPr>
        <p:spPr bwMode="auto">
          <a:xfrm>
            <a:off x="3343968" y="420658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9">
            <a:extLst>
              <a:ext uri="{FF2B5EF4-FFF2-40B4-BE49-F238E27FC236}">
                <a16:creationId xmlns:a16="http://schemas.microsoft.com/office/drawing/2014/main" id="{DB6E4FA8-C9D9-C4F3-BBB0-F52B8BACF7EB}"/>
              </a:ext>
            </a:extLst>
          </p:cNvPr>
          <p:cNvSpPr>
            <a:spLocks noEditPoints="1"/>
          </p:cNvSpPr>
          <p:nvPr/>
        </p:nvSpPr>
        <p:spPr bwMode="auto">
          <a:xfrm>
            <a:off x="5544625" y="11816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0DD9EA7-8283-BF66-5184-96BC39689D8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A7F94DD-962D-5111-55DA-6C144B4ADC2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A5FFE83D-B4F4-85E6-7B55-8AA44BD6EBCC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853F-4263-ED86-7CCD-26E43AD1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EA425C81-B3EA-69A0-0DF3-6838CBF4E933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F595F-51F3-EDAF-6DD6-D83BABD7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PULIENDO MI RESUME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D91D9-4573-280F-BC60-38BAF8F87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construir un CV que impacte a los reclutadores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E8FADFA2-7EC0-493B-26AA-6CB3B431C95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D464BB1A-BD3C-9DD2-7DB3-79FBE9485CBD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47574430-BE7A-4124-EBF7-103DA2E46BD6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C5A9E298-92FD-2CC6-75E8-F2D7BD0900BC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45E01A7-EA0E-BFFF-88DF-C3D69C11D10A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9A83F63-93B6-3BD9-9E52-731ECDA0611E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9FB68CEB-93D8-5A06-9972-54A360038C71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4C6C7A0A-4C6A-5AC8-6422-0E84E8B9B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3A17702B-5502-2E28-3E2D-F7A856573A61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BCAD703F-B485-1A9E-69FD-A14A50DBA496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AFC448C-2117-55DD-6FBF-3D3FB5B9D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6F84C8C4-106D-A017-78BA-FBB78F566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09C0B3C7-5DEB-2DBB-E1CA-E790AA3BD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1AFE8F63-456A-D0F7-1058-7BFDAEE00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DC553D-8FD5-AC15-98A8-D1CB8E6F3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D63CCF08-28D9-66F3-2B0F-57CC53E41002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1B218C5-0C28-CD87-6968-C4276426A84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9272C92-741B-C081-2D4C-926B3EECAA2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37DD2DA-033E-C556-97ED-B38B7B73DA8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A90F2DCB-876E-637B-4A98-700C092CEAF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77D6244C-DD81-BE0F-7ED8-95744525C72B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07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A5F2242-6FB5-62BE-04EC-FFF1902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AU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065ED6-C5C6-4A16-C553-C4CF4D14A66E}"/>
              </a:ext>
            </a:extLst>
          </p:cNvPr>
          <p:cNvSpPr txBox="1">
            <a:spLocks/>
          </p:cNvSpPr>
          <p:nvPr/>
        </p:nvSpPr>
        <p:spPr>
          <a:xfrm>
            <a:off x="723900" y="589879"/>
            <a:ext cx="7696200" cy="367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CÓMO HACER UN BUEN RESUME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EEF4EEF-F640-B4E4-0841-9A1C0DF14658}"/>
              </a:ext>
            </a:extLst>
          </p:cNvPr>
          <p:cNvSpPr txBox="1">
            <a:spLocks/>
          </p:cNvSpPr>
          <p:nvPr/>
        </p:nvSpPr>
        <p:spPr>
          <a:xfrm>
            <a:off x="3470647" y="318004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dirty="0"/>
              <a:t>Información personal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Experiencia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Educación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Habilidades</a:t>
            </a:r>
            <a:endParaRPr lang="en-US" sz="1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EF9A2E3-A2B4-A49B-5C9D-988FED232F16}"/>
              </a:ext>
            </a:extLst>
          </p:cNvPr>
          <p:cNvSpPr/>
          <p:nvPr/>
        </p:nvSpPr>
        <p:spPr>
          <a:xfrm>
            <a:off x="3555701" y="2279249"/>
            <a:ext cx="2032598" cy="5910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s-ES" sz="2300" b="1" dirty="0">
                <a:latin typeface="+mj-lt"/>
              </a:rPr>
              <a:t>ESTRUCTURA</a:t>
            </a:r>
            <a:endParaRPr lang="en-US" sz="2300" b="1" dirty="0">
              <a:latin typeface="+mj-lt"/>
            </a:endParaRPr>
          </a:p>
        </p:txBody>
      </p:sp>
      <p:sp>
        <p:nvSpPr>
          <p:cNvPr id="15" name="Google Shape;4545;p15">
            <a:extLst>
              <a:ext uri="{FF2B5EF4-FFF2-40B4-BE49-F238E27FC236}">
                <a16:creationId xmlns:a16="http://schemas.microsoft.com/office/drawing/2014/main" id="{77EBDD99-1AC0-C83A-149B-6C855B072681}"/>
              </a:ext>
            </a:extLst>
          </p:cNvPr>
          <p:cNvSpPr/>
          <p:nvPr/>
        </p:nvSpPr>
        <p:spPr>
          <a:xfrm>
            <a:off x="4362054" y="1577126"/>
            <a:ext cx="419892" cy="492122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FD0089-0731-05E7-9DD4-E4A3904F3200}"/>
              </a:ext>
            </a:extLst>
          </p:cNvPr>
          <p:cNvSpPr txBox="1">
            <a:spLocks/>
          </p:cNvSpPr>
          <p:nvPr/>
        </p:nvSpPr>
        <p:spPr>
          <a:xfrm>
            <a:off x="742750" y="273808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dirty="0"/>
              <a:t>Fuentes Sencillas</a:t>
            </a:r>
            <a:endParaRPr lang="es-ES" sz="1000" dirty="0"/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Sin gráficos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Palabras Clave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ATS </a:t>
            </a:r>
            <a:r>
              <a:rPr lang="es-ES" sz="1400" dirty="0" err="1"/>
              <a:t>Friendly</a:t>
            </a:r>
            <a:endParaRPr lang="en-US" sz="14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CC7CDBA-D88A-32D4-123A-F669DF958A45}"/>
              </a:ext>
            </a:extLst>
          </p:cNvPr>
          <p:cNvSpPr/>
          <p:nvPr/>
        </p:nvSpPr>
        <p:spPr>
          <a:xfrm>
            <a:off x="827804" y="1837290"/>
            <a:ext cx="2032598" cy="591037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s-ES" sz="2300" b="1" dirty="0">
                <a:latin typeface="+mj-lt"/>
              </a:rPr>
              <a:t>FORMATO</a:t>
            </a:r>
            <a:endParaRPr lang="en-US" sz="2300" b="1" dirty="0"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B5EDD70-3A58-6963-6521-2BF673B93E53}"/>
              </a:ext>
            </a:extLst>
          </p:cNvPr>
          <p:cNvSpPr/>
          <p:nvPr/>
        </p:nvSpPr>
        <p:spPr>
          <a:xfrm>
            <a:off x="6283599" y="1837289"/>
            <a:ext cx="2032598" cy="59103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s-ES" sz="2300" b="1" dirty="0">
                <a:latin typeface="+mj-lt"/>
              </a:rPr>
              <a:t>IMPRESIÓN</a:t>
            </a:r>
            <a:endParaRPr lang="en-US" sz="2300" b="1" dirty="0">
              <a:latin typeface="+mj-lt"/>
            </a:endParaRP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999AD87-F259-8A2C-ACB2-13F833ECB274}"/>
              </a:ext>
            </a:extLst>
          </p:cNvPr>
          <p:cNvSpPr txBox="1">
            <a:spLocks/>
          </p:cNvSpPr>
          <p:nvPr/>
        </p:nvSpPr>
        <p:spPr>
          <a:xfrm>
            <a:off x="6198545" y="273808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dirty="0"/>
              <a:t>Refleja profesionalismo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Supera filtrados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Más visto por reclutadores</a:t>
            </a:r>
            <a:endParaRPr lang="en-US" sz="1400" dirty="0"/>
          </a:p>
        </p:txBody>
      </p:sp>
      <p:grpSp>
        <p:nvGrpSpPr>
          <p:cNvPr id="35" name="Google Shape;4261;p14">
            <a:extLst>
              <a:ext uri="{FF2B5EF4-FFF2-40B4-BE49-F238E27FC236}">
                <a16:creationId xmlns:a16="http://schemas.microsoft.com/office/drawing/2014/main" id="{B9377F86-39C8-4E0B-0475-F0F031EBE351}"/>
              </a:ext>
            </a:extLst>
          </p:cNvPr>
          <p:cNvGrpSpPr/>
          <p:nvPr/>
        </p:nvGrpSpPr>
        <p:grpSpPr>
          <a:xfrm>
            <a:off x="1613756" y="1148733"/>
            <a:ext cx="460694" cy="451750"/>
            <a:chOff x="1490050" y="3805975"/>
            <a:chExt cx="491900" cy="482350"/>
          </a:xfrm>
          <a:solidFill>
            <a:schemeClr val="accent1"/>
          </a:solidFill>
        </p:grpSpPr>
        <p:sp>
          <p:nvSpPr>
            <p:cNvPr id="39" name="Google Shape;4262;p14">
              <a:extLst>
                <a:ext uri="{FF2B5EF4-FFF2-40B4-BE49-F238E27FC236}">
                  <a16:creationId xmlns:a16="http://schemas.microsoft.com/office/drawing/2014/main" id="{F006C181-7C78-71F2-2055-1177426A0442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263;p14">
              <a:extLst>
                <a:ext uri="{FF2B5EF4-FFF2-40B4-BE49-F238E27FC236}">
                  <a16:creationId xmlns:a16="http://schemas.microsoft.com/office/drawing/2014/main" id="{37CA4C09-6884-0CC0-09AB-A6E542A0764C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264;p14">
              <a:extLst>
                <a:ext uri="{FF2B5EF4-FFF2-40B4-BE49-F238E27FC236}">
                  <a16:creationId xmlns:a16="http://schemas.microsoft.com/office/drawing/2014/main" id="{A8B6F68A-BF24-33F0-1FF5-AFE4A7054D63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65;p14">
              <a:extLst>
                <a:ext uri="{FF2B5EF4-FFF2-40B4-BE49-F238E27FC236}">
                  <a16:creationId xmlns:a16="http://schemas.microsoft.com/office/drawing/2014/main" id="{3DA8494F-1381-D157-355E-BBC0CDFCA426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289;p14">
            <a:extLst>
              <a:ext uri="{FF2B5EF4-FFF2-40B4-BE49-F238E27FC236}">
                <a16:creationId xmlns:a16="http://schemas.microsoft.com/office/drawing/2014/main" id="{D27259C1-9519-217C-4F9C-13365D7E0375}"/>
              </a:ext>
            </a:extLst>
          </p:cNvPr>
          <p:cNvGrpSpPr/>
          <p:nvPr/>
        </p:nvGrpSpPr>
        <p:grpSpPr>
          <a:xfrm>
            <a:off x="7074269" y="1176030"/>
            <a:ext cx="451258" cy="451258"/>
            <a:chOff x="5651375" y="3806450"/>
            <a:chExt cx="481825" cy="481825"/>
          </a:xfrm>
          <a:solidFill>
            <a:schemeClr val="accent3"/>
          </a:solidFill>
        </p:grpSpPr>
        <p:sp>
          <p:nvSpPr>
            <p:cNvPr id="44" name="Google Shape;4290;p14">
              <a:extLst>
                <a:ext uri="{FF2B5EF4-FFF2-40B4-BE49-F238E27FC236}">
                  <a16:creationId xmlns:a16="http://schemas.microsoft.com/office/drawing/2014/main" id="{44AB3BF3-25CA-9D27-74AF-05E492769A12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291;p14">
              <a:extLst>
                <a:ext uri="{FF2B5EF4-FFF2-40B4-BE49-F238E27FC236}">
                  <a16:creationId xmlns:a16="http://schemas.microsoft.com/office/drawing/2014/main" id="{A596F631-A15A-FCB0-8DAF-D00E45125991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292;p14">
              <a:extLst>
                <a:ext uri="{FF2B5EF4-FFF2-40B4-BE49-F238E27FC236}">
                  <a16:creationId xmlns:a16="http://schemas.microsoft.com/office/drawing/2014/main" id="{E4BE54A8-CBF2-41FF-A90A-AD32BFBFF0EA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293;p14">
              <a:extLst>
                <a:ext uri="{FF2B5EF4-FFF2-40B4-BE49-F238E27FC236}">
                  <a16:creationId xmlns:a16="http://schemas.microsoft.com/office/drawing/2014/main" id="{625BA571-4A78-FEA7-BF6E-473863938C40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8" name="Freeform 298">
            <a:extLst>
              <a:ext uri="{FF2B5EF4-FFF2-40B4-BE49-F238E27FC236}">
                <a16:creationId xmlns:a16="http://schemas.microsoft.com/office/drawing/2014/main" id="{A82EE02A-0B11-D2E2-EEC1-646409349385}"/>
              </a:ext>
            </a:extLst>
          </p:cNvPr>
          <p:cNvSpPr>
            <a:spLocks/>
          </p:cNvSpPr>
          <p:nvPr/>
        </p:nvSpPr>
        <p:spPr bwMode="auto">
          <a:xfrm>
            <a:off x="650834" y="110953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302">
            <a:extLst>
              <a:ext uri="{FF2B5EF4-FFF2-40B4-BE49-F238E27FC236}">
                <a16:creationId xmlns:a16="http://schemas.microsoft.com/office/drawing/2014/main" id="{380399C0-545A-705C-291F-22CFA9CBA0A2}"/>
              </a:ext>
            </a:extLst>
          </p:cNvPr>
          <p:cNvSpPr>
            <a:spLocks/>
          </p:cNvSpPr>
          <p:nvPr/>
        </p:nvSpPr>
        <p:spPr bwMode="auto">
          <a:xfrm>
            <a:off x="8488889" y="439785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EE3E5A43-90F6-C9EF-8CA4-0C4E5D2EF6F1}"/>
              </a:ext>
            </a:extLst>
          </p:cNvPr>
          <p:cNvSpPr>
            <a:spLocks/>
          </p:cNvSpPr>
          <p:nvPr/>
        </p:nvSpPr>
        <p:spPr bwMode="auto">
          <a:xfrm>
            <a:off x="8441810" y="130213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Freeform 157">
            <a:extLst>
              <a:ext uri="{FF2B5EF4-FFF2-40B4-BE49-F238E27FC236}">
                <a16:creationId xmlns:a16="http://schemas.microsoft.com/office/drawing/2014/main" id="{51DF68C6-2015-A914-CB80-5935BB42A1A9}"/>
              </a:ext>
            </a:extLst>
          </p:cNvPr>
          <p:cNvSpPr>
            <a:spLocks noEditPoints="1"/>
          </p:cNvSpPr>
          <p:nvPr/>
        </p:nvSpPr>
        <p:spPr bwMode="auto">
          <a:xfrm>
            <a:off x="2363379" y="4553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2" name="Freeform 159">
            <a:extLst>
              <a:ext uri="{FF2B5EF4-FFF2-40B4-BE49-F238E27FC236}">
                <a16:creationId xmlns:a16="http://schemas.microsoft.com/office/drawing/2014/main" id="{29553863-9641-56D6-28E2-AF102E49E384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2A3384F-C3D0-6BAE-0B45-F334217D4C2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FF990DF-9775-C5A2-A15E-8A74131A80F5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AB9B3DE-C7DA-4DF2-48F7-F137E98784C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71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382736"/>
          </a:xfrm>
        </p:spPr>
        <p:txBody>
          <a:bodyPr/>
          <a:lstStyle/>
          <a:p>
            <a:r>
              <a:rPr lang="es-ES" dirty="0"/>
              <a:t>FORMATO ATS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F2AB52-859D-4270-8EBA-148973826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" b="771"/>
          <a:stretch/>
        </p:blipFill>
        <p:spPr>
          <a:xfrm>
            <a:off x="5498757" y="1055941"/>
            <a:ext cx="2262758" cy="325648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FDDEC2-A768-49F4-87BC-33D5FE80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281" y="2209770"/>
            <a:ext cx="3408582" cy="16534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formato</a:t>
            </a:r>
            <a:r>
              <a:rPr lang="en-US" dirty="0"/>
              <a:t> ATS es crucial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candidatos</a:t>
            </a:r>
            <a:r>
              <a:rPr lang="en-US" dirty="0"/>
              <a:t> (ATS) </a:t>
            </a:r>
            <a:r>
              <a:rPr lang="en-US" dirty="0" err="1"/>
              <a:t>filtran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CVs antes de que un </a:t>
            </a:r>
            <a:r>
              <a:rPr lang="en-US" dirty="0" err="1"/>
              <a:t>reclutador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vea</a:t>
            </a:r>
            <a:r>
              <a:rPr lang="en-US" dirty="0"/>
              <a:t>. Si </a:t>
            </a:r>
            <a:r>
              <a:rPr lang="en-US" dirty="0" err="1"/>
              <a:t>tu</a:t>
            </a:r>
            <a:r>
              <a:rPr lang="en-US" dirty="0"/>
              <a:t> CV no es compatible, </a:t>
            </a:r>
            <a:r>
              <a:rPr lang="en-US" dirty="0" err="1"/>
              <a:t>podrías</a:t>
            </a:r>
            <a:r>
              <a:rPr lang="en-US" dirty="0"/>
              <a:t> ser </a:t>
            </a:r>
            <a:r>
              <a:rPr lang="en-US" dirty="0" err="1"/>
              <a:t>descartado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tienes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adecuadas</a:t>
            </a:r>
            <a:r>
              <a:rPr lang="en-US" dirty="0"/>
              <a:t>. Usar un </a:t>
            </a:r>
            <a:r>
              <a:rPr lang="en-US" dirty="0" err="1"/>
              <a:t>formato</a:t>
            </a:r>
            <a:r>
              <a:rPr lang="en-US" dirty="0"/>
              <a:t> ATS </a:t>
            </a:r>
            <a:r>
              <a:rPr lang="en-US" dirty="0" err="1"/>
              <a:t>asegura</a:t>
            </a:r>
            <a:r>
              <a:rPr lang="en-US" dirty="0"/>
              <a:t> que </a:t>
            </a:r>
            <a:r>
              <a:rPr lang="en-US" dirty="0" err="1"/>
              <a:t>tu</a:t>
            </a:r>
            <a:r>
              <a:rPr lang="en-US" dirty="0"/>
              <a:t> CV </a:t>
            </a:r>
            <a:r>
              <a:rPr lang="en-US" dirty="0" err="1"/>
              <a:t>pase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barrera, </a:t>
            </a:r>
            <a:r>
              <a:rPr lang="en-US" dirty="0" err="1"/>
              <a:t>aumentando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 de ser </a:t>
            </a:r>
            <a:r>
              <a:rPr lang="en-US" dirty="0" err="1"/>
              <a:t>considerado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entrevista</a:t>
            </a:r>
            <a:r>
              <a:rPr lang="en-US" dirty="0"/>
              <a:t>.</a:t>
            </a:r>
          </a:p>
        </p:txBody>
      </p:sp>
      <p:sp>
        <p:nvSpPr>
          <p:cNvPr id="6" name="Freeform 298">
            <a:extLst>
              <a:ext uri="{FF2B5EF4-FFF2-40B4-BE49-F238E27FC236}">
                <a16:creationId xmlns:a16="http://schemas.microsoft.com/office/drawing/2014/main" id="{4CFFFE52-D86A-0941-9158-A90B8AECD424}"/>
              </a:ext>
            </a:extLst>
          </p:cNvPr>
          <p:cNvSpPr>
            <a:spLocks/>
          </p:cNvSpPr>
          <p:nvPr/>
        </p:nvSpPr>
        <p:spPr bwMode="auto">
          <a:xfrm>
            <a:off x="794291" y="1091742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302">
            <a:extLst>
              <a:ext uri="{FF2B5EF4-FFF2-40B4-BE49-F238E27FC236}">
                <a16:creationId xmlns:a16="http://schemas.microsoft.com/office/drawing/2014/main" id="{4694277E-ABC8-A674-A55A-9A89D4A75794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35">
            <a:extLst>
              <a:ext uri="{FF2B5EF4-FFF2-40B4-BE49-F238E27FC236}">
                <a16:creationId xmlns:a16="http://schemas.microsoft.com/office/drawing/2014/main" id="{587B72A6-9F86-687D-6482-A053841BF07E}"/>
              </a:ext>
            </a:extLst>
          </p:cNvPr>
          <p:cNvSpPr>
            <a:spLocks/>
          </p:cNvSpPr>
          <p:nvPr/>
        </p:nvSpPr>
        <p:spPr bwMode="auto">
          <a:xfrm>
            <a:off x="2560750" y="431242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157">
            <a:extLst>
              <a:ext uri="{FF2B5EF4-FFF2-40B4-BE49-F238E27FC236}">
                <a16:creationId xmlns:a16="http://schemas.microsoft.com/office/drawing/2014/main" id="{F59BCBC5-BA66-8037-2CDD-AEBE99F5385B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434753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159">
            <a:extLst>
              <a:ext uri="{FF2B5EF4-FFF2-40B4-BE49-F238E27FC236}">
                <a16:creationId xmlns:a16="http://schemas.microsoft.com/office/drawing/2014/main" id="{A2C7C1EE-EF7B-F9FD-0869-B5B903A3DDDD}"/>
              </a:ext>
            </a:extLst>
          </p:cNvPr>
          <p:cNvSpPr>
            <a:spLocks noEditPoints="1"/>
          </p:cNvSpPr>
          <p:nvPr/>
        </p:nvSpPr>
        <p:spPr bwMode="auto">
          <a:xfrm>
            <a:off x="3245235" y="120041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71785E0-B66A-6BBF-080D-1D29CD1EC96C}"/>
              </a:ext>
            </a:extLst>
          </p:cNvPr>
          <p:cNvGrpSpPr/>
          <p:nvPr/>
        </p:nvGrpSpPr>
        <p:grpSpPr>
          <a:xfrm>
            <a:off x="6140394" y="302171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ACEF6016-057A-FD49-A787-742E4C603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84EB4C1A-5A3C-86DB-FB3F-067F831D3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C89384C-0770-E747-13C6-0A6DC552A00A}"/>
              </a:ext>
            </a:extLst>
          </p:cNvPr>
          <p:cNvGrpSpPr/>
          <p:nvPr/>
        </p:nvGrpSpPr>
        <p:grpSpPr>
          <a:xfrm>
            <a:off x="4266632" y="1436112"/>
            <a:ext cx="773659" cy="963355"/>
            <a:chOff x="6696077" y="2921001"/>
            <a:chExt cx="330200" cy="411163"/>
          </a:xfrm>
        </p:grpSpPr>
        <p:sp>
          <p:nvSpPr>
            <p:cNvPr id="53" name="Freeform 245">
              <a:extLst>
                <a:ext uri="{FF2B5EF4-FFF2-40B4-BE49-F238E27FC236}">
                  <a16:creationId xmlns:a16="http://schemas.microsoft.com/office/drawing/2014/main" id="{6C55B8DE-8A98-4CBA-45C5-FC55FCDE5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14D2C796-580A-D986-55F8-7506CE8CDAEE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48C57858-3E6F-7069-2EC6-25FF7E4CC254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58" name="Freeform 244">
                  <a:extLst>
                    <a:ext uri="{FF2B5EF4-FFF2-40B4-BE49-F238E27FC236}">
                      <a16:creationId xmlns:a16="http://schemas.microsoft.com/office/drawing/2014/main" id="{3267FB66-5169-099B-DACA-9D584592E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9" name="Freeform 246">
                  <a:extLst>
                    <a:ext uri="{FF2B5EF4-FFF2-40B4-BE49-F238E27FC236}">
                      <a16:creationId xmlns:a16="http://schemas.microsoft.com/office/drawing/2014/main" id="{8DD10535-FB2B-2779-3B0B-C2C6F3060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0" name="Freeform 248">
                  <a:extLst>
                    <a:ext uri="{FF2B5EF4-FFF2-40B4-BE49-F238E27FC236}">
                      <a16:creationId xmlns:a16="http://schemas.microsoft.com/office/drawing/2014/main" id="{075A0108-B4CD-846D-8F81-EDE31FFFE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56" name="Freeform 249">
                <a:extLst>
                  <a:ext uri="{FF2B5EF4-FFF2-40B4-BE49-F238E27FC236}">
                    <a16:creationId xmlns:a16="http://schemas.microsoft.com/office/drawing/2014/main" id="{CC53DDC9-D473-5726-F115-0FB79A5A2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" name="Freeform 250">
                <a:extLst>
                  <a:ext uri="{FF2B5EF4-FFF2-40B4-BE49-F238E27FC236}">
                    <a16:creationId xmlns:a16="http://schemas.microsoft.com/office/drawing/2014/main" id="{29220A2F-F04B-54C2-43D2-D66240882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1" name="Elipse 60">
            <a:extLst>
              <a:ext uri="{FF2B5EF4-FFF2-40B4-BE49-F238E27FC236}">
                <a16:creationId xmlns:a16="http://schemas.microsoft.com/office/drawing/2014/main" id="{0B81220E-2A43-DECC-53D7-AF6D65ADAD8C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64A5F2D-3F38-8953-ED58-019E76B35E25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43C60B2-FF06-60DE-2F23-81F6EF71520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581E1-ABCB-DAFB-939E-D07AC8EC8754}"/>
              </a:ext>
            </a:extLst>
          </p:cNvPr>
          <p:cNvSpPr txBox="1"/>
          <p:nvPr/>
        </p:nvSpPr>
        <p:spPr>
          <a:xfrm>
            <a:off x="6001047" y="436481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midu.link</a:t>
            </a:r>
            <a:r>
              <a:rPr lang="en-US" dirty="0"/>
              <a:t>/</a:t>
            </a:r>
            <a:r>
              <a:rPr lang="en-US" dirty="0" err="1"/>
              <a:t>cvt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E7F9-1A19-D107-7C8E-9FD8B6D06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EEAA7C63-8ADD-DB68-4C77-442968739058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B972E-E28A-3F5F-AFA3-5A763E35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356942"/>
            <a:ext cx="3962400" cy="1327160"/>
          </a:xfrm>
        </p:spPr>
        <p:txBody>
          <a:bodyPr/>
          <a:lstStyle/>
          <a:p>
            <a:r>
              <a:rPr lang="es-ES" dirty="0"/>
              <a:t>ENTREVISTAS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E48A8-7754-C2C0-CAAC-CE1299B21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640837"/>
            <a:ext cx="3962400" cy="429870"/>
          </a:xfrm>
        </p:spPr>
        <p:txBody>
          <a:bodyPr/>
          <a:lstStyle/>
          <a:p>
            <a:r>
              <a:rPr lang="es-ES" dirty="0"/>
              <a:t>Cómo manejar el estrés de las selecciones de vacantes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8C6FE81C-F410-8986-BE04-1C4B94C7E7EC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345F7E5A-CFCC-A85B-0BE6-26761F0DFC32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804D40E1-8468-9BCE-9074-ED49B27577F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CB94D4BE-F183-F595-4DAF-99044467D9AD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EF2A7BBD-1BAB-BBB1-2FBA-137F442156DD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7ABAB1F3-55BE-455A-4C3F-C81C23DA39B9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6DC6F38-976F-698D-BA70-4067E5C5F178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8EBAF129-89C3-8B06-9225-772A9C09E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3BF62C43-82FE-AB03-B537-CB8A81EFA7E3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F27CD8E8-43B0-46CE-B386-B6BEC49A9C46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0EB235F-D694-885A-36C3-E77C32BC5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56230F5-832F-BDEE-E71C-F0D1FAA4E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E37AE869-EC6C-95A8-B53A-4C12BEB71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7706EEE6-ECF5-84D6-F486-156BD4EF2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5E9EACEA-0ACB-028B-121D-7774B018B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70058FFA-E4BE-643F-F878-0257B7C32BC0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6CC199-0FC2-1D96-94E7-F28E4EC8BCB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A5366F5-4818-23BC-20F5-F122E9B3D6A6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4DE136E-DE26-37B5-C64A-32ED54312D8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3EDD32F-D4DE-2310-D947-9261EB1EA0BC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8E8DC2D-99CA-73B1-F62D-1B8FDB0A7172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24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Requisitos Imposibles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Nerviosismo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Síndrome del Impostor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Inglés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Skills</a:t>
            </a:r>
            <a:endParaRPr lang="es-ES" dirty="0"/>
          </a:p>
          <a:p>
            <a:br>
              <a:rPr lang="es-E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TÍPICOS EN ENTREVISTAS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6942677" y="3294151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5638780" y="2242438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11620</TotalTime>
  <Words>635</Words>
  <Application>Microsoft Macintosh PowerPoint</Application>
  <PresentationFormat>On-screen Show (16:9)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Poppins</vt:lpstr>
      <vt:lpstr>Source Sans Pro</vt:lpstr>
      <vt:lpstr>Office Theme</vt:lpstr>
      <vt:lpstr>DEL SALÓN AL TRABAJO</vt:lpstr>
      <vt:lpstr>¿QUÉ QUIERO HACER?</vt:lpstr>
      <vt:lpstr>PRINCIPALES ÁREAS DE DESARROLLO</vt:lpstr>
      <vt:lpstr>PRINCIPALES ÁREAS DE DESARROLLO</vt:lpstr>
      <vt:lpstr>PULIENDO MI RESUME</vt:lpstr>
      <vt:lpstr> </vt:lpstr>
      <vt:lpstr>FORMATO ATS</vt:lpstr>
      <vt:lpstr>ENTREVISTAS</vt:lpstr>
      <vt:lpstr>PROBLEMAS TÍPICOS EN ENTREVISTAS</vt:lpstr>
      <vt:lpstr>PORTAFOLIO</vt:lpstr>
      <vt:lpstr>PORTAFOLIO</vt:lpstr>
      <vt:lpstr>HACKEA</vt:lpstr>
      <vt:lpstr>PowerPoint Presentation</vt:lpstr>
      <vt:lpstr>CONOCIMIENTO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Mario Robles</cp:lastModifiedBy>
  <cp:revision>48</cp:revision>
  <dcterms:created xsi:type="dcterms:W3CDTF">2021-10-12T08:06:43Z</dcterms:created>
  <dcterms:modified xsi:type="dcterms:W3CDTF">2024-11-26T00:59:18Z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b519c6-9f13-416b-ad6c-a79673c31c3f_Enabled">
    <vt:lpwstr>true</vt:lpwstr>
  </property>
  <property fmtid="{D5CDD505-2E9C-101B-9397-08002B2CF9AE}" pid="3" name="MSIP_Label_1ab519c6-9f13-416b-ad6c-a79673c31c3f_SetDate">
    <vt:lpwstr>2024-11-25T21:30:17Z</vt:lpwstr>
  </property>
  <property fmtid="{D5CDD505-2E9C-101B-9397-08002B2CF9AE}" pid="4" name="MSIP_Label_1ab519c6-9f13-416b-ad6c-a79673c31c3f_Method">
    <vt:lpwstr>Privileged</vt:lpwstr>
  </property>
  <property fmtid="{D5CDD505-2E9C-101B-9397-08002B2CF9AE}" pid="5" name="MSIP_Label_1ab519c6-9f13-416b-ad6c-a79673c31c3f_Name">
    <vt:lpwstr>Company Confidential External Use</vt:lpwstr>
  </property>
  <property fmtid="{D5CDD505-2E9C-101B-9397-08002B2CF9AE}" pid="6" name="MSIP_Label_1ab519c6-9f13-416b-ad6c-a79673c31c3f_SiteId">
    <vt:lpwstr>edf442f5-b994-4c86-a131-b42b03a16c95</vt:lpwstr>
  </property>
  <property fmtid="{D5CDD505-2E9C-101B-9397-08002B2CF9AE}" pid="7" name="MSIP_Label_1ab519c6-9f13-416b-ad6c-a79673c31c3f_ActionId">
    <vt:lpwstr>054dd722-5eac-43a6-afd6-b093199220c9</vt:lpwstr>
  </property>
  <property fmtid="{D5CDD505-2E9C-101B-9397-08002B2CF9AE}" pid="8" name="MSIP_Label_1ab519c6-9f13-416b-ad6c-a79673c31c3f_ContentBits">
    <vt:lpwstr>0</vt:lpwstr>
  </property>
</Properties>
</file>