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5"/>
  </p:notesMasterIdLst>
  <p:sldIdLst>
    <p:sldId id="259" r:id="rId2"/>
    <p:sldId id="275" r:id="rId3"/>
    <p:sldId id="274" r:id="rId4"/>
    <p:sldId id="276" r:id="rId5"/>
    <p:sldId id="279" r:id="rId6"/>
    <p:sldId id="278" r:id="rId7"/>
    <p:sldId id="280" r:id="rId8"/>
    <p:sldId id="277" r:id="rId9"/>
    <p:sldId id="281" r:id="rId10"/>
    <p:sldId id="282" r:id="rId11"/>
    <p:sldId id="283" r:id="rId12"/>
    <p:sldId id="284" r:id="rId13"/>
    <p:sldId id="285" r:id="rId14"/>
  </p:sldIdLst>
  <p:sldSz cx="9144000" cy="5143500" type="screen16x9"/>
  <p:notesSz cx="6858000" cy="9144000"/>
  <p:embeddedFontLst>
    <p:embeddedFont>
      <p:font typeface="Fjalla One" panose="02000506040000020004" pitchFamily="2" charset="0"/>
      <p:regular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C5ECA0-F4E3-349A-5F40-D2373497144B}" v="9" dt="2022-03-24T17:40:27.486"/>
    <p1510:client id="{42FFC2DD-09F4-24C1-D787-49106A235648}" v="392" dt="2022-03-24T17:55:43.798"/>
    <p1510:client id="{8BD27202-2E6D-AFCF-F93D-910DCFCFC25C}" v="149" dt="2022-07-22T20:56:57.787"/>
    <p1510:client id="{9191294D-A55B-01B7-CAC4-274A5818167B}" v="94" dt="2022-03-24T17:39:34.905"/>
  </p1510:revLst>
</p1510:revInfo>
</file>

<file path=ppt/tableStyles.xml><?xml version="1.0" encoding="utf-8"?>
<a:tblStyleLst xmlns:a="http://schemas.openxmlformats.org/drawingml/2006/main" def="{3E6B9386-B9F5-4722-8C96-1B110B57E11D}">
  <a:tblStyle styleId="{3E6B9386-B9F5-4722-8C96-1B110B57E1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e0d60e239f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e0d60e239f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705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e0d60e239f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e0d60e239f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3975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e0d60e239f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e0d60e239f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854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e0d60e239f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e0d60e239f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411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79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e0d60e239f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e0d60e239f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e0d60e239f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e0d60e239f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701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794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e0d60e239f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e0d60e239f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985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e0d60e239f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e0d60e239f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243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e0d60e239f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e0d60e239f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716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e0d60e239f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e0d60e239f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839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56531" y="1188113"/>
            <a:ext cx="5031000" cy="25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56475" y="3799788"/>
            <a:ext cx="5031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028425" y="-337265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6010232" y="4359938"/>
            <a:ext cx="3009008" cy="1504130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>
            <a:off x="-1833870" y="1700000"/>
            <a:ext cx="3220942" cy="1610071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028425" y="-608876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6588728" y="2004211"/>
            <a:ext cx="4841837" cy="242031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6927898" y="2004211"/>
            <a:ext cx="4841837" cy="242031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458000" y="4115506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0800000">
            <a:off x="7200960" y="-337237"/>
            <a:ext cx="2610341" cy="1525361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 hasCustomPrompt="1"/>
          </p:nvPr>
        </p:nvSpPr>
        <p:spPr>
          <a:xfrm>
            <a:off x="1541250" y="1387300"/>
            <a:ext cx="6061500" cy="187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1"/>
          </p:nvPr>
        </p:nvSpPr>
        <p:spPr>
          <a:xfrm>
            <a:off x="1541250" y="3259075"/>
            <a:ext cx="60615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0" name="Google Shape;70;p11"/>
          <p:cNvSpPr/>
          <p:nvPr/>
        </p:nvSpPr>
        <p:spPr>
          <a:xfrm rot="-5400000">
            <a:off x="-752655" y="1933966"/>
            <a:ext cx="2551785" cy="127557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1"/>
          <p:cNvSpPr/>
          <p:nvPr/>
        </p:nvSpPr>
        <p:spPr>
          <a:xfrm rot="-5400000">
            <a:off x="-570387" y="2059706"/>
            <a:ext cx="2048701" cy="102409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1"/>
          <p:cNvSpPr/>
          <p:nvPr/>
        </p:nvSpPr>
        <p:spPr>
          <a:xfrm rot="5400000" flipH="1">
            <a:off x="7344870" y="1933966"/>
            <a:ext cx="2551785" cy="127557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 rot="5400000" flipH="1">
            <a:off x="7665686" y="2059706"/>
            <a:ext cx="2048701" cy="102409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 rot="5400000">
            <a:off x="7660126" y="219331"/>
            <a:ext cx="2048701" cy="102409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-661388" y="-208158"/>
            <a:ext cx="2305570" cy="11524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2"/>
          </p:nvPr>
        </p:nvSpPr>
        <p:spPr>
          <a:xfrm>
            <a:off x="720000" y="193765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>
            <a:off x="720000" y="2358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/>
          </p:nvPr>
        </p:nvSpPr>
        <p:spPr>
          <a:xfrm>
            <a:off x="3419271" y="193765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3419271" y="2358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/>
          </p:nvPr>
        </p:nvSpPr>
        <p:spPr>
          <a:xfrm>
            <a:off x="720000" y="363930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720000" y="40599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/>
          </p:nvPr>
        </p:nvSpPr>
        <p:spPr>
          <a:xfrm>
            <a:off x="3419271" y="363930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8"/>
          </p:nvPr>
        </p:nvSpPr>
        <p:spPr>
          <a:xfrm>
            <a:off x="3419271" y="40599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/>
          </p:nvPr>
        </p:nvSpPr>
        <p:spPr>
          <a:xfrm>
            <a:off x="6118549" y="193765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3"/>
          </p:nvPr>
        </p:nvSpPr>
        <p:spPr>
          <a:xfrm>
            <a:off x="6118549" y="2358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/>
          </p:nvPr>
        </p:nvSpPr>
        <p:spPr>
          <a:xfrm>
            <a:off x="6118550" y="363930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5"/>
          </p:nvPr>
        </p:nvSpPr>
        <p:spPr>
          <a:xfrm>
            <a:off x="6118549" y="40599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6" hasCustomPrompt="1"/>
          </p:nvPr>
        </p:nvSpPr>
        <p:spPr>
          <a:xfrm>
            <a:off x="1437900" y="136495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7" hasCustomPrompt="1"/>
          </p:nvPr>
        </p:nvSpPr>
        <p:spPr>
          <a:xfrm>
            <a:off x="4137150" y="136495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8" hasCustomPrompt="1"/>
          </p:nvPr>
        </p:nvSpPr>
        <p:spPr>
          <a:xfrm>
            <a:off x="6836400" y="136495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19" hasCustomPrompt="1"/>
          </p:nvPr>
        </p:nvSpPr>
        <p:spPr>
          <a:xfrm>
            <a:off x="1437900" y="306660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20" hasCustomPrompt="1"/>
          </p:nvPr>
        </p:nvSpPr>
        <p:spPr>
          <a:xfrm>
            <a:off x="4137150" y="306660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21" hasCustomPrompt="1"/>
          </p:nvPr>
        </p:nvSpPr>
        <p:spPr>
          <a:xfrm>
            <a:off x="6836400" y="306660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1660050" y="3045001"/>
            <a:ext cx="582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1660050" y="1566600"/>
            <a:ext cx="58239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3296109" y="-97784"/>
            <a:ext cx="2551785" cy="127557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547651" y="-41319"/>
            <a:ext cx="2048701" cy="102409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 flipH="1">
            <a:off x="-355156" y="-411025"/>
            <a:ext cx="2010947" cy="100522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 rot="5400000" flipH="1">
            <a:off x="-782962" y="610497"/>
            <a:ext cx="1809290" cy="105726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 rot="5400000">
            <a:off x="7847462" y="-36258"/>
            <a:ext cx="2305570" cy="11524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720000" y="1316303"/>
            <a:ext cx="3971700" cy="15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1"/>
          </p:nvPr>
        </p:nvSpPr>
        <p:spPr>
          <a:xfrm>
            <a:off x="720000" y="2822488"/>
            <a:ext cx="39717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-555893" y="-272859"/>
            <a:ext cx="2551785" cy="127557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-304351" y="-216394"/>
            <a:ext cx="2048701" cy="102409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4836000" y="1662600"/>
            <a:ext cx="3342900" cy="7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4836000" y="2400625"/>
            <a:ext cx="33429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6118774" y="-464475"/>
            <a:ext cx="3022674" cy="1510962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 rot="-5400000">
            <a:off x="7465791" y="477886"/>
            <a:ext cx="2815583" cy="164529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7220829" y="-411028"/>
            <a:ext cx="2406326" cy="120286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/>
          <p:nvPr/>
        </p:nvSpPr>
        <p:spPr>
          <a:xfrm rot="-5400000">
            <a:off x="7974050" y="811350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-555893" y="-272859"/>
            <a:ext cx="2551785" cy="127557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940950" y="1490963"/>
            <a:ext cx="3852000" cy="30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4705136" y="1490963"/>
            <a:ext cx="3718800" cy="30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jalla One"/>
              <a:buChar char="●"/>
              <a:defRPr sz="2500" b="1">
                <a:latin typeface="Fjalla One"/>
                <a:ea typeface="Fjalla One"/>
                <a:cs typeface="Fjalla One"/>
                <a:sym typeface="Fjalla One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7514825" y="-88810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7514825" y="-252675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9"/>
          <p:cNvSpPr/>
          <p:nvPr/>
        </p:nvSpPr>
        <p:spPr>
          <a:xfrm rot="-5400000">
            <a:off x="-1009038" y="884792"/>
            <a:ext cx="2305570" cy="11524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 idx="2"/>
          </p:nvPr>
        </p:nvSpPr>
        <p:spPr>
          <a:xfrm>
            <a:off x="828850" y="2917325"/>
            <a:ext cx="22404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1"/>
          </p:nvPr>
        </p:nvSpPr>
        <p:spPr>
          <a:xfrm>
            <a:off x="828850" y="3311500"/>
            <a:ext cx="22404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title" idx="3"/>
          </p:nvPr>
        </p:nvSpPr>
        <p:spPr>
          <a:xfrm>
            <a:off x="3451795" y="2917325"/>
            <a:ext cx="22404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4"/>
          </p:nvPr>
        </p:nvSpPr>
        <p:spPr>
          <a:xfrm>
            <a:off x="3451796" y="3311500"/>
            <a:ext cx="22404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 idx="5"/>
          </p:nvPr>
        </p:nvSpPr>
        <p:spPr>
          <a:xfrm>
            <a:off x="6074747" y="2917325"/>
            <a:ext cx="22404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6"/>
          </p:nvPr>
        </p:nvSpPr>
        <p:spPr>
          <a:xfrm>
            <a:off x="6074748" y="3311500"/>
            <a:ext cx="22404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/>
          <p:nvPr/>
        </p:nvSpPr>
        <p:spPr>
          <a:xfrm>
            <a:off x="-555893" y="-272859"/>
            <a:ext cx="2551785" cy="127557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-304351" y="-216394"/>
            <a:ext cx="2048701" cy="102409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 rot="-5400000">
            <a:off x="7773665" y="587867"/>
            <a:ext cx="2272168" cy="1327749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title" idx="2"/>
          </p:nvPr>
        </p:nvSpPr>
        <p:spPr>
          <a:xfrm>
            <a:off x="828850" y="3636625"/>
            <a:ext cx="22404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ubTitle" idx="1"/>
          </p:nvPr>
        </p:nvSpPr>
        <p:spPr>
          <a:xfrm>
            <a:off x="828850" y="4030800"/>
            <a:ext cx="2240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title" idx="3"/>
          </p:nvPr>
        </p:nvSpPr>
        <p:spPr>
          <a:xfrm>
            <a:off x="3451795" y="3004225"/>
            <a:ext cx="22404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4"/>
          </p:nvPr>
        </p:nvSpPr>
        <p:spPr>
          <a:xfrm>
            <a:off x="3451796" y="3398400"/>
            <a:ext cx="2240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title" idx="5"/>
          </p:nvPr>
        </p:nvSpPr>
        <p:spPr>
          <a:xfrm>
            <a:off x="6074747" y="3636625"/>
            <a:ext cx="22404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6"/>
          </p:nvPr>
        </p:nvSpPr>
        <p:spPr>
          <a:xfrm>
            <a:off x="6074749" y="4030800"/>
            <a:ext cx="2240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1938900" y="2775025"/>
            <a:ext cx="52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3785100" y="1833313"/>
            <a:ext cx="1573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1938900" y="3716738"/>
            <a:ext cx="5266200" cy="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259466" y="-337265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259466" y="-608876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5400000">
            <a:off x="-1214485" y="997747"/>
            <a:ext cx="3564673" cy="2083028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5192116" y="-608875"/>
            <a:ext cx="3546140" cy="1772630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rot="-5400000">
            <a:off x="7000992" y="800779"/>
            <a:ext cx="3303141" cy="1930201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/>
          <p:nvPr/>
        </p:nvSpPr>
        <p:spPr>
          <a:xfrm>
            <a:off x="-449575" y="-88810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-449575" y="-252675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/>
          <p:nvPr/>
        </p:nvSpPr>
        <p:spPr>
          <a:xfrm rot="5400000">
            <a:off x="7847462" y="4027254"/>
            <a:ext cx="2305570" cy="11524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title" idx="2"/>
          </p:nvPr>
        </p:nvSpPr>
        <p:spPr>
          <a:xfrm>
            <a:off x="6780309" y="2881700"/>
            <a:ext cx="15759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1"/>
          </p:nvPr>
        </p:nvSpPr>
        <p:spPr>
          <a:xfrm>
            <a:off x="6780300" y="3305300"/>
            <a:ext cx="1575900" cy="7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title" idx="3"/>
          </p:nvPr>
        </p:nvSpPr>
        <p:spPr>
          <a:xfrm>
            <a:off x="4782791" y="2881700"/>
            <a:ext cx="15759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4"/>
          </p:nvPr>
        </p:nvSpPr>
        <p:spPr>
          <a:xfrm>
            <a:off x="4782796" y="3305300"/>
            <a:ext cx="1575900" cy="7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title" idx="5"/>
          </p:nvPr>
        </p:nvSpPr>
        <p:spPr>
          <a:xfrm>
            <a:off x="787809" y="2881700"/>
            <a:ext cx="15759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6"/>
          </p:nvPr>
        </p:nvSpPr>
        <p:spPr>
          <a:xfrm>
            <a:off x="787800" y="3305200"/>
            <a:ext cx="1575900" cy="7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title" idx="7"/>
          </p:nvPr>
        </p:nvSpPr>
        <p:spPr>
          <a:xfrm>
            <a:off x="2785291" y="2881700"/>
            <a:ext cx="15759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ubTitle" idx="8"/>
          </p:nvPr>
        </p:nvSpPr>
        <p:spPr>
          <a:xfrm>
            <a:off x="2785292" y="3305200"/>
            <a:ext cx="1575900" cy="7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/>
          <p:nvPr/>
        </p:nvSpPr>
        <p:spPr>
          <a:xfrm>
            <a:off x="7254425" y="-88810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7254425" y="-252675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271600" y="4603502"/>
            <a:ext cx="1983140" cy="1158854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 rot="-5400000">
            <a:off x="8103167" y="878807"/>
            <a:ext cx="2087277" cy="1219707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 rot="-5400000">
            <a:off x="-793252" y="3853204"/>
            <a:ext cx="1857149" cy="92834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 idx="2"/>
          </p:nvPr>
        </p:nvSpPr>
        <p:spPr>
          <a:xfrm>
            <a:off x="978188" y="1789800"/>
            <a:ext cx="2056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1"/>
          </p:nvPr>
        </p:nvSpPr>
        <p:spPr>
          <a:xfrm>
            <a:off x="978188" y="2210400"/>
            <a:ext cx="205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title" idx="3"/>
          </p:nvPr>
        </p:nvSpPr>
        <p:spPr>
          <a:xfrm>
            <a:off x="3543750" y="1789800"/>
            <a:ext cx="2056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ubTitle" idx="4"/>
          </p:nvPr>
        </p:nvSpPr>
        <p:spPr>
          <a:xfrm>
            <a:off x="3543751" y="2210400"/>
            <a:ext cx="205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title" idx="5"/>
          </p:nvPr>
        </p:nvSpPr>
        <p:spPr>
          <a:xfrm>
            <a:off x="978188" y="3223350"/>
            <a:ext cx="2056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subTitle" idx="6"/>
          </p:nvPr>
        </p:nvSpPr>
        <p:spPr>
          <a:xfrm>
            <a:off x="978188" y="3643950"/>
            <a:ext cx="205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title" idx="7"/>
          </p:nvPr>
        </p:nvSpPr>
        <p:spPr>
          <a:xfrm>
            <a:off x="3543750" y="3223350"/>
            <a:ext cx="2056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8"/>
          </p:nvPr>
        </p:nvSpPr>
        <p:spPr>
          <a:xfrm>
            <a:off x="3543751" y="3643950"/>
            <a:ext cx="205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title" idx="9"/>
          </p:nvPr>
        </p:nvSpPr>
        <p:spPr>
          <a:xfrm>
            <a:off x="6109320" y="1789800"/>
            <a:ext cx="2056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13"/>
          </p:nvPr>
        </p:nvSpPr>
        <p:spPr>
          <a:xfrm>
            <a:off x="6109321" y="2210400"/>
            <a:ext cx="205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title" idx="14"/>
          </p:nvPr>
        </p:nvSpPr>
        <p:spPr>
          <a:xfrm>
            <a:off x="6109320" y="3223350"/>
            <a:ext cx="2056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15"/>
          </p:nvPr>
        </p:nvSpPr>
        <p:spPr>
          <a:xfrm>
            <a:off x="6109321" y="3643950"/>
            <a:ext cx="205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/>
          <p:nvPr/>
        </p:nvSpPr>
        <p:spPr>
          <a:xfrm rot="-5400000">
            <a:off x="-1317079" y="126064"/>
            <a:ext cx="3455113" cy="1727128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-931570" y="3439104"/>
            <a:ext cx="3303141" cy="1930201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3"/>
          <p:cNvSpPr/>
          <p:nvPr/>
        </p:nvSpPr>
        <p:spPr>
          <a:xfrm flipH="1">
            <a:off x="6145150" y="-596640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3"/>
          <p:cNvSpPr/>
          <p:nvPr/>
        </p:nvSpPr>
        <p:spPr>
          <a:xfrm flipH="1">
            <a:off x="6145150" y="-868251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3"/>
          <p:cNvSpPr/>
          <p:nvPr/>
        </p:nvSpPr>
        <p:spPr>
          <a:xfrm rot="-5400000" flipH="1">
            <a:off x="7198651" y="2319647"/>
            <a:ext cx="3564673" cy="2083028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hasCustomPrompt="1"/>
          </p:nvPr>
        </p:nvSpPr>
        <p:spPr>
          <a:xfrm>
            <a:off x="2223600" y="764074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5" name="Google Shape;185;p23"/>
          <p:cNvSpPr txBox="1">
            <a:spLocks noGrp="1"/>
          </p:cNvSpPr>
          <p:nvPr>
            <p:ph type="subTitle" idx="1"/>
          </p:nvPr>
        </p:nvSpPr>
        <p:spPr>
          <a:xfrm>
            <a:off x="2223600" y="1394588"/>
            <a:ext cx="46968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2045200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7" name="Google Shape;187;p23"/>
          <p:cNvSpPr txBox="1">
            <a:spLocks noGrp="1"/>
          </p:cNvSpPr>
          <p:nvPr>
            <p:ph type="subTitle" idx="3"/>
          </p:nvPr>
        </p:nvSpPr>
        <p:spPr>
          <a:xfrm>
            <a:off x="2223600" y="2680587"/>
            <a:ext cx="46968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329150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9" name="Google Shape;189;p23"/>
          <p:cNvSpPr txBox="1">
            <a:spLocks noGrp="1"/>
          </p:cNvSpPr>
          <p:nvPr>
            <p:ph type="subTitle" idx="5"/>
          </p:nvPr>
        </p:nvSpPr>
        <p:spPr>
          <a:xfrm>
            <a:off x="2223600" y="3966034"/>
            <a:ext cx="46968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24"/>
          <p:cNvGrpSpPr/>
          <p:nvPr/>
        </p:nvGrpSpPr>
        <p:grpSpPr>
          <a:xfrm flipH="1">
            <a:off x="7278000" y="564673"/>
            <a:ext cx="2550133" cy="4014276"/>
            <a:chOff x="-371550" y="1260424"/>
            <a:chExt cx="1666100" cy="2622681"/>
          </a:xfrm>
        </p:grpSpPr>
        <p:sp>
          <p:nvSpPr>
            <p:cNvPr id="192" name="Google Shape;192;p24"/>
            <p:cNvSpPr/>
            <p:nvPr/>
          </p:nvSpPr>
          <p:spPr>
            <a:xfrm rot="5400000">
              <a:off x="-783077" y="1805478"/>
              <a:ext cx="2622681" cy="1532572"/>
            </a:xfrm>
            <a:custGeom>
              <a:avLst/>
              <a:gdLst/>
              <a:ahLst/>
              <a:cxnLst/>
              <a:rect l="l" t="t" r="r" b="b"/>
              <a:pathLst>
                <a:path w="86600" h="50605" extrusionOk="0">
                  <a:moveTo>
                    <a:pt x="43297" y="1"/>
                  </a:moveTo>
                  <a:cubicBezTo>
                    <a:pt x="42353" y="1"/>
                    <a:pt x="41405" y="366"/>
                    <a:pt x="40675" y="1096"/>
                  </a:cubicBezTo>
                  <a:lnTo>
                    <a:pt x="1438" y="40333"/>
                  </a:lnTo>
                  <a:cubicBezTo>
                    <a:pt x="0" y="41771"/>
                    <a:pt x="0" y="44122"/>
                    <a:pt x="1438" y="45560"/>
                  </a:cubicBezTo>
                  <a:lnTo>
                    <a:pt x="6483" y="50604"/>
                  </a:lnTo>
                  <a:lnTo>
                    <a:pt x="40675" y="16412"/>
                  </a:lnTo>
                  <a:cubicBezTo>
                    <a:pt x="41405" y="15693"/>
                    <a:pt x="42353" y="15333"/>
                    <a:pt x="43297" y="15333"/>
                  </a:cubicBezTo>
                  <a:cubicBezTo>
                    <a:pt x="44241" y="15333"/>
                    <a:pt x="45183" y="15693"/>
                    <a:pt x="45902" y="16412"/>
                  </a:cubicBezTo>
                  <a:lnTo>
                    <a:pt x="80117" y="50604"/>
                  </a:lnTo>
                  <a:lnTo>
                    <a:pt x="85162" y="45560"/>
                  </a:lnTo>
                  <a:cubicBezTo>
                    <a:pt x="86600" y="44122"/>
                    <a:pt x="86600" y="41771"/>
                    <a:pt x="85162" y="40333"/>
                  </a:cubicBezTo>
                  <a:lnTo>
                    <a:pt x="45902" y="1096"/>
                  </a:lnTo>
                  <a:cubicBezTo>
                    <a:pt x="45183" y="366"/>
                    <a:pt x="44241" y="1"/>
                    <a:pt x="43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 rot="-5400000">
              <a:off x="-849506" y="2094083"/>
              <a:ext cx="1911349" cy="955437"/>
            </a:xfrm>
            <a:custGeom>
              <a:avLst/>
              <a:gdLst/>
              <a:ahLst/>
              <a:cxnLst/>
              <a:rect l="l" t="t" r="r" b="b"/>
              <a:pathLst>
                <a:path w="92649" h="46313" extrusionOk="0">
                  <a:moveTo>
                    <a:pt x="0" y="0"/>
                  </a:moveTo>
                  <a:cubicBezTo>
                    <a:pt x="0" y="936"/>
                    <a:pt x="366" y="1872"/>
                    <a:pt x="1096" y="2602"/>
                  </a:cubicBezTo>
                  <a:lnTo>
                    <a:pt x="43711" y="45217"/>
                  </a:lnTo>
                  <a:cubicBezTo>
                    <a:pt x="44430" y="45947"/>
                    <a:pt x="45377" y="46312"/>
                    <a:pt x="46324" y="46312"/>
                  </a:cubicBezTo>
                  <a:cubicBezTo>
                    <a:pt x="47272" y="46312"/>
                    <a:pt x="48219" y="45947"/>
                    <a:pt x="48938" y="45217"/>
                  </a:cubicBezTo>
                  <a:lnTo>
                    <a:pt x="91553" y="2602"/>
                  </a:lnTo>
                  <a:cubicBezTo>
                    <a:pt x="92283" y="1872"/>
                    <a:pt x="92648" y="936"/>
                    <a:pt x="9264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24"/>
          <p:cNvSpPr/>
          <p:nvPr/>
        </p:nvSpPr>
        <p:spPr>
          <a:xfrm>
            <a:off x="4622876" y="-294025"/>
            <a:ext cx="4499499" cy="2249191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4"/>
          <p:cNvSpPr/>
          <p:nvPr/>
        </p:nvSpPr>
        <p:spPr>
          <a:xfrm rot="10800000" flipH="1">
            <a:off x="5585424" y="3705782"/>
            <a:ext cx="3258697" cy="162894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title"/>
          </p:nvPr>
        </p:nvSpPr>
        <p:spPr>
          <a:xfrm>
            <a:off x="720000" y="375275"/>
            <a:ext cx="3852000" cy="10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subTitle" idx="1"/>
          </p:nvPr>
        </p:nvSpPr>
        <p:spPr>
          <a:xfrm>
            <a:off x="720000" y="2435766"/>
            <a:ext cx="3015900" cy="9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4"/>
          <p:cNvSpPr txBox="1"/>
          <p:nvPr/>
        </p:nvSpPr>
        <p:spPr>
          <a:xfrm>
            <a:off x="720000" y="3541550"/>
            <a:ext cx="3903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CRÉDITS: Ce modèle de présentation a été créé par </a:t>
            </a:r>
            <a:r>
              <a:rPr lang="fr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f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comprenant des icônes de </a:t>
            </a:r>
            <a:r>
              <a:rPr lang="fr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f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des infographies et des images de </a:t>
            </a:r>
            <a:r>
              <a:rPr lang="fr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720000" y="2124375"/>
            <a:ext cx="30159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/>
          <p:nvPr/>
        </p:nvSpPr>
        <p:spPr>
          <a:xfrm flipH="1">
            <a:off x="-355156" y="-411025"/>
            <a:ext cx="2010947" cy="100522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5"/>
          <p:cNvSpPr/>
          <p:nvPr/>
        </p:nvSpPr>
        <p:spPr>
          <a:xfrm rot="5400000" flipH="1">
            <a:off x="-782962" y="610497"/>
            <a:ext cx="1809290" cy="105726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5"/>
          <p:cNvSpPr/>
          <p:nvPr/>
        </p:nvSpPr>
        <p:spPr>
          <a:xfrm rot="5400000">
            <a:off x="7847462" y="-36258"/>
            <a:ext cx="2305570" cy="11524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/>
          <p:nvPr/>
        </p:nvSpPr>
        <p:spPr>
          <a:xfrm>
            <a:off x="7254425" y="-88810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7254425" y="-252675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-271600" y="4603502"/>
            <a:ext cx="1983140" cy="1158854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6"/>
          <p:cNvSpPr/>
          <p:nvPr/>
        </p:nvSpPr>
        <p:spPr>
          <a:xfrm rot="-5400000">
            <a:off x="8103167" y="878807"/>
            <a:ext cx="2087277" cy="1219707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6"/>
          <p:cNvSpPr/>
          <p:nvPr/>
        </p:nvSpPr>
        <p:spPr>
          <a:xfrm rot="-5400000">
            <a:off x="-793252" y="3853204"/>
            <a:ext cx="1857149" cy="92834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7220829" y="-411028"/>
            <a:ext cx="2406326" cy="120286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 rot="-5400000">
            <a:off x="7974050" y="811350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629135" y="826525"/>
            <a:ext cx="24471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 idx="2"/>
          </p:nvPr>
        </p:nvSpPr>
        <p:spPr>
          <a:xfrm>
            <a:off x="5067783" y="2878525"/>
            <a:ext cx="24471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5067788" y="3306275"/>
            <a:ext cx="24471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1629112" y="1254275"/>
            <a:ext cx="24471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 rot="-5400000">
            <a:off x="6980405" y="1606654"/>
            <a:ext cx="3303141" cy="1930201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-5400000">
            <a:off x="-1317079" y="1708189"/>
            <a:ext cx="3455113" cy="1727128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/>
          <p:nvPr/>
        </p:nvSpPr>
        <p:spPr>
          <a:xfrm rot="10800000">
            <a:off x="7664083" y="-283418"/>
            <a:ext cx="1519830" cy="888118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 rot="-5400000">
            <a:off x="-923924" y="3624256"/>
            <a:ext cx="2048701" cy="102409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0000" y="786338"/>
            <a:ext cx="423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720000" y="1776838"/>
            <a:ext cx="4232400" cy="25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5248475" y="4178906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2317950" y="905550"/>
            <a:ext cx="4508100" cy="33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0" name="Google Shape;50;p8"/>
          <p:cNvGrpSpPr/>
          <p:nvPr/>
        </p:nvGrpSpPr>
        <p:grpSpPr>
          <a:xfrm>
            <a:off x="-371550" y="1260424"/>
            <a:ext cx="1666100" cy="2622681"/>
            <a:chOff x="-371550" y="1260424"/>
            <a:chExt cx="1666100" cy="2622681"/>
          </a:xfrm>
        </p:grpSpPr>
        <p:sp>
          <p:nvSpPr>
            <p:cNvPr id="51" name="Google Shape;51;p8"/>
            <p:cNvSpPr/>
            <p:nvPr/>
          </p:nvSpPr>
          <p:spPr>
            <a:xfrm rot="5400000">
              <a:off x="-783077" y="1805478"/>
              <a:ext cx="2622681" cy="1532572"/>
            </a:xfrm>
            <a:custGeom>
              <a:avLst/>
              <a:gdLst/>
              <a:ahLst/>
              <a:cxnLst/>
              <a:rect l="l" t="t" r="r" b="b"/>
              <a:pathLst>
                <a:path w="86600" h="50605" extrusionOk="0">
                  <a:moveTo>
                    <a:pt x="43297" y="1"/>
                  </a:moveTo>
                  <a:cubicBezTo>
                    <a:pt x="42353" y="1"/>
                    <a:pt x="41405" y="366"/>
                    <a:pt x="40675" y="1096"/>
                  </a:cubicBezTo>
                  <a:lnTo>
                    <a:pt x="1438" y="40333"/>
                  </a:lnTo>
                  <a:cubicBezTo>
                    <a:pt x="0" y="41771"/>
                    <a:pt x="0" y="44122"/>
                    <a:pt x="1438" y="45560"/>
                  </a:cubicBezTo>
                  <a:lnTo>
                    <a:pt x="6483" y="50604"/>
                  </a:lnTo>
                  <a:lnTo>
                    <a:pt x="40675" y="16412"/>
                  </a:lnTo>
                  <a:cubicBezTo>
                    <a:pt x="41405" y="15693"/>
                    <a:pt x="42353" y="15333"/>
                    <a:pt x="43297" y="15333"/>
                  </a:cubicBezTo>
                  <a:cubicBezTo>
                    <a:pt x="44241" y="15333"/>
                    <a:pt x="45183" y="15693"/>
                    <a:pt x="45902" y="16412"/>
                  </a:cubicBezTo>
                  <a:lnTo>
                    <a:pt x="80117" y="50604"/>
                  </a:lnTo>
                  <a:lnTo>
                    <a:pt x="85162" y="45560"/>
                  </a:lnTo>
                  <a:cubicBezTo>
                    <a:pt x="86600" y="44122"/>
                    <a:pt x="86600" y="41771"/>
                    <a:pt x="85162" y="40333"/>
                  </a:cubicBezTo>
                  <a:lnTo>
                    <a:pt x="45902" y="1096"/>
                  </a:lnTo>
                  <a:cubicBezTo>
                    <a:pt x="45183" y="366"/>
                    <a:pt x="44241" y="1"/>
                    <a:pt x="43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8"/>
            <p:cNvSpPr/>
            <p:nvPr/>
          </p:nvSpPr>
          <p:spPr>
            <a:xfrm rot="-5400000">
              <a:off x="-849506" y="2094083"/>
              <a:ext cx="1911349" cy="955437"/>
            </a:xfrm>
            <a:custGeom>
              <a:avLst/>
              <a:gdLst/>
              <a:ahLst/>
              <a:cxnLst/>
              <a:rect l="l" t="t" r="r" b="b"/>
              <a:pathLst>
                <a:path w="92649" h="46313" extrusionOk="0">
                  <a:moveTo>
                    <a:pt x="0" y="0"/>
                  </a:moveTo>
                  <a:cubicBezTo>
                    <a:pt x="0" y="936"/>
                    <a:pt x="366" y="1872"/>
                    <a:pt x="1096" y="2602"/>
                  </a:cubicBezTo>
                  <a:lnTo>
                    <a:pt x="43711" y="45217"/>
                  </a:lnTo>
                  <a:cubicBezTo>
                    <a:pt x="44430" y="45947"/>
                    <a:pt x="45377" y="46312"/>
                    <a:pt x="46324" y="46312"/>
                  </a:cubicBezTo>
                  <a:cubicBezTo>
                    <a:pt x="47272" y="46312"/>
                    <a:pt x="48219" y="45947"/>
                    <a:pt x="48938" y="45217"/>
                  </a:cubicBezTo>
                  <a:lnTo>
                    <a:pt x="91553" y="2602"/>
                  </a:lnTo>
                  <a:cubicBezTo>
                    <a:pt x="92283" y="1872"/>
                    <a:pt x="92648" y="936"/>
                    <a:pt x="9264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8"/>
          <p:cNvGrpSpPr/>
          <p:nvPr/>
        </p:nvGrpSpPr>
        <p:grpSpPr>
          <a:xfrm flipH="1">
            <a:off x="7849450" y="1260424"/>
            <a:ext cx="1666100" cy="2622681"/>
            <a:chOff x="-371550" y="1260424"/>
            <a:chExt cx="1666100" cy="2622681"/>
          </a:xfrm>
        </p:grpSpPr>
        <p:sp>
          <p:nvSpPr>
            <p:cNvPr id="54" name="Google Shape;54;p8"/>
            <p:cNvSpPr/>
            <p:nvPr/>
          </p:nvSpPr>
          <p:spPr>
            <a:xfrm rot="5400000">
              <a:off x="-783077" y="1805478"/>
              <a:ext cx="2622681" cy="1532572"/>
            </a:xfrm>
            <a:custGeom>
              <a:avLst/>
              <a:gdLst/>
              <a:ahLst/>
              <a:cxnLst/>
              <a:rect l="l" t="t" r="r" b="b"/>
              <a:pathLst>
                <a:path w="86600" h="50605" extrusionOk="0">
                  <a:moveTo>
                    <a:pt x="43297" y="1"/>
                  </a:moveTo>
                  <a:cubicBezTo>
                    <a:pt x="42353" y="1"/>
                    <a:pt x="41405" y="366"/>
                    <a:pt x="40675" y="1096"/>
                  </a:cubicBezTo>
                  <a:lnTo>
                    <a:pt x="1438" y="40333"/>
                  </a:lnTo>
                  <a:cubicBezTo>
                    <a:pt x="0" y="41771"/>
                    <a:pt x="0" y="44122"/>
                    <a:pt x="1438" y="45560"/>
                  </a:cubicBezTo>
                  <a:lnTo>
                    <a:pt x="6483" y="50604"/>
                  </a:lnTo>
                  <a:lnTo>
                    <a:pt x="40675" y="16412"/>
                  </a:lnTo>
                  <a:cubicBezTo>
                    <a:pt x="41405" y="15693"/>
                    <a:pt x="42353" y="15333"/>
                    <a:pt x="43297" y="15333"/>
                  </a:cubicBezTo>
                  <a:cubicBezTo>
                    <a:pt x="44241" y="15333"/>
                    <a:pt x="45183" y="15693"/>
                    <a:pt x="45902" y="16412"/>
                  </a:cubicBezTo>
                  <a:lnTo>
                    <a:pt x="80117" y="50604"/>
                  </a:lnTo>
                  <a:lnTo>
                    <a:pt x="85162" y="45560"/>
                  </a:lnTo>
                  <a:cubicBezTo>
                    <a:pt x="86600" y="44122"/>
                    <a:pt x="86600" y="41771"/>
                    <a:pt x="85162" y="40333"/>
                  </a:cubicBezTo>
                  <a:lnTo>
                    <a:pt x="45902" y="1096"/>
                  </a:lnTo>
                  <a:cubicBezTo>
                    <a:pt x="45183" y="366"/>
                    <a:pt x="44241" y="1"/>
                    <a:pt x="43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-5400000">
              <a:off x="-849506" y="2094083"/>
              <a:ext cx="1911349" cy="955437"/>
            </a:xfrm>
            <a:custGeom>
              <a:avLst/>
              <a:gdLst/>
              <a:ahLst/>
              <a:cxnLst/>
              <a:rect l="l" t="t" r="r" b="b"/>
              <a:pathLst>
                <a:path w="92649" h="46313" extrusionOk="0">
                  <a:moveTo>
                    <a:pt x="0" y="0"/>
                  </a:moveTo>
                  <a:cubicBezTo>
                    <a:pt x="0" y="936"/>
                    <a:pt x="366" y="1872"/>
                    <a:pt x="1096" y="2602"/>
                  </a:cubicBezTo>
                  <a:lnTo>
                    <a:pt x="43711" y="45217"/>
                  </a:lnTo>
                  <a:cubicBezTo>
                    <a:pt x="44430" y="45947"/>
                    <a:pt x="45377" y="46312"/>
                    <a:pt x="46324" y="46312"/>
                  </a:cubicBezTo>
                  <a:cubicBezTo>
                    <a:pt x="47272" y="46312"/>
                    <a:pt x="48219" y="45947"/>
                    <a:pt x="48938" y="45217"/>
                  </a:cubicBezTo>
                  <a:lnTo>
                    <a:pt x="91553" y="2602"/>
                  </a:lnTo>
                  <a:cubicBezTo>
                    <a:pt x="92283" y="1872"/>
                    <a:pt x="92648" y="936"/>
                    <a:pt x="9264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 rot="10800000">
            <a:off x="3489500" y="-156056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3489500" y="4034431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2137800" y="1494300"/>
            <a:ext cx="486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2137800" y="2336101"/>
            <a:ext cx="4868400" cy="13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720000" y="1377150"/>
            <a:ext cx="4119300" cy="23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10"/>
          <p:cNvGrpSpPr/>
          <p:nvPr/>
        </p:nvGrpSpPr>
        <p:grpSpPr>
          <a:xfrm rot="5400000">
            <a:off x="1713675" y="-1085451"/>
            <a:ext cx="1666100" cy="2622681"/>
            <a:chOff x="-371550" y="1260424"/>
            <a:chExt cx="1666100" cy="2622681"/>
          </a:xfrm>
        </p:grpSpPr>
        <p:sp>
          <p:nvSpPr>
            <p:cNvPr id="64" name="Google Shape;64;p10"/>
            <p:cNvSpPr/>
            <p:nvPr/>
          </p:nvSpPr>
          <p:spPr>
            <a:xfrm rot="5400000">
              <a:off x="-783077" y="1805478"/>
              <a:ext cx="2622681" cy="1532572"/>
            </a:xfrm>
            <a:custGeom>
              <a:avLst/>
              <a:gdLst/>
              <a:ahLst/>
              <a:cxnLst/>
              <a:rect l="l" t="t" r="r" b="b"/>
              <a:pathLst>
                <a:path w="86600" h="50605" extrusionOk="0">
                  <a:moveTo>
                    <a:pt x="43297" y="1"/>
                  </a:moveTo>
                  <a:cubicBezTo>
                    <a:pt x="42353" y="1"/>
                    <a:pt x="41405" y="366"/>
                    <a:pt x="40675" y="1096"/>
                  </a:cubicBezTo>
                  <a:lnTo>
                    <a:pt x="1438" y="40333"/>
                  </a:lnTo>
                  <a:cubicBezTo>
                    <a:pt x="0" y="41771"/>
                    <a:pt x="0" y="44122"/>
                    <a:pt x="1438" y="45560"/>
                  </a:cubicBezTo>
                  <a:lnTo>
                    <a:pt x="6483" y="50604"/>
                  </a:lnTo>
                  <a:lnTo>
                    <a:pt x="40675" y="16412"/>
                  </a:lnTo>
                  <a:cubicBezTo>
                    <a:pt x="41405" y="15693"/>
                    <a:pt x="42353" y="15333"/>
                    <a:pt x="43297" y="15333"/>
                  </a:cubicBezTo>
                  <a:cubicBezTo>
                    <a:pt x="44241" y="15333"/>
                    <a:pt x="45183" y="15693"/>
                    <a:pt x="45902" y="16412"/>
                  </a:cubicBezTo>
                  <a:lnTo>
                    <a:pt x="80117" y="50604"/>
                  </a:lnTo>
                  <a:lnTo>
                    <a:pt x="85162" y="45560"/>
                  </a:lnTo>
                  <a:cubicBezTo>
                    <a:pt x="86600" y="44122"/>
                    <a:pt x="86600" y="41771"/>
                    <a:pt x="85162" y="40333"/>
                  </a:cubicBezTo>
                  <a:lnTo>
                    <a:pt x="45902" y="1096"/>
                  </a:lnTo>
                  <a:cubicBezTo>
                    <a:pt x="45183" y="366"/>
                    <a:pt x="44241" y="1"/>
                    <a:pt x="43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0"/>
            <p:cNvSpPr/>
            <p:nvPr/>
          </p:nvSpPr>
          <p:spPr>
            <a:xfrm rot="-5400000">
              <a:off x="-849506" y="2094083"/>
              <a:ext cx="1911349" cy="955437"/>
            </a:xfrm>
            <a:custGeom>
              <a:avLst/>
              <a:gdLst/>
              <a:ahLst/>
              <a:cxnLst/>
              <a:rect l="l" t="t" r="r" b="b"/>
              <a:pathLst>
                <a:path w="92649" h="46313" extrusionOk="0">
                  <a:moveTo>
                    <a:pt x="0" y="0"/>
                  </a:moveTo>
                  <a:cubicBezTo>
                    <a:pt x="0" y="936"/>
                    <a:pt x="366" y="1872"/>
                    <a:pt x="1096" y="2602"/>
                  </a:cubicBezTo>
                  <a:lnTo>
                    <a:pt x="43711" y="45217"/>
                  </a:lnTo>
                  <a:cubicBezTo>
                    <a:pt x="44430" y="45947"/>
                    <a:pt x="45377" y="46312"/>
                    <a:pt x="46324" y="46312"/>
                  </a:cubicBezTo>
                  <a:cubicBezTo>
                    <a:pt x="47272" y="46312"/>
                    <a:pt x="48219" y="45947"/>
                    <a:pt x="48938" y="45217"/>
                  </a:cubicBezTo>
                  <a:lnTo>
                    <a:pt x="91553" y="2602"/>
                  </a:lnTo>
                  <a:cubicBezTo>
                    <a:pt x="92283" y="1872"/>
                    <a:pt x="92648" y="936"/>
                    <a:pt x="9264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10"/>
          <p:cNvSpPr/>
          <p:nvPr/>
        </p:nvSpPr>
        <p:spPr>
          <a:xfrm rot="10800000" flipH="1">
            <a:off x="608050" y="4188399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/>
          <p:nvPr/>
        </p:nvSpPr>
        <p:spPr>
          <a:xfrm>
            <a:off x="1228650" y="819150"/>
            <a:ext cx="6686700" cy="3505200"/>
          </a:xfrm>
          <a:prstGeom prst="roundRect">
            <a:avLst>
              <a:gd name="adj" fmla="val 700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title"/>
          </p:nvPr>
        </p:nvSpPr>
        <p:spPr>
          <a:xfrm>
            <a:off x="1888921" y="1494300"/>
            <a:ext cx="536615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" dirty="0" err="1"/>
              <a:t>Estrategias</a:t>
            </a:r>
            <a:r>
              <a:rPr lang="fr" dirty="0"/>
              <a:t> de Branch</a:t>
            </a:r>
            <a:endParaRPr dirty="0"/>
          </a:p>
        </p:txBody>
      </p:sp>
      <p:sp>
        <p:nvSpPr>
          <p:cNvPr id="261" name="Google Shape;261;p35"/>
          <p:cNvSpPr txBox="1">
            <a:spLocks noGrp="1"/>
          </p:cNvSpPr>
          <p:nvPr>
            <p:ph type="subTitle" idx="1"/>
          </p:nvPr>
        </p:nvSpPr>
        <p:spPr>
          <a:xfrm>
            <a:off x="2137800" y="2336101"/>
            <a:ext cx="5089625" cy="13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" dirty="0"/>
              <a:t>Las principales formas de </a:t>
            </a:r>
            <a:r>
              <a:rPr lang="fr" dirty="0" err="1"/>
              <a:t>gestionar</a:t>
            </a:r>
            <a:r>
              <a:rPr lang="fr" dirty="0"/>
              <a:t> un software en GIT son: el Git Flow y el </a:t>
            </a:r>
            <a:r>
              <a:rPr lang="fr" dirty="0" err="1"/>
              <a:t>Github</a:t>
            </a:r>
            <a:r>
              <a:rPr lang="fr" dirty="0"/>
              <a:t> Flow.</a:t>
            </a:r>
            <a:endParaRPr lang="es-ES" dirty="0"/>
          </a:p>
          <a:p>
            <a:pPr marL="0" indent="0"/>
            <a:r>
              <a:rPr lang="fr" dirty="0"/>
              <a:t>Estos 2 </a:t>
            </a:r>
            <a:r>
              <a:rPr lang="fr" dirty="0" err="1"/>
              <a:t>métodos</a:t>
            </a:r>
            <a:r>
              <a:rPr lang="fr" dirty="0"/>
              <a:t> </a:t>
            </a:r>
            <a:r>
              <a:rPr lang="fr" dirty="0" err="1"/>
              <a:t>realmente</a:t>
            </a:r>
            <a:r>
              <a:rPr lang="fr" dirty="0"/>
              <a:t> </a:t>
            </a:r>
            <a:r>
              <a:rPr lang="fr" dirty="0" err="1"/>
              <a:t>pueden</a:t>
            </a:r>
            <a:r>
              <a:rPr lang="fr" dirty="0"/>
              <a:t> </a:t>
            </a:r>
            <a:r>
              <a:rPr lang="fr" dirty="0" err="1"/>
              <a:t>ayudar</a:t>
            </a:r>
            <a:r>
              <a:rPr lang="fr" dirty="0"/>
              <a:t> a </a:t>
            </a:r>
            <a:r>
              <a:rPr lang="fr" dirty="0" err="1"/>
              <a:t>administrar</a:t>
            </a:r>
            <a:r>
              <a:rPr lang="fr" dirty="0"/>
              <a:t> los </a:t>
            </a:r>
            <a:r>
              <a:rPr lang="fr" dirty="0" err="1"/>
              <a:t>proyectos</a:t>
            </a:r>
            <a:r>
              <a:rPr lang="fr" dirty="0"/>
              <a:t> y </a:t>
            </a:r>
            <a:r>
              <a:rPr lang="fr" dirty="0" err="1"/>
              <a:t>optimizar</a:t>
            </a:r>
            <a:r>
              <a:rPr lang="fr" dirty="0"/>
              <a:t> el </a:t>
            </a:r>
            <a:r>
              <a:rPr lang="fr" dirty="0" err="1"/>
              <a:t>flujo</a:t>
            </a:r>
            <a:r>
              <a:rPr lang="fr" dirty="0"/>
              <a:t> de </a:t>
            </a:r>
            <a:r>
              <a:rPr lang="fr" dirty="0" err="1"/>
              <a:t>trabajo</a:t>
            </a:r>
            <a:r>
              <a:rPr lang="fr" dirty="0"/>
              <a:t> en </a:t>
            </a:r>
            <a:r>
              <a:rPr lang="fr" dirty="0" err="1"/>
              <a:t>equipo</a:t>
            </a:r>
            <a:r>
              <a:rPr lang="fr" dirty="0"/>
              <a:t>.</a:t>
            </a:r>
          </a:p>
        </p:txBody>
      </p:sp>
      <p:sp>
        <p:nvSpPr>
          <p:cNvPr id="262" name="Google Shape;262;p35"/>
          <p:cNvSpPr/>
          <p:nvPr/>
        </p:nvSpPr>
        <p:spPr>
          <a:xfrm rot="10800000">
            <a:off x="3489500" y="-156056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5"/>
          <p:cNvSpPr/>
          <p:nvPr/>
        </p:nvSpPr>
        <p:spPr>
          <a:xfrm>
            <a:off x="3489500" y="4034431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dirty="0"/>
              <a:t>Pull </a:t>
            </a:r>
            <a:r>
              <a:rPr lang="fr" dirty="0" err="1"/>
              <a:t>request</a:t>
            </a:r>
            <a:endParaRPr lang="fr"/>
          </a:p>
        </p:txBody>
      </p:sp>
      <p:sp>
        <p:nvSpPr>
          <p:cNvPr id="520" name="Google Shape;520;p50"/>
          <p:cNvSpPr txBox="1"/>
          <p:nvPr/>
        </p:nvSpPr>
        <p:spPr>
          <a:xfrm>
            <a:off x="720003" y="1683075"/>
            <a:ext cx="7706574" cy="323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" dirty="0" err="1"/>
              <a:t>Pero</a:t>
            </a:r>
            <a:r>
              <a:rPr lang="fr" dirty="0"/>
              <a:t> la </a:t>
            </a:r>
            <a:r>
              <a:rPr lang="fr" dirty="0" err="1"/>
              <a:t>solicitud</a:t>
            </a:r>
            <a:r>
              <a:rPr lang="fr" dirty="0"/>
              <a:t> de </a:t>
            </a:r>
            <a:r>
              <a:rPr lang="fr" dirty="0" err="1"/>
              <a:t>incorporación</a:t>
            </a:r>
            <a:r>
              <a:rPr lang="fr" dirty="0"/>
              <a:t> de </a:t>
            </a:r>
            <a:r>
              <a:rPr lang="fr" dirty="0" err="1"/>
              <a:t>cambios</a:t>
            </a:r>
            <a:r>
              <a:rPr lang="fr" dirty="0"/>
              <a:t> es </a:t>
            </a:r>
            <a:r>
              <a:rPr lang="fr" dirty="0" err="1"/>
              <a:t>mucho</a:t>
            </a:r>
            <a:r>
              <a:rPr lang="fr" dirty="0"/>
              <a:t> </a:t>
            </a:r>
            <a:r>
              <a:rPr lang="fr" dirty="0" err="1"/>
              <a:t>más</a:t>
            </a:r>
            <a:r>
              <a:rPr lang="fr" dirty="0"/>
              <a:t> que </a:t>
            </a:r>
            <a:r>
              <a:rPr lang="fr" dirty="0" err="1"/>
              <a:t>una</a:t>
            </a:r>
            <a:r>
              <a:rPr lang="fr" dirty="0"/>
              <a:t> </a:t>
            </a:r>
            <a:r>
              <a:rPr lang="fr" dirty="0" err="1"/>
              <a:t>notificación</a:t>
            </a:r>
            <a:r>
              <a:rPr lang="fr" dirty="0"/>
              <a:t>: es un </a:t>
            </a:r>
            <a:r>
              <a:rPr lang="fr" dirty="0" err="1"/>
              <a:t>foro</a:t>
            </a:r>
            <a:r>
              <a:rPr lang="fr" dirty="0"/>
              <a:t> </a:t>
            </a:r>
            <a:r>
              <a:rPr lang="fr" dirty="0" err="1"/>
              <a:t>especializado</a:t>
            </a:r>
            <a:r>
              <a:rPr lang="fr" dirty="0"/>
              <a:t> para </a:t>
            </a:r>
            <a:r>
              <a:rPr lang="fr" dirty="0" err="1"/>
              <a:t>debatir</a:t>
            </a:r>
            <a:r>
              <a:rPr lang="fr" dirty="0"/>
              <a:t> sobre </a:t>
            </a:r>
            <a:r>
              <a:rPr lang="fr" dirty="0" err="1"/>
              <a:t>una</a:t>
            </a:r>
            <a:r>
              <a:rPr lang="fr" dirty="0"/>
              <a:t> </a:t>
            </a:r>
            <a:r>
              <a:rPr lang="fr" dirty="0" err="1"/>
              <a:t>función</a:t>
            </a:r>
            <a:r>
              <a:rPr lang="fr" dirty="0"/>
              <a:t> </a:t>
            </a:r>
            <a:r>
              <a:rPr lang="fr" dirty="0" err="1"/>
              <a:t>propuesta</a:t>
            </a:r>
            <a:r>
              <a:rPr lang="fr" dirty="0"/>
              <a:t>. Si </a:t>
            </a:r>
            <a:r>
              <a:rPr lang="fr" dirty="0" err="1"/>
              <a:t>hay</a:t>
            </a:r>
            <a:r>
              <a:rPr lang="fr" dirty="0"/>
              <a:t> </a:t>
            </a:r>
            <a:r>
              <a:rPr lang="fr" dirty="0" err="1"/>
              <a:t>algún</a:t>
            </a:r>
            <a:r>
              <a:rPr lang="fr" dirty="0"/>
              <a:t> </a:t>
            </a:r>
            <a:r>
              <a:rPr lang="fr" dirty="0" err="1"/>
              <a:t>problema</a:t>
            </a:r>
            <a:r>
              <a:rPr lang="fr" dirty="0"/>
              <a:t> con los </a:t>
            </a:r>
            <a:r>
              <a:rPr lang="fr" dirty="0" err="1"/>
              <a:t>cambios</a:t>
            </a:r>
            <a:r>
              <a:rPr lang="fr" dirty="0"/>
              <a:t>, los </a:t>
            </a:r>
            <a:r>
              <a:rPr lang="fr" dirty="0" err="1"/>
              <a:t>miembros</a:t>
            </a:r>
            <a:r>
              <a:rPr lang="fr" dirty="0"/>
              <a:t> </a:t>
            </a:r>
            <a:r>
              <a:rPr lang="fr" dirty="0" err="1"/>
              <a:t>del</a:t>
            </a:r>
            <a:r>
              <a:rPr lang="fr" dirty="0"/>
              <a:t> </a:t>
            </a:r>
            <a:r>
              <a:rPr lang="fr" dirty="0" err="1"/>
              <a:t>equipo</a:t>
            </a:r>
            <a:r>
              <a:rPr lang="fr" dirty="0"/>
              <a:t> </a:t>
            </a:r>
            <a:r>
              <a:rPr lang="fr" dirty="0" err="1"/>
              <a:t>pueden</a:t>
            </a:r>
            <a:r>
              <a:rPr lang="fr" dirty="0"/>
              <a:t> </a:t>
            </a:r>
            <a:r>
              <a:rPr lang="fr" dirty="0" err="1"/>
              <a:t>publicar</a:t>
            </a:r>
            <a:r>
              <a:rPr lang="fr" dirty="0"/>
              <a:t> feedback en las </a:t>
            </a:r>
            <a:r>
              <a:rPr lang="fr" dirty="0" err="1"/>
              <a:t>solicitudes</a:t>
            </a:r>
            <a:r>
              <a:rPr lang="fr" dirty="0"/>
              <a:t> de </a:t>
            </a:r>
            <a:r>
              <a:rPr lang="fr" dirty="0" err="1"/>
              <a:t>incorporación</a:t>
            </a:r>
            <a:r>
              <a:rPr lang="fr" dirty="0"/>
              <a:t> de </a:t>
            </a:r>
            <a:r>
              <a:rPr lang="fr" dirty="0" err="1"/>
              <a:t>cambios</a:t>
            </a:r>
            <a:r>
              <a:rPr lang="fr" dirty="0"/>
              <a:t> e </a:t>
            </a:r>
            <a:r>
              <a:rPr lang="fr" dirty="0" err="1"/>
              <a:t>incluso</a:t>
            </a:r>
            <a:r>
              <a:rPr lang="fr" dirty="0"/>
              <a:t> </a:t>
            </a:r>
            <a:r>
              <a:rPr lang="fr" dirty="0" err="1"/>
              <a:t>modificar</a:t>
            </a:r>
            <a:r>
              <a:rPr lang="fr" dirty="0"/>
              <a:t> la </a:t>
            </a:r>
            <a:r>
              <a:rPr lang="fr" dirty="0" err="1"/>
              <a:t>función</a:t>
            </a:r>
            <a:r>
              <a:rPr lang="fr" dirty="0"/>
              <a:t> al </a:t>
            </a:r>
            <a:r>
              <a:rPr lang="fr" dirty="0" err="1"/>
              <a:t>enviar</a:t>
            </a:r>
            <a:r>
              <a:rPr lang="fr" dirty="0"/>
              <a:t> </a:t>
            </a:r>
            <a:r>
              <a:rPr lang="fr" dirty="0" err="1"/>
              <a:t>confirmaciones</a:t>
            </a:r>
            <a:r>
              <a:rPr lang="fr" dirty="0"/>
              <a:t> de </a:t>
            </a:r>
            <a:r>
              <a:rPr lang="fr" dirty="0" err="1"/>
              <a:t>seguimiento</a:t>
            </a:r>
            <a:r>
              <a:rPr lang="fr" dirty="0"/>
              <a:t>. El </a:t>
            </a:r>
            <a:r>
              <a:rPr lang="fr" dirty="0" err="1"/>
              <a:t>seguimiento</a:t>
            </a:r>
            <a:r>
              <a:rPr lang="fr" dirty="0"/>
              <a:t> de </a:t>
            </a:r>
            <a:r>
              <a:rPr lang="fr" dirty="0" err="1"/>
              <a:t>toda</a:t>
            </a:r>
            <a:r>
              <a:rPr lang="fr" dirty="0"/>
              <a:t> </a:t>
            </a:r>
            <a:r>
              <a:rPr lang="fr" dirty="0" err="1"/>
              <a:t>esta</a:t>
            </a:r>
            <a:r>
              <a:rPr lang="fr" dirty="0"/>
              <a:t> </a:t>
            </a:r>
            <a:r>
              <a:rPr lang="fr" dirty="0" err="1"/>
              <a:t>actividad</a:t>
            </a:r>
            <a:r>
              <a:rPr lang="fr" dirty="0"/>
              <a:t> se </a:t>
            </a:r>
            <a:r>
              <a:rPr lang="fr" dirty="0" err="1"/>
              <a:t>realiza</a:t>
            </a:r>
            <a:r>
              <a:rPr lang="fr" dirty="0"/>
              <a:t> </a:t>
            </a:r>
            <a:r>
              <a:rPr lang="fr" dirty="0" err="1"/>
              <a:t>directamente</a:t>
            </a:r>
            <a:r>
              <a:rPr lang="fr" dirty="0"/>
              <a:t> </a:t>
            </a:r>
            <a:r>
              <a:rPr lang="fr" dirty="0" err="1"/>
              <a:t>desde</a:t>
            </a:r>
            <a:r>
              <a:rPr lang="fr" dirty="0"/>
              <a:t> la </a:t>
            </a:r>
            <a:r>
              <a:rPr lang="fr" dirty="0" err="1"/>
              <a:t>solicitud</a:t>
            </a:r>
            <a:r>
              <a:rPr lang="fr" dirty="0"/>
              <a:t> de </a:t>
            </a:r>
            <a:r>
              <a:rPr lang="fr" dirty="0" err="1"/>
              <a:t>incorporación</a:t>
            </a:r>
            <a:r>
              <a:rPr lang="fr" dirty="0"/>
              <a:t> de </a:t>
            </a:r>
            <a:r>
              <a:rPr lang="fr" dirty="0" err="1"/>
              <a:t>cambios</a:t>
            </a:r>
            <a:r>
              <a:rPr lang="fr" dirty="0"/>
              <a:t>.</a:t>
            </a:r>
            <a:endParaRPr lang="es-ES" dirty="0"/>
          </a:p>
          <a:p>
            <a:endParaRPr lang="fr" sz="2000" dirty="0"/>
          </a:p>
          <a:p>
            <a:endParaRPr lang="fr" sz="2000" dirty="0"/>
          </a:p>
          <a:p>
            <a:endParaRPr lang="fr" sz="2000" dirty="0"/>
          </a:p>
          <a:p>
            <a:endParaRPr lang="fr" sz="2000" dirty="0"/>
          </a:p>
          <a:p>
            <a:endParaRPr lang="fr" sz="2000" dirty="0"/>
          </a:p>
        </p:txBody>
      </p:sp>
      <p:pic>
        <p:nvPicPr>
          <p:cNvPr id="3" name="Imagen 3" descr="Diagrama&#10;&#10;Descripción generada automáticamente">
            <a:extLst>
              <a:ext uri="{FF2B5EF4-FFF2-40B4-BE49-F238E27FC236}">
                <a16:creationId xmlns:a16="http://schemas.microsoft.com/office/drawing/2014/main" id="{B477E003-9542-B8E2-993E-2D5AF8432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498342"/>
            <a:ext cx="2743200" cy="11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04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dirty="0"/>
              <a:t>Merge &amp; Rebase</a:t>
            </a:r>
          </a:p>
        </p:txBody>
      </p:sp>
      <p:sp>
        <p:nvSpPr>
          <p:cNvPr id="520" name="Google Shape;520;p50"/>
          <p:cNvSpPr txBox="1"/>
          <p:nvPr/>
        </p:nvSpPr>
        <p:spPr>
          <a:xfrm>
            <a:off x="720003" y="1683075"/>
            <a:ext cx="7706574" cy="323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fr" dirty="0"/>
          </a:p>
          <a:p>
            <a:endParaRPr lang="fr" dirty="0"/>
          </a:p>
          <a:p>
            <a:endParaRPr lang="fr" dirty="0"/>
          </a:p>
          <a:p>
            <a:endParaRPr lang="fr" dirty="0"/>
          </a:p>
          <a:p>
            <a:r>
              <a:rPr lang="fr" dirty="0"/>
              <a:t>En git </a:t>
            </a:r>
            <a:r>
              <a:rPr lang="fr" dirty="0" err="1"/>
              <a:t>existen</a:t>
            </a:r>
            <a:r>
              <a:rPr lang="fr" dirty="0"/>
              <a:t> dos formas que nos </a:t>
            </a:r>
            <a:r>
              <a:rPr lang="fr" dirty="0" err="1"/>
              <a:t>permiten</a:t>
            </a:r>
            <a:r>
              <a:rPr lang="fr" dirty="0"/>
              <a:t> unir ramas, git merge y git rebase. La forma mas </a:t>
            </a:r>
            <a:r>
              <a:rPr lang="fr" dirty="0" err="1"/>
              <a:t>conocida</a:t>
            </a:r>
            <a:r>
              <a:rPr lang="fr" dirty="0"/>
              <a:t> es git merge, la </a:t>
            </a:r>
            <a:r>
              <a:rPr lang="fr" dirty="0" err="1"/>
              <a:t>cual</a:t>
            </a:r>
            <a:r>
              <a:rPr lang="fr" dirty="0"/>
              <a:t> </a:t>
            </a:r>
            <a:r>
              <a:rPr lang="fr" dirty="0" err="1"/>
              <a:t>realiza</a:t>
            </a:r>
            <a:r>
              <a:rPr lang="fr" dirty="0"/>
              <a:t> </a:t>
            </a:r>
            <a:r>
              <a:rPr lang="fr" dirty="0" err="1"/>
              <a:t>una</a:t>
            </a:r>
            <a:r>
              <a:rPr lang="fr" dirty="0"/>
              <a:t> </a:t>
            </a:r>
            <a:r>
              <a:rPr lang="fr" dirty="0" err="1"/>
              <a:t>fusión</a:t>
            </a:r>
            <a:r>
              <a:rPr lang="fr" dirty="0"/>
              <a:t> a </a:t>
            </a:r>
            <a:r>
              <a:rPr lang="fr" dirty="0" err="1"/>
              <a:t>tres</a:t>
            </a:r>
            <a:r>
              <a:rPr lang="fr" dirty="0"/>
              <a:t> bandas entre las dos </a:t>
            </a:r>
            <a:r>
              <a:rPr lang="fr" dirty="0" err="1"/>
              <a:t>últimas</a:t>
            </a:r>
            <a:r>
              <a:rPr lang="fr" dirty="0"/>
              <a:t> </a:t>
            </a:r>
            <a:r>
              <a:rPr lang="fr" dirty="0" err="1"/>
              <a:t>instantáneas</a:t>
            </a:r>
            <a:r>
              <a:rPr lang="fr" dirty="0"/>
              <a:t> de </a:t>
            </a:r>
            <a:r>
              <a:rPr lang="fr" dirty="0" err="1"/>
              <a:t>cada</a:t>
            </a:r>
            <a:r>
              <a:rPr lang="fr" dirty="0"/>
              <a:t> rama y el </a:t>
            </a:r>
            <a:r>
              <a:rPr lang="fr" dirty="0" err="1"/>
              <a:t>ancestro</a:t>
            </a:r>
            <a:r>
              <a:rPr lang="fr" dirty="0"/>
              <a:t> </a:t>
            </a:r>
            <a:r>
              <a:rPr lang="fr" dirty="0" err="1"/>
              <a:t>común</a:t>
            </a:r>
            <a:r>
              <a:rPr lang="fr" dirty="0"/>
              <a:t> a </a:t>
            </a:r>
            <a:r>
              <a:rPr lang="fr" dirty="0" err="1"/>
              <a:t>ambas</a:t>
            </a:r>
            <a:r>
              <a:rPr lang="fr" dirty="0"/>
              <a:t>, </a:t>
            </a:r>
            <a:r>
              <a:rPr lang="fr" dirty="0" err="1"/>
              <a:t>creando</a:t>
            </a:r>
            <a:r>
              <a:rPr lang="fr" dirty="0"/>
              <a:t> un </a:t>
            </a:r>
            <a:r>
              <a:rPr lang="fr" dirty="0" err="1"/>
              <a:t>nuevo</a:t>
            </a:r>
            <a:r>
              <a:rPr lang="fr" dirty="0"/>
              <a:t> commit con los </a:t>
            </a:r>
            <a:r>
              <a:rPr lang="fr" dirty="0" err="1"/>
              <a:t>cambios</a:t>
            </a:r>
            <a:r>
              <a:rPr lang="fr" dirty="0"/>
              <a:t> </a:t>
            </a:r>
            <a:r>
              <a:rPr lang="fr" dirty="0" err="1"/>
              <a:t>mezclados</a:t>
            </a:r>
            <a:r>
              <a:rPr lang="fr" dirty="0"/>
              <a:t>.</a:t>
            </a:r>
            <a:endParaRPr lang="es-ES"/>
          </a:p>
          <a:p>
            <a:r>
              <a:rPr lang="fr" dirty="0"/>
              <a:t>Git rebase </a:t>
            </a:r>
            <a:r>
              <a:rPr lang="fr" dirty="0" err="1"/>
              <a:t>básicamente</a:t>
            </a:r>
            <a:r>
              <a:rPr lang="fr" dirty="0"/>
              <a:t> lo que </a:t>
            </a:r>
            <a:r>
              <a:rPr lang="fr" dirty="0" err="1"/>
              <a:t>hace</a:t>
            </a:r>
            <a:r>
              <a:rPr lang="fr" dirty="0"/>
              <a:t> es </a:t>
            </a:r>
            <a:r>
              <a:rPr lang="fr" dirty="0" err="1"/>
              <a:t>recopilar</a:t>
            </a:r>
            <a:r>
              <a:rPr lang="fr" dirty="0"/>
              <a:t> </a:t>
            </a:r>
            <a:r>
              <a:rPr lang="fr" dirty="0" err="1"/>
              <a:t>uno</a:t>
            </a:r>
            <a:r>
              <a:rPr lang="fr" dirty="0"/>
              <a:t> a </a:t>
            </a:r>
            <a:r>
              <a:rPr lang="fr" dirty="0" err="1"/>
              <a:t>uno</a:t>
            </a:r>
            <a:r>
              <a:rPr lang="fr" dirty="0"/>
              <a:t> los </a:t>
            </a:r>
            <a:r>
              <a:rPr lang="fr" dirty="0" err="1"/>
              <a:t>cambios</a:t>
            </a:r>
            <a:r>
              <a:rPr lang="fr" dirty="0"/>
              <a:t> </a:t>
            </a:r>
            <a:r>
              <a:rPr lang="fr" dirty="0" err="1"/>
              <a:t>confirmados</a:t>
            </a:r>
            <a:r>
              <a:rPr lang="fr" dirty="0"/>
              <a:t> en </a:t>
            </a:r>
            <a:r>
              <a:rPr lang="fr" dirty="0" err="1"/>
              <a:t>una</a:t>
            </a:r>
            <a:r>
              <a:rPr lang="fr" dirty="0"/>
              <a:t> rama, y </a:t>
            </a:r>
            <a:r>
              <a:rPr lang="fr" dirty="0" err="1"/>
              <a:t>reaplicarlos</a:t>
            </a:r>
            <a:r>
              <a:rPr lang="fr" dirty="0"/>
              <a:t> sobre </a:t>
            </a:r>
            <a:r>
              <a:rPr lang="fr" dirty="0" err="1"/>
              <a:t>otra</a:t>
            </a:r>
            <a:r>
              <a:rPr lang="fr" dirty="0"/>
              <a:t>. </a:t>
            </a:r>
            <a:r>
              <a:rPr lang="fr" dirty="0" err="1"/>
              <a:t>Utilizar</a:t>
            </a:r>
            <a:r>
              <a:rPr lang="fr" dirty="0"/>
              <a:t> rebase nos </a:t>
            </a:r>
            <a:r>
              <a:rPr lang="fr" dirty="0" err="1"/>
              <a:t>puede</a:t>
            </a:r>
            <a:r>
              <a:rPr lang="fr" dirty="0"/>
              <a:t> </a:t>
            </a:r>
            <a:r>
              <a:rPr lang="fr" dirty="0" err="1"/>
              <a:t>ayudar</a:t>
            </a:r>
            <a:r>
              <a:rPr lang="fr" dirty="0"/>
              <a:t> a </a:t>
            </a:r>
            <a:r>
              <a:rPr lang="fr" dirty="0" err="1"/>
              <a:t>evitar</a:t>
            </a:r>
            <a:r>
              <a:rPr lang="fr" dirty="0"/>
              <a:t> </a:t>
            </a:r>
            <a:r>
              <a:rPr lang="fr" dirty="0" err="1"/>
              <a:t>conflictos</a:t>
            </a:r>
            <a:r>
              <a:rPr lang="fr" dirty="0"/>
              <a:t> </a:t>
            </a:r>
            <a:r>
              <a:rPr lang="fr" dirty="0" err="1"/>
              <a:t>siempre</a:t>
            </a:r>
            <a:r>
              <a:rPr lang="fr" dirty="0"/>
              <a:t> que se </a:t>
            </a:r>
            <a:r>
              <a:rPr lang="fr" dirty="0" err="1"/>
              <a:t>aplique</a:t>
            </a:r>
            <a:r>
              <a:rPr lang="fr" dirty="0"/>
              <a:t> sobre </a:t>
            </a:r>
            <a:r>
              <a:rPr lang="fr" dirty="0" err="1"/>
              <a:t>commits</a:t>
            </a:r>
            <a:r>
              <a:rPr lang="fr" dirty="0"/>
              <a:t> que </a:t>
            </a:r>
            <a:r>
              <a:rPr lang="fr" dirty="0" err="1"/>
              <a:t>están</a:t>
            </a:r>
            <a:r>
              <a:rPr lang="fr" dirty="0"/>
              <a:t> en local y no han </a:t>
            </a:r>
            <a:r>
              <a:rPr lang="fr" dirty="0" err="1"/>
              <a:t>sido</a:t>
            </a:r>
            <a:r>
              <a:rPr lang="fr" dirty="0"/>
              <a:t> </a:t>
            </a:r>
            <a:r>
              <a:rPr lang="fr" dirty="0" err="1"/>
              <a:t>subidos</a:t>
            </a:r>
            <a:r>
              <a:rPr lang="fr" dirty="0"/>
              <a:t> a </a:t>
            </a:r>
            <a:r>
              <a:rPr lang="fr" dirty="0" err="1"/>
              <a:t>ningún</a:t>
            </a:r>
            <a:r>
              <a:rPr lang="fr" dirty="0"/>
              <a:t> </a:t>
            </a:r>
            <a:r>
              <a:rPr lang="fr" dirty="0" err="1"/>
              <a:t>repositorio</a:t>
            </a:r>
            <a:r>
              <a:rPr lang="fr" dirty="0"/>
              <a:t> </a:t>
            </a:r>
            <a:r>
              <a:rPr lang="fr" dirty="0" err="1"/>
              <a:t>remoto</a:t>
            </a:r>
            <a:r>
              <a:rPr lang="fr" dirty="0"/>
              <a:t>. Si no </a:t>
            </a:r>
            <a:r>
              <a:rPr lang="fr" dirty="0" err="1"/>
              <a:t>tienen</a:t>
            </a:r>
            <a:r>
              <a:rPr lang="fr" dirty="0"/>
              <a:t> </a:t>
            </a:r>
            <a:r>
              <a:rPr lang="fr" dirty="0" err="1"/>
              <a:t>cuidado</a:t>
            </a:r>
            <a:r>
              <a:rPr lang="fr" dirty="0"/>
              <a:t> con </a:t>
            </a:r>
            <a:r>
              <a:rPr lang="fr" dirty="0" err="1"/>
              <a:t>esto</a:t>
            </a:r>
            <a:r>
              <a:rPr lang="fr" dirty="0"/>
              <a:t> </a:t>
            </a:r>
            <a:r>
              <a:rPr lang="fr" dirty="0" err="1"/>
              <a:t>último</a:t>
            </a:r>
            <a:r>
              <a:rPr lang="fr" dirty="0"/>
              <a:t> y </a:t>
            </a:r>
            <a:r>
              <a:rPr lang="fr" dirty="0" err="1"/>
              <a:t>algún</a:t>
            </a:r>
            <a:r>
              <a:rPr lang="fr" dirty="0"/>
              <a:t> </a:t>
            </a:r>
            <a:r>
              <a:rPr lang="fr" dirty="0" err="1"/>
              <a:t>compañero</a:t>
            </a:r>
            <a:r>
              <a:rPr lang="fr" dirty="0"/>
              <a:t> </a:t>
            </a:r>
            <a:r>
              <a:rPr lang="fr" dirty="0" err="1"/>
              <a:t>utiliza</a:t>
            </a:r>
            <a:r>
              <a:rPr lang="fr" dirty="0"/>
              <a:t> </a:t>
            </a:r>
            <a:r>
              <a:rPr lang="fr" dirty="0" err="1"/>
              <a:t>cambios</a:t>
            </a:r>
            <a:r>
              <a:rPr lang="fr" dirty="0"/>
              <a:t> </a:t>
            </a:r>
            <a:r>
              <a:rPr lang="fr" dirty="0" err="1"/>
              <a:t>afectados</a:t>
            </a:r>
            <a:r>
              <a:rPr lang="fr" dirty="0"/>
              <a:t>, </a:t>
            </a:r>
            <a:r>
              <a:rPr lang="fr" dirty="0" err="1"/>
              <a:t>seguro</a:t>
            </a:r>
            <a:r>
              <a:rPr lang="fr" dirty="0"/>
              <a:t> que </a:t>
            </a:r>
            <a:r>
              <a:rPr lang="fr" dirty="0" err="1"/>
              <a:t>tendrá</a:t>
            </a:r>
            <a:r>
              <a:rPr lang="fr" dirty="0"/>
              <a:t> </a:t>
            </a:r>
            <a:r>
              <a:rPr lang="fr" dirty="0" err="1"/>
              <a:t>problemas</a:t>
            </a:r>
            <a:r>
              <a:rPr lang="fr" dirty="0"/>
              <a:t> </a:t>
            </a:r>
            <a:r>
              <a:rPr lang="fr" dirty="0" err="1"/>
              <a:t>ya</a:t>
            </a:r>
            <a:r>
              <a:rPr lang="fr" dirty="0"/>
              <a:t> que este </a:t>
            </a:r>
            <a:r>
              <a:rPr lang="fr" dirty="0" err="1"/>
              <a:t>tipo</a:t>
            </a:r>
            <a:r>
              <a:rPr lang="fr" dirty="0"/>
              <a:t> de </a:t>
            </a:r>
            <a:r>
              <a:rPr lang="fr" dirty="0" err="1"/>
              <a:t>conflictos</a:t>
            </a:r>
            <a:r>
              <a:rPr lang="fr" dirty="0"/>
              <a:t> </a:t>
            </a:r>
            <a:r>
              <a:rPr lang="fr" dirty="0" err="1"/>
              <a:t>normalmente</a:t>
            </a:r>
            <a:r>
              <a:rPr lang="fr" dirty="0"/>
              <a:t> son </a:t>
            </a:r>
            <a:r>
              <a:rPr lang="fr" dirty="0" err="1"/>
              <a:t>difíciles</a:t>
            </a:r>
            <a:r>
              <a:rPr lang="fr" dirty="0"/>
              <a:t> de </a:t>
            </a:r>
            <a:r>
              <a:rPr lang="fr" dirty="0" err="1"/>
              <a:t>reparar</a:t>
            </a:r>
            <a:r>
              <a:rPr lang="fr" dirty="0"/>
              <a:t>.</a:t>
            </a:r>
          </a:p>
          <a:p>
            <a:endParaRPr lang="fr" dirty="0"/>
          </a:p>
          <a:p>
            <a:endParaRPr lang="fr" sz="2000" dirty="0"/>
          </a:p>
          <a:p>
            <a:endParaRPr lang="fr" sz="2000" dirty="0"/>
          </a:p>
          <a:p>
            <a:endParaRPr lang="fr" sz="2000" dirty="0"/>
          </a:p>
          <a:p>
            <a:endParaRPr lang="fr" sz="2000" dirty="0"/>
          </a:p>
          <a:p>
            <a:endParaRPr lang="fr" sz="2000" dirty="0"/>
          </a:p>
        </p:txBody>
      </p:sp>
    </p:spTree>
    <p:extLst>
      <p:ext uri="{BB962C8B-B14F-4D97-AF65-F5344CB8AC3E}">
        <p14:creationId xmlns:p14="http://schemas.microsoft.com/office/powerpoint/2010/main" val="3963531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dirty="0"/>
              <a:t>Merge</a:t>
            </a:r>
          </a:p>
        </p:txBody>
      </p:sp>
      <p:pic>
        <p:nvPicPr>
          <p:cNvPr id="2" name="Imagen 2" descr="Imagen que contiene Forma&#10;&#10;Descripción generada automáticamente">
            <a:extLst>
              <a:ext uri="{FF2B5EF4-FFF2-40B4-BE49-F238E27FC236}">
                <a16:creationId xmlns:a16="http://schemas.microsoft.com/office/drawing/2014/main" id="{CC9C8D57-D724-8D60-71DD-7D70F6A85A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907" b="417"/>
          <a:stretch/>
        </p:blipFill>
        <p:spPr>
          <a:xfrm>
            <a:off x="1965960" y="2276856"/>
            <a:ext cx="2217423" cy="1816629"/>
          </a:xfrm>
          <a:prstGeom prst="rect">
            <a:avLst/>
          </a:prstGeom>
        </p:spPr>
      </p:pic>
      <p:pic>
        <p:nvPicPr>
          <p:cNvPr id="4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5BE9CA68-A4B0-D57D-A5FB-BA0A1D0B5F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1464"/>
          <a:stretch/>
        </p:blipFill>
        <p:spPr>
          <a:xfrm>
            <a:off x="5600700" y="2232660"/>
            <a:ext cx="1912621" cy="195834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836DDA3-CAE9-8C71-6941-EF01C4193C65}"/>
              </a:ext>
            </a:extLst>
          </p:cNvPr>
          <p:cNvSpPr txBox="1"/>
          <p:nvPr/>
        </p:nvSpPr>
        <p:spPr>
          <a:xfrm>
            <a:off x="3200400" y="137541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287DC2"/>
                </a:solidFill>
                <a:latin typeface="Courier New"/>
                <a:cs typeface="Courier New"/>
              </a:rPr>
              <a:t>git checkout master git merge </a:t>
            </a:r>
            <a:r>
              <a:rPr lang="en-US" b="1" dirty="0" err="1">
                <a:solidFill>
                  <a:srgbClr val="287DC2"/>
                </a:solidFill>
                <a:latin typeface="Courier New"/>
                <a:cs typeface="Courier New"/>
              </a:rPr>
              <a:t>prueba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4163306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dirty="0"/>
              <a:t>Rebase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36DDA3-CAE9-8C71-6941-EF01C4193C65}"/>
              </a:ext>
            </a:extLst>
          </p:cNvPr>
          <p:cNvSpPr txBox="1"/>
          <p:nvPr/>
        </p:nvSpPr>
        <p:spPr>
          <a:xfrm>
            <a:off x="3200400" y="137541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287DC2"/>
                </a:solidFill>
                <a:latin typeface="Courier New"/>
                <a:cs typeface="Courier New"/>
              </a:rPr>
              <a:t>git checkout master git rebase </a:t>
            </a:r>
            <a:r>
              <a:rPr lang="en-US" b="1" dirty="0" err="1">
                <a:solidFill>
                  <a:srgbClr val="287DC2"/>
                </a:solidFill>
                <a:latin typeface="Courier New"/>
                <a:cs typeface="Courier New"/>
              </a:rPr>
              <a:t>prueba</a:t>
            </a:r>
            <a:endParaRPr lang="en-US" dirty="0" err="1">
              <a:solidFill>
                <a:srgbClr val="287DC2"/>
              </a:solidFill>
              <a:latin typeface="Courier New"/>
              <a:cs typeface="Courier New"/>
            </a:endParaRPr>
          </a:p>
        </p:txBody>
      </p:sp>
      <p:pic>
        <p:nvPicPr>
          <p:cNvPr id="3" name="Imagen 5">
            <a:extLst>
              <a:ext uri="{FF2B5EF4-FFF2-40B4-BE49-F238E27FC236}">
                <a16:creationId xmlns:a16="http://schemas.microsoft.com/office/drawing/2014/main" id="{B273DCFD-B333-3D74-B69D-8E7F87173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444"/>
          <a:stretch/>
        </p:blipFill>
        <p:spPr>
          <a:xfrm>
            <a:off x="3512820" y="2164080"/>
            <a:ext cx="2118362" cy="17907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51FE252-FC70-4369-2713-044C9B1C279B}"/>
              </a:ext>
            </a:extLst>
          </p:cNvPr>
          <p:cNvSpPr txBox="1"/>
          <p:nvPr/>
        </p:nvSpPr>
        <p:spPr>
          <a:xfrm>
            <a:off x="1386840" y="4240530"/>
            <a:ext cx="637794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Utilizando git rebase conseguimos un log de commit mas sencillo y como veis es muy fácil utilizarlo, pero como he comentado antes, cuidado con usarlo con commits que están en servidores remotos.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3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/>
          <p:nvPr/>
        </p:nvSpPr>
        <p:spPr>
          <a:xfrm>
            <a:off x="1228650" y="819150"/>
            <a:ext cx="6686700" cy="3505200"/>
          </a:xfrm>
          <a:prstGeom prst="roundRect">
            <a:avLst>
              <a:gd name="adj" fmla="val 700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title"/>
          </p:nvPr>
        </p:nvSpPr>
        <p:spPr>
          <a:xfrm>
            <a:off x="1888921" y="1494300"/>
            <a:ext cx="5504424" cy="24549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" sz="8000" dirty="0"/>
              <a:t>Git Flow</a:t>
            </a:r>
          </a:p>
        </p:txBody>
      </p:sp>
      <p:sp>
        <p:nvSpPr>
          <p:cNvPr id="262" name="Google Shape;262;p35"/>
          <p:cNvSpPr/>
          <p:nvPr/>
        </p:nvSpPr>
        <p:spPr>
          <a:xfrm rot="10800000">
            <a:off x="3489500" y="-156056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5"/>
          <p:cNvSpPr/>
          <p:nvPr/>
        </p:nvSpPr>
        <p:spPr>
          <a:xfrm>
            <a:off x="3489500" y="4034431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475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dirty="0"/>
              <a:t>Git Flow</a:t>
            </a:r>
          </a:p>
        </p:txBody>
      </p:sp>
      <p:pic>
        <p:nvPicPr>
          <p:cNvPr id="3" name="Imagen 3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F52EAC11-066F-A206-E978-89D7B33F3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263" y="1286291"/>
            <a:ext cx="4727862" cy="33606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dirty="0"/>
              <a:t>Git Flow</a:t>
            </a:r>
          </a:p>
        </p:txBody>
      </p:sp>
      <p:sp>
        <p:nvSpPr>
          <p:cNvPr id="520" name="Google Shape;520;p50"/>
          <p:cNvSpPr txBox="1"/>
          <p:nvPr/>
        </p:nvSpPr>
        <p:spPr>
          <a:xfrm>
            <a:off x="720003" y="1683075"/>
            <a:ext cx="7706574" cy="323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" sz="2000" dirty="0">
                <a:sym typeface="Fjalla One"/>
              </a:rPr>
              <a:t>Git flow </a:t>
            </a:r>
            <a:r>
              <a:rPr lang="fr" sz="2000" dirty="0" err="1">
                <a:sym typeface="Fjalla One"/>
              </a:rPr>
              <a:t>funciona</a:t>
            </a:r>
            <a:r>
              <a:rPr lang="fr" sz="2000" dirty="0">
                <a:sym typeface="Fjalla One"/>
              </a:rPr>
              <a:t> con </a:t>
            </a:r>
            <a:r>
              <a:rPr lang="fr" sz="2000" dirty="0" err="1">
                <a:sym typeface="Fjalla One"/>
              </a:rPr>
              <a:t>diferentes</a:t>
            </a:r>
            <a:r>
              <a:rPr lang="fr" sz="2000" dirty="0">
                <a:sym typeface="Fjalla One"/>
              </a:rPr>
              <a:t> ramas para </a:t>
            </a:r>
            <a:r>
              <a:rPr lang="fr" sz="2000" dirty="0" err="1">
                <a:sym typeface="Fjalla One"/>
              </a:rPr>
              <a:t>administrar</a:t>
            </a:r>
            <a:r>
              <a:rPr lang="fr" sz="2000" dirty="0">
                <a:sym typeface="Fjalla One"/>
              </a:rPr>
              <a:t> </a:t>
            </a:r>
            <a:r>
              <a:rPr lang="fr" sz="2000" dirty="0" err="1">
                <a:sym typeface="Fjalla One"/>
              </a:rPr>
              <a:t>fácilmente</a:t>
            </a:r>
            <a:r>
              <a:rPr lang="fr" sz="2000" dirty="0">
                <a:sym typeface="Fjalla One"/>
              </a:rPr>
              <a:t> </a:t>
            </a:r>
            <a:r>
              <a:rPr lang="fr" sz="2000" dirty="0" err="1">
                <a:sym typeface="Fjalla One"/>
              </a:rPr>
              <a:t>cada</a:t>
            </a:r>
            <a:r>
              <a:rPr lang="fr" sz="2000" dirty="0">
                <a:sym typeface="Fjalla One"/>
              </a:rPr>
              <a:t> </a:t>
            </a:r>
            <a:r>
              <a:rPr lang="fr" sz="2000" dirty="0" err="1">
                <a:sym typeface="Fjalla One"/>
              </a:rPr>
              <a:t>fase</a:t>
            </a:r>
            <a:r>
              <a:rPr lang="fr" sz="2000" dirty="0">
                <a:sym typeface="Fjalla One"/>
              </a:rPr>
              <a:t> </a:t>
            </a:r>
            <a:r>
              <a:rPr lang="fr" sz="2000" dirty="0" err="1">
                <a:sym typeface="Fjalla One"/>
              </a:rPr>
              <a:t>del</a:t>
            </a:r>
            <a:r>
              <a:rPr lang="fr" sz="2000" dirty="0">
                <a:sym typeface="Fjalla One"/>
              </a:rPr>
              <a:t> </a:t>
            </a:r>
            <a:r>
              <a:rPr lang="fr" sz="2000" dirty="0" err="1">
                <a:sym typeface="Fjalla One"/>
              </a:rPr>
              <a:t>desarrollo</a:t>
            </a:r>
            <a:r>
              <a:rPr lang="fr" sz="2000" dirty="0">
                <a:sym typeface="Fjalla One"/>
              </a:rPr>
              <a:t> </a:t>
            </a:r>
            <a:r>
              <a:rPr lang="fr" sz="2000" dirty="0" err="1">
                <a:sym typeface="Fjalla One"/>
              </a:rPr>
              <a:t>del</a:t>
            </a:r>
            <a:r>
              <a:rPr lang="fr" sz="2000" dirty="0">
                <a:sym typeface="Fjalla One"/>
              </a:rPr>
              <a:t> software, se </a:t>
            </a:r>
            <a:r>
              <a:rPr lang="fr" sz="2000" dirty="0" err="1">
                <a:sym typeface="Fjalla One"/>
              </a:rPr>
              <a:t>sugiere</a:t>
            </a:r>
            <a:r>
              <a:rPr lang="fr" sz="2000" dirty="0">
                <a:sym typeface="Fjalla One"/>
              </a:rPr>
              <a:t> </a:t>
            </a:r>
            <a:r>
              <a:rPr lang="fr" sz="2000" dirty="0" err="1">
                <a:sym typeface="Fjalla One"/>
              </a:rPr>
              <a:t>usarlo</a:t>
            </a:r>
            <a:r>
              <a:rPr lang="fr" sz="2000" dirty="0">
                <a:sym typeface="Fjalla One"/>
              </a:rPr>
              <a:t> </a:t>
            </a:r>
            <a:r>
              <a:rPr lang="fr" sz="2000" dirty="0" err="1">
                <a:sym typeface="Fjalla One"/>
              </a:rPr>
              <a:t>cuando</a:t>
            </a:r>
            <a:r>
              <a:rPr lang="fr" sz="2000" dirty="0">
                <a:sym typeface="Fjalla One"/>
              </a:rPr>
              <a:t> su software </a:t>
            </a:r>
            <a:r>
              <a:rPr lang="fr" sz="2000" dirty="0" err="1">
                <a:sym typeface="Fjalla One"/>
              </a:rPr>
              <a:t>tiene</a:t>
            </a:r>
            <a:r>
              <a:rPr lang="fr" sz="2000" dirty="0">
                <a:sym typeface="Fjalla One"/>
              </a:rPr>
              <a:t> el </a:t>
            </a:r>
            <a:r>
              <a:rPr lang="fr" sz="2000" dirty="0" err="1">
                <a:sym typeface="Fjalla One"/>
              </a:rPr>
              <a:t>concepto</a:t>
            </a:r>
            <a:r>
              <a:rPr lang="fr" sz="2000" dirty="0">
                <a:sym typeface="Fjalla One"/>
              </a:rPr>
              <a:t> de "</a:t>
            </a:r>
            <a:r>
              <a:rPr lang="fr" sz="2000" dirty="0" err="1">
                <a:sym typeface="Fjalla One"/>
              </a:rPr>
              <a:t>lanzamiento</a:t>
            </a:r>
            <a:r>
              <a:rPr lang="fr" sz="2000" dirty="0">
                <a:sym typeface="Fjalla One"/>
              </a:rPr>
              <a:t>" porque, </a:t>
            </a:r>
            <a:r>
              <a:rPr lang="fr" sz="2000" dirty="0" err="1">
                <a:sym typeface="Fjalla One"/>
              </a:rPr>
              <a:t>como</a:t>
            </a:r>
            <a:r>
              <a:rPr lang="fr" sz="2000" dirty="0">
                <a:sym typeface="Fjalla One"/>
              </a:rPr>
              <a:t> </a:t>
            </a:r>
            <a:r>
              <a:rPr lang="fr" sz="2000" dirty="0" err="1">
                <a:sym typeface="Fjalla One"/>
              </a:rPr>
              <a:t>puede</a:t>
            </a:r>
            <a:r>
              <a:rPr lang="fr" sz="2000" dirty="0">
                <a:sym typeface="Fjalla One"/>
              </a:rPr>
              <a:t> ver en el </a:t>
            </a:r>
            <a:r>
              <a:rPr lang="fr" sz="2000" dirty="0" err="1">
                <a:sym typeface="Fjalla One"/>
              </a:rPr>
              <a:t>esquema</a:t>
            </a:r>
            <a:r>
              <a:rPr lang="fr" sz="2000" dirty="0">
                <a:sym typeface="Fjalla One"/>
              </a:rPr>
              <a:t> </a:t>
            </a:r>
            <a:r>
              <a:rPr lang="fr" sz="2000" dirty="0" err="1">
                <a:sym typeface="Fjalla One"/>
              </a:rPr>
              <a:t>anterior</a:t>
            </a:r>
            <a:r>
              <a:rPr lang="fr" sz="2000" dirty="0">
                <a:sym typeface="Fjalla One"/>
              </a:rPr>
              <a:t>, no es la </a:t>
            </a:r>
            <a:r>
              <a:rPr lang="fr" sz="2000" dirty="0" err="1">
                <a:sym typeface="Fjalla One"/>
              </a:rPr>
              <a:t>mejor</a:t>
            </a:r>
            <a:r>
              <a:rPr lang="fr" sz="2000" dirty="0">
                <a:sym typeface="Fjalla One"/>
              </a:rPr>
              <a:t> </a:t>
            </a:r>
            <a:r>
              <a:rPr lang="fr" sz="2000" dirty="0" err="1">
                <a:sym typeface="Fjalla One"/>
              </a:rPr>
              <a:t>decisión</a:t>
            </a:r>
            <a:r>
              <a:rPr lang="fr" sz="2000" dirty="0">
                <a:sym typeface="Fjalla One"/>
              </a:rPr>
              <a:t> </a:t>
            </a:r>
            <a:r>
              <a:rPr lang="fr" sz="2000" dirty="0" err="1">
                <a:sym typeface="Fjalla One"/>
              </a:rPr>
              <a:t>cuando</a:t>
            </a:r>
            <a:r>
              <a:rPr lang="fr" sz="2000" dirty="0">
                <a:sym typeface="Fjalla One"/>
              </a:rPr>
              <a:t> </a:t>
            </a:r>
            <a:r>
              <a:rPr lang="fr" sz="2000" dirty="0" err="1">
                <a:sym typeface="Fjalla One"/>
              </a:rPr>
              <a:t>trabaja</a:t>
            </a:r>
            <a:r>
              <a:rPr lang="fr" sz="2000" dirty="0">
                <a:sym typeface="Fjalla One"/>
              </a:rPr>
              <a:t>. en </a:t>
            </a:r>
            <a:r>
              <a:rPr lang="fr" sz="2000" dirty="0" err="1">
                <a:sym typeface="Fjalla One"/>
              </a:rPr>
              <a:t>entornos</a:t>
            </a:r>
            <a:r>
              <a:rPr lang="fr" sz="2000" dirty="0">
                <a:sym typeface="Fjalla One"/>
              </a:rPr>
              <a:t> de </a:t>
            </a:r>
            <a:r>
              <a:rPr lang="fr" sz="2000" dirty="0" err="1">
                <a:sym typeface="Fjalla One"/>
              </a:rPr>
              <a:t>Continuous</a:t>
            </a:r>
            <a:r>
              <a:rPr lang="fr" sz="2000" dirty="0">
                <a:sym typeface="Fjalla One"/>
              </a:rPr>
              <a:t> Delivery o Continuos </a:t>
            </a:r>
            <a:r>
              <a:rPr lang="fr" sz="2000" dirty="0" err="1">
                <a:sym typeface="Fjalla One"/>
              </a:rPr>
              <a:t>Deployment</a:t>
            </a:r>
            <a:r>
              <a:rPr lang="fr" sz="2000" dirty="0">
                <a:sym typeface="Fjalla One"/>
              </a:rPr>
              <a:t> </a:t>
            </a:r>
            <a:r>
              <a:rPr lang="fr" sz="2000" dirty="0" err="1">
                <a:sym typeface="Fjalla One"/>
              </a:rPr>
              <a:t>donde</a:t>
            </a:r>
            <a:r>
              <a:rPr lang="fr" sz="2000" dirty="0">
                <a:sym typeface="Fjalla One"/>
              </a:rPr>
              <a:t> </a:t>
            </a:r>
            <a:r>
              <a:rPr lang="fr" sz="2000" dirty="0" err="1">
                <a:sym typeface="Fjalla One"/>
              </a:rPr>
              <a:t>falta</a:t>
            </a:r>
            <a:r>
              <a:rPr lang="fr" sz="2000" dirty="0">
                <a:sym typeface="Fjalla One"/>
              </a:rPr>
              <a:t> este </a:t>
            </a:r>
            <a:r>
              <a:rPr lang="fr" sz="2000" dirty="0" err="1">
                <a:sym typeface="Fjalla One"/>
              </a:rPr>
              <a:t>concepto</a:t>
            </a:r>
            <a:r>
              <a:rPr lang="fr" sz="2000" dirty="0">
                <a:sym typeface="Fjalla One"/>
              </a:rPr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580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/>
          <p:nvPr/>
        </p:nvSpPr>
        <p:spPr>
          <a:xfrm>
            <a:off x="1228650" y="819150"/>
            <a:ext cx="6686700" cy="3505200"/>
          </a:xfrm>
          <a:prstGeom prst="roundRect">
            <a:avLst>
              <a:gd name="adj" fmla="val 700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title"/>
          </p:nvPr>
        </p:nvSpPr>
        <p:spPr>
          <a:xfrm>
            <a:off x="1888921" y="1494300"/>
            <a:ext cx="5504424" cy="24549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" sz="8000" dirty="0"/>
              <a:t>GitHub Flow</a:t>
            </a:r>
          </a:p>
        </p:txBody>
      </p:sp>
      <p:sp>
        <p:nvSpPr>
          <p:cNvPr id="262" name="Google Shape;262;p35"/>
          <p:cNvSpPr/>
          <p:nvPr/>
        </p:nvSpPr>
        <p:spPr>
          <a:xfrm rot="10800000">
            <a:off x="3489500" y="-156056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5"/>
          <p:cNvSpPr/>
          <p:nvPr/>
        </p:nvSpPr>
        <p:spPr>
          <a:xfrm>
            <a:off x="3489500" y="4034431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33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dirty="0" err="1"/>
              <a:t>Github</a:t>
            </a:r>
            <a:r>
              <a:rPr lang="fr" dirty="0"/>
              <a:t> Flow</a:t>
            </a:r>
          </a:p>
        </p:txBody>
      </p:sp>
      <p:pic>
        <p:nvPicPr>
          <p:cNvPr id="2" name="Imagen 2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92E3D419-612F-1521-7C2A-38DC2AC58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45" y="1398251"/>
            <a:ext cx="7674691" cy="263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9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dirty="0" err="1"/>
              <a:t>Github</a:t>
            </a:r>
            <a:r>
              <a:rPr lang="fr" dirty="0"/>
              <a:t> Flow</a:t>
            </a:r>
          </a:p>
        </p:txBody>
      </p:sp>
      <p:sp>
        <p:nvSpPr>
          <p:cNvPr id="520" name="Google Shape;520;p50"/>
          <p:cNvSpPr txBox="1"/>
          <p:nvPr/>
        </p:nvSpPr>
        <p:spPr>
          <a:xfrm>
            <a:off x="720003" y="1683075"/>
            <a:ext cx="7706574" cy="323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" sz="2000" dirty="0" err="1">
                <a:sym typeface="Fjalla One"/>
              </a:rPr>
              <a:t>Entonces</a:t>
            </a:r>
            <a:r>
              <a:rPr lang="fr" sz="2000" dirty="0">
                <a:sym typeface="Fjalla One"/>
              </a:rPr>
              <a:t>, ¿</a:t>
            </a:r>
            <a:r>
              <a:rPr lang="fr" sz="2000" dirty="0" err="1">
                <a:sym typeface="Fjalla One"/>
              </a:rPr>
              <a:t>Qué</a:t>
            </a:r>
            <a:r>
              <a:rPr lang="fr" sz="2000" dirty="0">
                <a:sym typeface="Fjalla One"/>
              </a:rPr>
              <a:t> </a:t>
            </a:r>
            <a:r>
              <a:rPr lang="fr" sz="2000" dirty="0" err="1">
                <a:sym typeface="Fjalla One"/>
              </a:rPr>
              <a:t>diferencia</a:t>
            </a:r>
            <a:r>
              <a:rPr lang="fr" sz="2000" dirty="0">
                <a:sym typeface="Fjalla One"/>
              </a:rPr>
              <a:t> a GitHub Flow y </a:t>
            </a:r>
            <a:r>
              <a:rPr lang="fr" sz="2000" dirty="0" err="1">
                <a:sym typeface="Fjalla One"/>
              </a:rPr>
              <a:t>cuándo</a:t>
            </a:r>
            <a:r>
              <a:rPr lang="fr" sz="2000" dirty="0">
                <a:sym typeface="Fjalla One"/>
              </a:rPr>
              <a:t> </a:t>
            </a:r>
            <a:r>
              <a:rPr lang="fr" sz="2000" dirty="0" err="1">
                <a:sym typeface="Fjalla One"/>
              </a:rPr>
              <a:t>debo</a:t>
            </a:r>
            <a:r>
              <a:rPr lang="fr" sz="2000" dirty="0">
                <a:sym typeface="Fjalla One"/>
              </a:rPr>
              <a:t> </a:t>
            </a:r>
            <a:r>
              <a:rPr lang="fr" sz="2000" dirty="0" err="1">
                <a:sym typeface="Fjalla One"/>
              </a:rPr>
              <a:t>usarlo</a:t>
            </a:r>
            <a:r>
              <a:rPr lang="fr" sz="2000" dirty="0">
                <a:sym typeface="Fjalla One"/>
              </a:rPr>
              <a:t>?</a:t>
            </a:r>
            <a:endParaRPr lang="fr" sz="2000" dirty="0"/>
          </a:p>
          <a:p>
            <a:pPr algn="ctr"/>
            <a:r>
              <a:rPr lang="fr" sz="2000" dirty="0" err="1">
                <a:sym typeface="Fjalla One"/>
              </a:rPr>
              <a:t>Cuándo</a:t>
            </a:r>
            <a:r>
              <a:rPr lang="fr" sz="2000" dirty="0">
                <a:sym typeface="Fjalla One"/>
              </a:rPr>
              <a:t> se </a:t>
            </a:r>
            <a:r>
              <a:rPr lang="fr" sz="2000" dirty="0" err="1">
                <a:sym typeface="Fjalla One"/>
              </a:rPr>
              <a:t>está</a:t>
            </a:r>
            <a:r>
              <a:rPr lang="fr" sz="2000" dirty="0">
                <a:sym typeface="Fjalla One"/>
              </a:rPr>
              <a:t> </a:t>
            </a:r>
            <a:r>
              <a:rPr lang="fr" sz="2000" dirty="0" err="1">
                <a:sym typeface="Fjalla One"/>
              </a:rPr>
              <a:t>trabajando</a:t>
            </a:r>
            <a:r>
              <a:rPr lang="fr" sz="2000" dirty="0">
                <a:sym typeface="Fjalla One"/>
              </a:rPr>
              <a:t> con un </a:t>
            </a:r>
            <a:r>
              <a:rPr lang="fr" sz="2000" dirty="0" err="1">
                <a:sym typeface="Fjalla One"/>
              </a:rPr>
              <a:t>entorno</a:t>
            </a:r>
            <a:r>
              <a:rPr lang="fr" sz="2000" dirty="0">
                <a:sym typeface="Fjalla One"/>
              </a:rPr>
              <a:t> de </a:t>
            </a:r>
            <a:r>
              <a:rPr lang="fr" sz="2000" dirty="0" err="1">
                <a:sym typeface="Fjalla One"/>
              </a:rPr>
              <a:t>implementación</a:t>
            </a:r>
            <a:r>
              <a:rPr lang="fr" sz="2000" dirty="0">
                <a:sym typeface="Fjalla One"/>
              </a:rPr>
              <a:t> continua </a:t>
            </a:r>
            <a:r>
              <a:rPr lang="fr" sz="2000" dirty="0" err="1">
                <a:sym typeface="Fjalla One"/>
              </a:rPr>
              <a:t>donde</a:t>
            </a:r>
            <a:r>
              <a:rPr lang="fr" sz="2000" dirty="0">
                <a:sym typeface="Fjalla One"/>
              </a:rPr>
              <a:t> no existe el </a:t>
            </a:r>
            <a:r>
              <a:rPr lang="fr" sz="2000" dirty="0" err="1">
                <a:sym typeface="Fjalla One"/>
              </a:rPr>
              <a:t>concepto</a:t>
            </a:r>
            <a:r>
              <a:rPr lang="fr" sz="2000" dirty="0">
                <a:sym typeface="Fjalla One"/>
              </a:rPr>
              <a:t> de "</a:t>
            </a:r>
            <a:r>
              <a:rPr lang="fr" sz="2000" dirty="0" err="1">
                <a:sym typeface="Fjalla One"/>
              </a:rPr>
              <a:t>lanzamiento</a:t>
            </a:r>
            <a:r>
              <a:rPr lang="fr" sz="2000" dirty="0">
                <a:sym typeface="Fjalla One"/>
              </a:rPr>
              <a:t>" porque </a:t>
            </a:r>
            <a:r>
              <a:rPr lang="fr" sz="2000" dirty="0" err="1">
                <a:sym typeface="Fjalla One"/>
              </a:rPr>
              <a:t>cada</a:t>
            </a:r>
            <a:r>
              <a:rPr lang="fr" sz="2000" dirty="0">
                <a:sym typeface="Fjalla One"/>
              </a:rPr>
              <a:t> </a:t>
            </a:r>
            <a:r>
              <a:rPr lang="fr" sz="2000" dirty="0" err="1">
                <a:sym typeface="Fjalla One"/>
              </a:rPr>
              <a:t>vez</a:t>
            </a:r>
            <a:r>
              <a:rPr lang="fr" sz="2000" dirty="0">
                <a:sym typeface="Fjalla One"/>
              </a:rPr>
              <a:t> que terminas de </a:t>
            </a:r>
            <a:r>
              <a:rPr lang="fr" sz="2000" dirty="0" err="1">
                <a:sym typeface="Fjalla One"/>
              </a:rPr>
              <a:t>preparar</a:t>
            </a:r>
            <a:r>
              <a:rPr lang="fr" sz="2000" dirty="0">
                <a:sym typeface="Fjalla One"/>
              </a:rPr>
              <a:t> </a:t>
            </a:r>
            <a:r>
              <a:rPr lang="fr" sz="2000" dirty="0" err="1">
                <a:sym typeface="Fjalla One"/>
              </a:rPr>
              <a:t>una</a:t>
            </a:r>
            <a:r>
              <a:rPr lang="fr" sz="2000" dirty="0">
                <a:sym typeface="Fjalla One"/>
              </a:rPr>
              <a:t> </a:t>
            </a:r>
            <a:r>
              <a:rPr lang="fr" sz="2000" dirty="0" err="1">
                <a:sym typeface="Fjalla One"/>
              </a:rPr>
              <a:t>nueva</a:t>
            </a:r>
            <a:r>
              <a:rPr lang="fr" sz="2000" dirty="0">
                <a:sym typeface="Fjalla One"/>
              </a:rPr>
              <a:t> </a:t>
            </a:r>
            <a:r>
              <a:rPr lang="fr" sz="2000" dirty="0" err="1">
                <a:sym typeface="Fjalla One"/>
              </a:rPr>
              <a:t>función</a:t>
            </a:r>
            <a:r>
              <a:rPr lang="fr" sz="2000" dirty="0">
                <a:sym typeface="Fjalla One"/>
              </a:rPr>
              <a:t>, se activa </a:t>
            </a:r>
            <a:r>
              <a:rPr lang="fr" sz="2000" dirty="0" err="1">
                <a:sym typeface="Fjalla One"/>
              </a:rPr>
              <a:t>inmediatamente</a:t>
            </a:r>
            <a:r>
              <a:rPr lang="fr" sz="2000" dirty="0">
                <a:sym typeface="Fjalla One"/>
              </a:rPr>
              <a:t> (</a:t>
            </a:r>
            <a:r>
              <a:rPr lang="fr" sz="2000" dirty="0" err="1">
                <a:sym typeface="Fjalla One"/>
              </a:rPr>
              <a:t>después</a:t>
            </a:r>
            <a:r>
              <a:rPr lang="fr" sz="2000" dirty="0">
                <a:sym typeface="Fjalla One"/>
              </a:rPr>
              <a:t> de </a:t>
            </a:r>
            <a:r>
              <a:rPr lang="fr" sz="2000" dirty="0" err="1">
                <a:sym typeface="Fjalla One"/>
              </a:rPr>
              <a:t>toda</a:t>
            </a:r>
            <a:r>
              <a:rPr lang="fr" sz="2000" dirty="0">
                <a:sym typeface="Fjalla One"/>
              </a:rPr>
              <a:t> la </a:t>
            </a:r>
            <a:r>
              <a:rPr lang="fr" sz="2000" dirty="0" err="1">
                <a:sym typeface="Fjalla One"/>
              </a:rPr>
              <a:t>cadena</a:t>
            </a:r>
            <a:r>
              <a:rPr lang="fr" sz="2000" dirty="0">
                <a:sym typeface="Fjalla One"/>
              </a:rPr>
              <a:t> de </a:t>
            </a:r>
            <a:r>
              <a:rPr lang="fr" sz="2000" dirty="0" err="1">
                <a:sym typeface="Fjalla One"/>
              </a:rPr>
              <a:t>automatización</a:t>
            </a:r>
            <a:r>
              <a:rPr lang="fr" sz="2000" dirty="0">
                <a:sym typeface="Fjalla One"/>
              </a:rPr>
              <a:t> </a:t>
            </a:r>
            <a:r>
              <a:rPr lang="fr" sz="2000" dirty="0" err="1">
                <a:sym typeface="Fjalla One"/>
              </a:rPr>
              <a:t>creada</a:t>
            </a:r>
            <a:r>
              <a:rPr lang="fr" sz="2000" dirty="0">
                <a:sym typeface="Fjalla One"/>
              </a:rPr>
              <a:t> en el </a:t>
            </a:r>
            <a:r>
              <a:rPr lang="fr" sz="2000" dirty="0" err="1">
                <a:sym typeface="Fjalla One"/>
              </a:rPr>
              <a:t>entorno</a:t>
            </a:r>
            <a:r>
              <a:rPr lang="fr" sz="2000" dirty="0">
                <a:sym typeface="Fjalla One"/>
              </a:rPr>
              <a:t>).</a:t>
            </a:r>
            <a:endParaRPr lang="fr" dirty="0"/>
          </a:p>
        </p:txBody>
      </p:sp>
    </p:spTree>
    <p:extLst>
      <p:ext uri="{BB962C8B-B14F-4D97-AF65-F5344CB8AC3E}">
        <p14:creationId xmlns:p14="http://schemas.microsoft.com/office/powerpoint/2010/main" val="1956106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dirty="0"/>
              <a:t>GitHub Flow</a:t>
            </a:r>
          </a:p>
        </p:txBody>
      </p:sp>
      <p:sp>
        <p:nvSpPr>
          <p:cNvPr id="520" name="Google Shape;520;p50"/>
          <p:cNvSpPr txBox="1"/>
          <p:nvPr/>
        </p:nvSpPr>
        <p:spPr>
          <a:xfrm>
            <a:off x="720003" y="1683075"/>
            <a:ext cx="7706574" cy="323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har char="•"/>
            </a:pPr>
            <a:r>
              <a:rPr lang="fr" sz="2000" dirty="0" err="1"/>
              <a:t>Todo</a:t>
            </a:r>
            <a:r>
              <a:rPr lang="fr" sz="2000" dirty="0"/>
              <a:t> en la rama master </a:t>
            </a:r>
            <a:r>
              <a:rPr lang="fr" sz="2000" dirty="0" err="1"/>
              <a:t>funciona</a:t>
            </a:r>
          </a:p>
          <a:p>
            <a:pPr marL="285750" indent="-285750">
              <a:buChar char="•"/>
            </a:pPr>
            <a:r>
              <a:rPr lang="fr" sz="2000" dirty="0">
                <a:sym typeface="Fjalla One"/>
              </a:rPr>
              <a:t>para </a:t>
            </a:r>
            <a:r>
              <a:rPr lang="fr" sz="2000" dirty="0" err="1">
                <a:sym typeface="Fjalla One"/>
              </a:rPr>
              <a:t>hacer</a:t>
            </a:r>
            <a:r>
              <a:rPr lang="fr" sz="2000" dirty="0">
                <a:sym typeface="Fjalla One"/>
              </a:rPr>
              <a:t> algo </a:t>
            </a:r>
            <a:r>
              <a:rPr lang="fr" sz="2000" dirty="0" err="1">
                <a:sym typeface="Fjalla One"/>
              </a:rPr>
              <a:t>nuevo</a:t>
            </a:r>
            <a:r>
              <a:rPr lang="fr" sz="2000" dirty="0">
                <a:sym typeface="Fjalla One"/>
              </a:rPr>
              <a:t>, se </a:t>
            </a:r>
            <a:r>
              <a:rPr lang="fr" sz="2000" dirty="0" err="1">
                <a:sym typeface="Fjalla One"/>
              </a:rPr>
              <a:t>crea</a:t>
            </a:r>
            <a:r>
              <a:rPr lang="fr" sz="2000" dirty="0">
                <a:sym typeface="Fjalla One"/>
              </a:rPr>
              <a:t> </a:t>
            </a:r>
            <a:r>
              <a:rPr lang="fr" sz="2000" dirty="0" err="1">
                <a:sym typeface="Fjalla One"/>
              </a:rPr>
              <a:t>una</a:t>
            </a:r>
            <a:r>
              <a:rPr lang="fr" sz="2000" dirty="0">
                <a:sym typeface="Fjalla One"/>
              </a:rPr>
              <a:t> rama </a:t>
            </a:r>
            <a:r>
              <a:rPr lang="fr" sz="2000" dirty="0" err="1">
                <a:sym typeface="Fjalla One"/>
              </a:rPr>
              <a:t>descriptiva</a:t>
            </a:r>
            <a:r>
              <a:rPr lang="fr" sz="2000" dirty="0">
                <a:sym typeface="Fjalla One"/>
              </a:rPr>
              <a:t> </a:t>
            </a:r>
            <a:r>
              <a:rPr lang="fr" sz="2000" dirty="0" err="1">
                <a:sym typeface="Fjalla One"/>
              </a:rPr>
              <a:t>desde</a:t>
            </a:r>
            <a:r>
              <a:rPr lang="fr" sz="2000" dirty="0">
                <a:sym typeface="Fjalla One"/>
              </a:rPr>
              <a:t> master (nombre-de-</a:t>
            </a:r>
            <a:r>
              <a:rPr lang="fr" sz="2000" dirty="0" err="1">
                <a:sym typeface="Fjalla One"/>
              </a:rPr>
              <a:t>funcion</a:t>
            </a:r>
            <a:r>
              <a:rPr lang="fr" sz="2000" dirty="0">
                <a:sym typeface="Fjalla One"/>
              </a:rPr>
              <a:t>-</a:t>
            </a:r>
            <a:r>
              <a:rPr lang="fr" sz="2000" dirty="0" err="1">
                <a:sym typeface="Fjalla One"/>
              </a:rPr>
              <a:t>nueva</a:t>
            </a:r>
            <a:r>
              <a:rPr lang="fr" sz="2000" dirty="0">
                <a:sym typeface="Fjalla One"/>
              </a:rPr>
              <a:t>)</a:t>
            </a:r>
            <a:endParaRPr lang="fr" dirty="0"/>
          </a:p>
          <a:p>
            <a:pPr marL="285750" indent="-285750">
              <a:buChar char="•"/>
            </a:pPr>
            <a:r>
              <a:rPr lang="fr" sz="2000" dirty="0">
                <a:sym typeface="Fjalla One"/>
              </a:rPr>
              <a:t>Se </a:t>
            </a:r>
            <a:r>
              <a:rPr lang="fr" sz="2000" dirty="0" err="1">
                <a:sym typeface="Fjalla One"/>
              </a:rPr>
              <a:t>hace</a:t>
            </a:r>
            <a:r>
              <a:rPr lang="fr" sz="2000" dirty="0">
                <a:sym typeface="Fjalla One"/>
              </a:rPr>
              <a:t> un commit </a:t>
            </a:r>
            <a:r>
              <a:rPr lang="fr" sz="2000" dirty="0" err="1">
                <a:sym typeface="Fjalla One"/>
              </a:rPr>
              <a:t>cada</a:t>
            </a:r>
            <a:r>
              <a:rPr lang="fr" sz="2000" dirty="0">
                <a:sym typeface="Fjalla One"/>
              </a:rPr>
              <a:t> que </a:t>
            </a:r>
            <a:r>
              <a:rPr lang="fr" sz="2000" dirty="0" err="1">
                <a:sym typeface="Fjalla One"/>
              </a:rPr>
              <a:t>una</a:t>
            </a:r>
            <a:r>
              <a:rPr lang="fr" sz="2000" dirty="0">
                <a:sym typeface="Fjalla One"/>
              </a:rPr>
              <a:t> </a:t>
            </a:r>
            <a:r>
              <a:rPr lang="fr" sz="2000" dirty="0" err="1">
                <a:sym typeface="Fjalla One"/>
              </a:rPr>
              <a:t>pequeña</a:t>
            </a:r>
            <a:r>
              <a:rPr lang="fr" sz="2000" dirty="0">
                <a:sym typeface="Fjalla One"/>
              </a:rPr>
              <a:t> </a:t>
            </a:r>
            <a:r>
              <a:rPr lang="fr" sz="2000" dirty="0" err="1">
                <a:sym typeface="Fjalla One"/>
              </a:rPr>
              <a:t>nueva</a:t>
            </a:r>
            <a:r>
              <a:rPr lang="fr" sz="2000" dirty="0">
                <a:sym typeface="Fjalla One"/>
              </a:rPr>
              <a:t> parte de </a:t>
            </a:r>
            <a:r>
              <a:rPr lang="fr" sz="2000" dirty="0" err="1">
                <a:sym typeface="Fjalla One"/>
              </a:rPr>
              <a:t>nuestro</a:t>
            </a:r>
            <a:r>
              <a:rPr lang="fr" sz="2000" dirty="0">
                <a:sym typeface="Fjalla One"/>
              </a:rPr>
              <a:t> </a:t>
            </a:r>
            <a:r>
              <a:rPr lang="fr" sz="2000" dirty="0" err="1">
                <a:sym typeface="Fjalla One"/>
              </a:rPr>
              <a:t>código</a:t>
            </a:r>
            <a:r>
              <a:rPr lang="fr" sz="2000" dirty="0">
                <a:sym typeface="Fjalla One"/>
              </a:rPr>
              <a:t> </a:t>
            </a:r>
            <a:r>
              <a:rPr lang="fr" sz="2000" dirty="0" err="1">
                <a:sym typeface="Fjalla One"/>
              </a:rPr>
              <a:t>esté</a:t>
            </a:r>
            <a:r>
              <a:rPr lang="fr" sz="2000" dirty="0">
                <a:sym typeface="Fjalla One"/>
              </a:rPr>
              <a:t> lista.</a:t>
            </a:r>
            <a:endParaRPr lang="fr" sz="2000" dirty="0"/>
          </a:p>
          <a:p>
            <a:pPr marL="285750" indent="-285750">
              <a:buChar char="•"/>
            </a:pPr>
            <a:r>
              <a:rPr lang="fr" sz="2000" dirty="0" err="1"/>
              <a:t>Cuándo</a:t>
            </a:r>
            <a:r>
              <a:rPr lang="fr" sz="2000" dirty="0"/>
              <a:t> </a:t>
            </a:r>
            <a:r>
              <a:rPr lang="fr" sz="2000" dirty="0" err="1"/>
              <a:t>necesites</a:t>
            </a:r>
            <a:r>
              <a:rPr lang="fr" sz="2000" dirty="0"/>
              <a:t> </a:t>
            </a:r>
            <a:r>
              <a:rPr lang="fr" sz="2000" dirty="0" err="1"/>
              <a:t>ayuda</a:t>
            </a:r>
            <a:r>
              <a:rPr lang="fr" sz="2000" dirty="0"/>
              <a:t>, o </a:t>
            </a:r>
            <a:r>
              <a:rPr lang="fr" sz="2000" dirty="0" err="1"/>
              <a:t>crees</a:t>
            </a:r>
            <a:r>
              <a:rPr lang="fr" sz="2000" dirty="0"/>
              <a:t> que la </a:t>
            </a:r>
            <a:r>
              <a:rPr lang="fr" sz="2000" dirty="0" err="1"/>
              <a:t>branch</a:t>
            </a:r>
            <a:r>
              <a:rPr lang="fr" sz="2000" dirty="0"/>
              <a:t> </a:t>
            </a:r>
            <a:r>
              <a:rPr lang="fr" sz="2000" dirty="0" err="1"/>
              <a:t>está</a:t>
            </a:r>
            <a:r>
              <a:rPr lang="fr" sz="2000" dirty="0"/>
              <a:t> lista para </a:t>
            </a:r>
            <a:r>
              <a:rPr lang="fr" sz="2000" dirty="0" err="1"/>
              <a:t>hacer</a:t>
            </a:r>
            <a:r>
              <a:rPr lang="fr" sz="2000" dirty="0"/>
              <a:t> merge, </a:t>
            </a:r>
            <a:r>
              <a:rPr lang="fr" sz="2000" dirty="0" err="1"/>
              <a:t>siempre</a:t>
            </a:r>
            <a:r>
              <a:rPr lang="fr" sz="2000" dirty="0"/>
              <a:t> se </a:t>
            </a:r>
            <a:r>
              <a:rPr lang="fr" sz="2000" dirty="0" err="1"/>
              <a:t>hace</a:t>
            </a:r>
            <a:r>
              <a:rPr lang="fr" sz="2000" dirty="0"/>
              <a:t> un pull </a:t>
            </a:r>
            <a:r>
              <a:rPr lang="fr" sz="2000" dirty="0" err="1"/>
              <a:t>request</a:t>
            </a:r>
          </a:p>
          <a:p>
            <a:pPr marL="285750" indent="-285750">
              <a:buChar char="•"/>
            </a:pPr>
            <a:r>
              <a:rPr lang="fr" sz="2000" dirty="0" err="1">
                <a:sym typeface="Fjalla One"/>
              </a:rPr>
              <a:t>Después</a:t>
            </a:r>
            <a:r>
              <a:rPr lang="fr" sz="2000" dirty="0">
                <a:sym typeface="Fjalla One"/>
              </a:rPr>
              <a:t> de que </a:t>
            </a:r>
            <a:r>
              <a:rPr lang="fr" sz="2000" dirty="0" err="1">
                <a:sym typeface="Fjalla One"/>
              </a:rPr>
              <a:t>alguien</a:t>
            </a:r>
            <a:r>
              <a:rPr lang="fr" sz="2000" dirty="0">
                <a:sym typeface="Fjalla One"/>
              </a:rPr>
              <a:t> </a:t>
            </a:r>
            <a:r>
              <a:rPr lang="fr" sz="2000" dirty="0" err="1">
                <a:sym typeface="Fjalla One"/>
              </a:rPr>
              <a:t>más</a:t>
            </a:r>
            <a:r>
              <a:rPr lang="fr" sz="2000" dirty="0">
                <a:sym typeface="Fjalla One"/>
              </a:rPr>
              <a:t> </a:t>
            </a:r>
            <a:r>
              <a:rPr lang="fr" sz="2000" dirty="0" err="1">
                <a:sym typeface="Fjalla One"/>
              </a:rPr>
              <a:t>revise</a:t>
            </a:r>
            <a:r>
              <a:rPr lang="fr" sz="2000" dirty="0">
                <a:sym typeface="Fjalla One"/>
              </a:rPr>
              <a:t> el </a:t>
            </a:r>
            <a:r>
              <a:rPr lang="fr" sz="2000" dirty="0" err="1">
                <a:sym typeface="Fjalla One"/>
              </a:rPr>
              <a:t>estado</a:t>
            </a:r>
            <a:r>
              <a:rPr lang="fr" sz="2000" dirty="0">
                <a:sym typeface="Fjalla One"/>
              </a:rPr>
              <a:t> de tu </a:t>
            </a:r>
            <a:r>
              <a:rPr lang="fr" sz="2000" dirty="0" err="1">
                <a:sym typeface="Fjalla One"/>
              </a:rPr>
              <a:t>nueva</a:t>
            </a:r>
            <a:r>
              <a:rPr lang="fr" sz="2000" dirty="0">
                <a:sym typeface="Fjalla One"/>
              </a:rPr>
              <a:t> </a:t>
            </a:r>
            <a:r>
              <a:rPr lang="fr" sz="2000" dirty="0" err="1">
                <a:sym typeface="Fjalla One"/>
              </a:rPr>
              <a:t>implementación</a:t>
            </a:r>
            <a:r>
              <a:rPr lang="fr" sz="2000" dirty="0">
                <a:sym typeface="Fjalla One"/>
              </a:rPr>
              <a:t>, </a:t>
            </a:r>
            <a:r>
              <a:rPr lang="fr" sz="2000" dirty="0" err="1">
                <a:sym typeface="Fjalla One"/>
              </a:rPr>
              <a:t>puedes</a:t>
            </a:r>
            <a:r>
              <a:rPr lang="fr" sz="2000" dirty="0">
                <a:sym typeface="Fjalla One"/>
              </a:rPr>
              <a:t> </a:t>
            </a:r>
            <a:r>
              <a:rPr lang="fr" sz="2000" dirty="0" err="1">
                <a:sym typeface="Fjalla One"/>
              </a:rPr>
              <a:t>hacer</a:t>
            </a:r>
            <a:r>
              <a:rPr lang="fr" sz="2000" dirty="0">
                <a:sym typeface="Fjalla One"/>
              </a:rPr>
              <a:t> merge </a:t>
            </a:r>
            <a:r>
              <a:rPr lang="fr" sz="2000" dirty="0" err="1">
                <a:sym typeface="Fjalla One"/>
              </a:rPr>
              <a:t>hacia</a:t>
            </a:r>
            <a:r>
              <a:rPr lang="fr" sz="2000" dirty="0">
                <a:sym typeface="Fjalla One"/>
              </a:rPr>
              <a:t> master</a:t>
            </a:r>
            <a:endParaRPr lang="fr" sz="2000" dirty="0"/>
          </a:p>
          <a:p>
            <a:pPr marL="285750" indent="-285750">
              <a:buChar char="•"/>
            </a:pPr>
            <a:r>
              <a:rPr lang="fr" sz="2000" dirty="0"/>
              <a:t>Los </a:t>
            </a:r>
            <a:r>
              <a:rPr lang="fr" sz="2000" dirty="0" err="1"/>
              <a:t>cambios</a:t>
            </a:r>
            <a:r>
              <a:rPr lang="fr" sz="2000" dirty="0"/>
              <a:t> </a:t>
            </a:r>
            <a:r>
              <a:rPr lang="fr" sz="2000" dirty="0" err="1"/>
              <a:t>están</a:t>
            </a:r>
            <a:r>
              <a:rPr lang="fr" sz="2000" dirty="0"/>
              <a:t> en master, se </a:t>
            </a:r>
            <a:r>
              <a:rPr lang="fr" sz="2000" dirty="0" err="1"/>
              <a:t>hace</a:t>
            </a:r>
            <a:r>
              <a:rPr lang="fr" sz="2000" dirty="0"/>
              <a:t> un </a:t>
            </a:r>
            <a:r>
              <a:rPr lang="fr" sz="2000" dirty="0" err="1"/>
              <a:t>deploy</a:t>
            </a:r>
            <a:r>
              <a:rPr lang="fr" sz="2000" dirty="0"/>
              <a:t> </a:t>
            </a:r>
            <a:r>
              <a:rPr lang="fr" sz="2000" dirty="0" err="1"/>
              <a:t>automático</a:t>
            </a:r>
            <a:r>
              <a:rPr lang="fr" sz="2000" dirty="0"/>
              <a:t>.</a:t>
            </a:r>
          </a:p>
          <a:p>
            <a:endParaRPr lang="fr" sz="2000" dirty="0"/>
          </a:p>
          <a:p>
            <a:endParaRPr lang="fr" sz="2000" dirty="0"/>
          </a:p>
        </p:txBody>
      </p:sp>
    </p:spTree>
    <p:extLst>
      <p:ext uri="{BB962C8B-B14F-4D97-AF65-F5344CB8AC3E}">
        <p14:creationId xmlns:p14="http://schemas.microsoft.com/office/powerpoint/2010/main" val="204426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dirty="0"/>
              <a:t>Pull </a:t>
            </a:r>
            <a:r>
              <a:rPr lang="fr" dirty="0" err="1"/>
              <a:t>request</a:t>
            </a:r>
            <a:endParaRPr lang="fr"/>
          </a:p>
        </p:txBody>
      </p:sp>
      <p:sp>
        <p:nvSpPr>
          <p:cNvPr id="520" name="Google Shape;520;p50"/>
          <p:cNvSpPr txBox="1"/>
          <p:nvPr/>
        </p:nvSpPr>
        <p:spPr>
          <a:xfrm>
            <a:off x="720003" y="1683075"/>
            <a:ext cx="7706574" cy="323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" sz="2000" dirty="0"/>
              <a:t>En su forma </a:t>
            </a:r>
            <a:r>
              <a:rPr lang="fr" sz="2000" dirty="0" err="1"/>
              <a:t>más</a:t>
            </a:r>
            <a:r>
              <a:rPr lang="fr" sz="2000" dirty="0"/>
              <a:t> </a:t>
            </a:r>
            <a:r>
              <a:rPr lang="fr" sz="2000" dirty="0" err="1"/>
              <a:t>sencilla</a:t>
            </a:r>
            <a:r>
              <a:rPr lang="fr" sz="2000" dirty="0"/>
              <a:t>, las </a:t>
            </a:r>
            <a:r>
              <a:rPr lang="fr" sz="2000" dirty="0" err="1"/>
              <a:t>solicitudes</a:t>
            </a:r>
            <a:r>
              <a:rPr lang="fr" sz="2000" dirty="0"/>
              <a:t> de </a:t>
            </a:r>
            <a:r>
              <a:rPr lang="fr" sz="2000" dirty="0" err="1"/>
              <a:t>incorporación</a:t>
            </a:r>
            <a:r>
              <a:rPr lang="fr" sz="2000" dirty="0"/>
              <a:t> de </a:t>
            </a:r>
            <a:r>
              <a:rPr lang="fr" sz="2000" dirty="0" err="1"/>
              <a:t>cambios</a:t>
            </a:r>
            <a:r>
              <a:rPr lang="fr" sz="2000" dirty="0"/>
              <a:t> son un </a:t>
            </a:r>
            <a:r>
              <a:rPr lang="fr" sz="2000" dirty="0" err="1"/>
              <a:t>mecanismo</a:t>
            </a:r>
            <a:r>
              <a:rPr lang="fr" sz="2000" dirty="0"/>
              <a:t> para que los </a:t>
            </a:r>
            <a:r>
              <a:rPr lang="fr" sz="2000" dirty="0" err="1"/>
              <a:t>desarrolladores</a:t>
            </a:r>
            <a:r>
              <a:rPr lang="fr" sz="2000" dirty="0"/>
              <a:t> </a:t>
            </a:r>
            <a:r>
              <a:rPr lang="fr" sz="2000" dirty="0" err="1"/>
              <a:t>notifiquen</a:t>
            </a:r>
            <a:r>
              <a:rPr lang="fr" sz="2000" dirty="0"/>
              <a:t> a los </a:t>
            </a:r>
            <a:r>
              <a:rPr lang="fr" sz="2000" dirty="0" err="1"/>
              <a:t>miembros</a:t>
            </a:r>
            <a:r>
              <a:rPr lang="fr" sz="2000" dirty="0"/>
              <a:t> de su </a:t>
            </a:r>
            <a:r>
              <a:rPr lang="fr" sz="2000" dirty="0" err="1"/>
              <a:t>equipo</a:t>
            </a:r>
            <a:r>
              <a:rPr lang="fr" sz="2000" dirty="0"/>
              <a:t> que han </a:t>
            </a:r>
            <a:r>
              <a:rPr lang="fr" sz="2000" dirty="0" err="1"/>
              <a:t>terminado</a:t>
            </a:r>
            <a:r>
              <a:rPr lang="fr" sz="2000" dirty="0"/>
              <a:t> </a:t>
            </a:r>
            <a:r>
              <a:rPr lang="fr" sz="2000" dirty="0" err="1"/>
              <a:t>una</a:t>
            </a:r>
            <a:r>
              <a:rPr lang="fr" sz="2000" dirty="0"/>
              <a:t> </a:t>
            </a:r>
            <a:r>
              <a:rPr lang="fr" sz="2000" dirty="0" err="1"/>
              <a:t>función</a:t>
            </a:r>
            <a:r>
              <a:rPr lang="fr" sz="2000" dirty="0"/>
              <a:t>. Una </a:t>
            </a:r>
            <a:r>
              <a:rPr lang="fr" sz="2000" dirty="0" err="1"/>
              <a:t>vez</a:t>
            </a:r>
            <a:r>
              <a:rPr lang="fr" sz="2000" dirty="0"/>
              <a:t> la rama de </a:t>
            </a:r>
            <a:r>
              <a:rPr lang="fr" sz="2000" dirty="0" err="1"/>
              <a:t>función</a:t>
            </a:r>
            <a:r>
              <a:rPr lang="fr" sz="2000" dirty="0"/>
              <a:t> </a:t>
            </a:r>
            <a:r>
              <a:rPr lang="fr" sz="2000" dirty="0" err="1"/>
              <a:t>está</a:t>
            </a:r>
            <a:r>
              <a:rPr lang="fr" sz="2000" dirty="0"/>
              <a:t> lista, el </a:t>
            </a:r>
            <a:r>
              <a:rPr lang="fr" sz="2000" dirty="0" err="1"/>
              <a:t>desarrollador</a:t>
            </a:r>
            <a:r>
              <a:rPr lang="fr" sz="2000" dirty="0"/>
              <a:t> </a:t>
            </a:r>
            <a:r>
              <a:rPr lang="fr" sz="2000" dirty="0" err="1"/>
              <a:t>realiza</a:t>
            </a:r>
            <a:r>
              <a:rPr lang="fr" sz="2000" dirty="0"/>
              <a:t> la </a:t>
            </a:r>
            <a:r>
              <a:rPr lang="fr" sz="2000" dirty="0" err="1"/>
              <a:t>solicitud</a:t>
            </a:r>
            <a:r>
              <a:rPr lang="fr" sz="2000" dirty="0"/>
              <a:t> de </a:t>
            </a:r>
            <a:r>
              <a:rPr lang="fr" sz="2000" dirty="0" err="1"/>
              <a:t>incorporación</a:t>
            </a:r>
            <a:r>
              <a:rPr lang="fr" sz="2000" dirty="0"/>
              <a:t> de </a:t>
            </a:r>
            <a:r>
              <a:rPr lang="fr" sz="2000" dirty="0" err="1"/>
              <a:t>cambios</a:t>
            </a:r>
            <a:r>
              <a:rPr lang="fr" sz="2000" dirty="0"/>
              <a:t> </a:t>
            </a:r>
            <a:r>
              <a:rPr lang="fr" sz="2000" dirty="0" err="1"/>
              <a:t>mediante</a:t>
            </a:r>
            <a:r>
              <a:rPr lang="fr" sz="2000" dirty="0"/>
              <a:t> su </a:t>
            </a:r>
            <a:r>
              <a:rPr lang="fr" sz="2000" dirty="0" err="1"/>
              <a:t>cuenta</a:t>
            </a:r>
            <a:r>
              <a:rPr lang="fr" sz="2000" dirty="0"/>
              <a:t> de Git. </a:t>
            </a:r>
            <a:r>
              <a:rPr lang="fr" sz="2000" dirty="0" err="1"/>
              <a:t>Así</a:t>
            </a:r>
            <a:r>
              <a:rPr lang="fr" sz="2000" dirty="0"/>
              <a:t>, </a:t>
            </a:r>
            <a:r>
              <a:rPr lang="fr" sz="2000" dirty="0" err="1"/>
              <a:t>todas</a:t>
            </a:r>
            <a:r>
              <a:rPr lang="fr" sz="2000" dirty="0"/>
              <a:t> las </a:t>
            </a:r>
            <a:r>
              <a:rPr lang="fr" sz="2000" dirty="0" err="1"/>
              <a:t>personas</a:t>
            </a:r>
            <a:r>
              <a:rPr lang="fr" sz="2000" dirty="0"/>
              <a:t> </a:t>
            </a:r>
            <a:r>
              <a:rPr lang="fr" sz="2000" dirty="0" err="1"/>
              <a:t>involucradas</a:t>
            </a:r>
            <a:r>
              <a:rPr lang="fr" sz="2000" dirty="0"/>
              <a:t> </a:t>
            </a:r>
            <a:r>
              <a:rPr lang="fr" sz="2000" dirty="0" err="1"/>
              <a:t>saben</a:t>
            </a:r>
            <a:r>
              <a:rPr lang="fr" sz="2000" dirty="0"/>
              <a:t> que deben </a:t>
            </a:r>
            <a:r>
              <a:rPr lang="fr" sz="2000" dirty="0" err="1"/>
              <a:t>revisar</a:t>
            </a:r>
            <a:r>
              <a:rPr lang="fr" sz="2000" dirty="0"/>
              <a:t> el </a:t>
            </a:r>
            <a:r>
              <a:rPr lang="fr" sz="2000" dirty="0" err="1"/>
              <a:t>código</a:t>
            </a:r>
            <a:r>
              <a:rPr lang="fr" sz="2000" dirty="0"/>
              <a:t> y </a:t>
            </a:r>
            <a:r>
              <a:rPr lang="fr" sz="2000" dirty="0" err="1"/>
              <a:t>fusionarlo</a:t>
            </a:r>
            <a:r>
              <a:rPr lang="fr" sz="2000" dirty="0"/>
              <a:t> con la rama main.</a:t>
            </a:r>
            <a:endParaRPr lang="es-ES" dirty="0"/>
          </a:p>
          <a:p>
            <a:endParaRPr lang="fr" sz="2000" dirty="0"/>
          </a:p>
          <a:p>
            <a:endParaRPr lang="fr" sz="2000" dirty="0"/>
          </a:p>
          <a:p>
            <a:endParaRPr lang="fr" sz="2000" dirty="0"/>
          </a:p>
          <a:p>
            <a:endParaRPr lang="fr" sz="2000" dirty="0"/>
          </a:p>
        </p:txBody>
      </p:sp>
    </p:spTree>
    <p:extLst>
      <p:ext uri="{BB962C8B-B14F-4D97-AF65-F5344CB8AC3E}">
        <p14:creationId xmlns:p14="http://schemas.microsoft.com/office/powerpoint/2010/main" val="2403239031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roject Proposal by Slidesgo">
  <a:themeElements>
    <a:clrScheme name="Simple Light">
      <a:dk1>
        <a:srgbClr val="191919"/>
      </a:dk1>
      <a:lt1>
        <a:srgbClr val="FFFFFF"/>
      </a:lt1>
      <a:dk2>
        <a:srgbClr val="EEEEEE"/>
      </a:dk2>
      <a:lt2>
        <a:srgbClr val="595959"/>
      </a:lt2>
      <a:accent1>
        <a:srgbClr val="33333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(16:9)</PresentationFormat>
  <Slides>13</Slides>
  <Notes>13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Minimalist Grayscale Project Proposal by Slidesgo</vt:lpstr>
      <vt:lpstr>Estrategias de Branch</vt:lpstr>
      <vt:lpstr>Git Flow</vt:lpstr>
      <vt:lpstr>Git Flow</vt:lpstr>
      <vt:lpstr>Git Flow</vt:lpstr>
      <vt:lpstr>GitHub Flow</vt:lpstr>
      <vt:lpstr>Github Flow</vt:lpstr>
      <vt:lpstr>Github Flow</vt:lpstr>
      <vt:lpstr>GitHub Flow</vt:lpstr>
      <vt:lpstr>Pull request</vt:lpstr>
      <vt:lpstr>Pull request</vt:lpstr>
      <vt:lpstr>Merge &amp; Rebase</vt:lpstr>
      <vt:lpstr>Merge</vt:lpstr>
      <vt:lpstr>Rebase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 DE PROJET MINIMALISTE EN NIVEAUX DE GRIS</dc:title>
  <cp:revision>143</cp:revision>
  <dcterms:modified xsi:type="dcterms:W3CDTF">2022-07-22T21:43:56Z</dcterms:modified>
</cp:coreProperties>
</file>