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59" r:id="rId7"/>
    <p:sldId id="260" r:id="rId8"/>
    <p:sldId id="261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8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D427-75E2-4B45-A8AF-DF4EC7D5D4CC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036E-1356-4067-816F-3490C242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Terminology, Formatting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15179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– Think Before You Type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important than:</a:t>
            </a:r>
          </a:p>
          <a:p>
            <a:pPr lvl="1"/>
            <a:r>
              <a:rPr lang="en-US" dirty="0"/>
              <a:t>Formulas</a:t>
            </a:r>
          </a:p>
          <a:p>
            <a:pPr lvl="1"/>
            <a:r>
              <a:rPr lang="en-US" dirty="0"/>
              <a:t>Which program you use</a:t>
            </a:r>
          </a:p>
          <a:p>
            <a:pPr lvl="1"/>
            <a:r>
              <a:rPr lang="en-US" dirty="0"/>
              <a:t>Fancy formatting</a:t>
            </a:r>
          </a:p>
          <a:p>
            <a:r>
              <a:rPr lang="en-US" dirty="0"/>
              <a:t>Please, please, please, take the time to do this, even in a hectic situation.</a:t>
            </a:r>
          </a:p>
        </p:txBody>
      </p:sp>
    </p:spTree>
    <p:extLst>
      <p:ext uri="{BB962C8B-B14F-4D97-AF65-F5344CB8AC3E}">
        <p14:creationId xmlns:p14="http://schemas.microsoft.com/office/powerpoint/2010/main" val="215503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– Four Rules to Keep Tables Simple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observation</a:t>
            </a:r>
          </a:p>
          <a:p>
            <a:r>
              <a:rPr lang="en-US" dirty="0"/>
              <a:t>All rows in table contain the same type of observation</a:t>
            </a:r>
          </a:p>
          <a:p>
            <a:r>
              <a:rPr lang="en-US" dirty="0"/>
              <a:t>Each cell only contains one piece of information</a:t>
            </a:r>
          </a:p>
          <a:p>
            <a:r>
              <a:rPr lang="en-US" dirty="0"/>
              <a:t>No duplicative columns (i.e. Date of First Contact, Date of Second Contact)</a:t>
            </a:r>
          </a:p>
          <a:p>
            <a:r>
              <a:rPr lang="en-US" dirty="0"/>
              <a:t>But what if you think you need duplicative columns?</a:t>
            </a:r>
          </a:p>
        </p:txBody>
      </p:sp>
    </p:spTree>
    <p:extLst>
      <p:ext uri="{BB962C8B-B14F-4D97-AF65-F5344CB8AC3E}">
        <p14:creationId xmlns:p14="http://schemas.microsoft.com/office/powerpoint/2010/main" val="267136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– When to Make a New Table for a New Information Type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21493" y="2323061"/>
            <a:ext cx="3763489" cy="1193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a Victim Have More Than One? (i.e. more than one hospital form, more than one NOK phone number, more than one date of birth)</a:t>
            </a:r>
          </a:p>
        </p:txBody>
      </p:sp>
      <p:sp>
        <p:nvSpPr>
          <p:cNvPr id="6" name="Down Arrow 5"/>
          <p:cNvSpPr/>
          <p:nvPr/>
        </p:nvSpPr>
        <p:spPr>
          <a:xfrm rot="2081282">
            <a:off x="4336756" y="3529153"/>
            <a:ext cx="775125" cy="1349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</a:t>
            </a:r>
          </a:p>
          <a:p>
            <a:pPr algn="ctr"/>
            <a:r>
              <a:rPr lang="en-US" dirty="0"/>
              <a:t>s</a:t>
            </a:r>
          </a:p>
        </p:txBody>
      </p:sp>
      <p:sp>
        <p:nvSpPr>
          <p:cNvPr id="7" name="Down Arrow 6"/>
          <p:cNvSpPr/>
          <p:nvPr/>
        </p:nvSpPr>
        <p:spPr>
          <a:xfrm rot="19447084">
            <a:off x="6600552" y="3530686"/>
            <a:ext cx="775125" cy="1349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04579" y="4976675"/>
            <a:ext cx="221916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new 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88173" y="4979741"/>
            <a:ext cx="221916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new column(s) in the main table or make a new table</a:t>
            </a:r>
          </a:p>
        </p:txBody>
      </p:sp>
    </p:spTree>
    <p:extLst>
      <p:ext uri="{BB962C8B-B14F-4D97-AF65-F5344CB8AC3E}">
        <p14:creationId xmlns:p14="http://schemas.microsoft.com/office/powerpoint/2010/main" val="364634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– Keys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If you have multiple tables, you must link them using unique ID numbers</a:t>
            </a:r>
          </a:p>
          <a:p>
            <a:r>
              <a:rPr lang="en-US" dirty="0"/>
              <a:t>Even if you have one table, having an ID number is a good idea</a:t>
            </a:r>
          </a:p>
        </p:txBody>
      </p:sp>
    </p:spTree>
    <p:extLst>
      <p:ext uri="{BB962C8B-B14F-4D97-AF65-F5344CB8AC3E}">
        <p14:creationId xmlns:p14="http://schemas.microsoft.com/office/powerpoint/2010/main" val="18563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235272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Non-Tabular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  <a:p>
            <a:r>
              <a:rPr lang="en-US" dirty="0"/>
              <a:t>HTML/XML</a:t>
            </a:r>
          </a:p>
          <a:p>
            <a:r>
              <a:rPr lang="en-US" dirty="0"/>
              <a:t>Raw text</a:t>
            </a:r>
          </a:p>
        </p:txBody>
      </p:sp>
    </p:spTree>
    <p:extLst>
      <p:ext uri="{BB962C8B-B14F-4D97-AF65-F5344CB8AC3E}">
        <p14:creationId xmlns:p14="http://schemas.microsoft.com/office/powerpoint/2010/main" val="173969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2659" y="365125"/>
            <a:ext cx="6096000" cy="6285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"colors": [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"color": "black",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"category": "hue",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"type": "primary",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"code":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"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rgba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[255,255,255,1],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"hex": "#000"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"color": "white",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"category": "value",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"code":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"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rgba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[0,0,0,1],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"hex": "#FFF"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50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9" y="247206"/>
            <a:ext cx="6744641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2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136C6A6E759429FBEC1CA396DC4C2" ma:contentTypeVersion="0" ma:contentTypeDescription="Create a new document." ma:contentTypeScope="" ma:versionID="cad1dd21dbe938d69578e0da28462c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076EE6-2E87-4625-A730-181DC5A878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D0861F-50A3-4321-B371-A43CA7EAA7D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F1637A-0CB9-473E-9622-872165A59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313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Terminology, Formatting and Best Practices</vt:lpstr>
      <vt:lpstr>Plan – Think Before You Type</vt:lpstr>
      <vt:lpstr>Plan – Four Rules to Keep Tables Simple</vt:lpstr>
      <vt:lpstr>Plan – When to Make a New Table for a New Information Type </vt:lpstr>
      <vt:lpstr>Plan – Keys</vt:lpstr>
      <vt:lpstr>Tabular Data Formats</vt:lpstr>
      <vt:lpstr>Non-Tabular Data Formats</vt:lpstr>
      <vt:lpstr>JSON</vt:lpstr>
      <vt:lpstr>XML</vt:lpstr>
    </vt:vector>
  </TitlesOfParts>
  <Company>Federal Bureau of Investigation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Rules for Clean Data</dc:title>
  <dc:creator>Matthew Barr</dc:creator>
  <cp:lastModifiedBy>Barr, Matthew W. (WF) (FBI)</cp:lastModifiedBy>
  <cp:revision>5</cp:revision>
  <dcterms:created xsi:type="dcterms:W3CDTF">2019-06-21T17:31:44Z</dcterms:created>
  <dcterms:modified xsi:type="dcterms:W3CDTF">2020-09-15T19:33:26Z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0x0101006BF136C6A6E759429FBEC1CA396DC4C2</vt:lpwstr>
  </property>
</Properties>
</file>