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8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5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D427-75E2-4B45-A8AF-DF4EC7D5D4C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for Clean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9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9" y="247206"/>
            <a:ext cx="6744641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2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Think Before You Type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important than:</a:t>
            </a:r>
          </a:p>
          <a:p>
            <a:pPr lvl="1"/>
            <a:r>
              <a:rPr lang="en-US" dirty="0" smtClean="0"/>
              <a:t>Formulas</a:t>
            </a:r>
          </a:p>
          <a:p>
            <a:pPr lvl="1"/>
            <a:r>
              <a:rPr lang="en-US" dirty="0" smtClean="0"/>
              <a:t>Which program you use</a:t>
            </a:r>
          </a:p>
          <a:p>
            <a:pPr lvl="1"/>
            <a:r>
              <a:rPr lang="en-US" dirty="0" smtClean="0"/>
              <a:t>Fancy formatting</a:t>
            </a:r>
          </a:p>
          <a:p>
            <a:r>
              <a:rPr lang="en-US" dirty="0" smtClean="0"/>
              <a:t>Please, please, please, take the time to do this, even in a hectic situation.</a:t>
            </a:r>
          </a:p>
        </p:txBody>
      </p:sp>
    </p:spTree>
    <p:extLst>
      <p:ext uri="{BB962C8B-B14F-4D97-AF65-F5344CB8AC3E}">
        <p14:creationId xmlns:p14="http://schemas.microsoft.com/office/powerpoint/2010/main" val="21550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Rows and Columns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– An observation or thing. Often a single record or a single form.</a:t>
            </a:r>
          </a:p>
          <a:p>
            <a:r>
              <a:rPr lang="en-US" dirty="0" smtClean="0"/>
              <a:t>Column – A </a:t>
            </a:r>
            <a:r>
              <a:rPr lang="en-US" smtClean="0"/>
              <a:t>specific type of </a:t>
            </a:r>
            <a:r>
              <a:rPr lang="en-US" dirty="0" smtClean="0"/>
              <a:t>information on/about a row. A field on a form.</a:t>
            </a:r>
          </a:p>
          <a:p>
            <a:r>
              <a:rPr lang="en-US" dirty="0" smtClean="0"/>
              <a:t>Rows and columns together make a table</a:t>
            </a:r>
          </a:p>
        </p:txBody>
      </p:sp>
    </p:spTree>
    <p:extLst>
      <p:ext uri="{BB962C8B-B14F-4D97-AF65-F5344CB8AC3E}">
        <p14:creationId xmlns:p14="http://schemas.microsoft.com/office/powerpoint/2010/main" val="38941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Four Rules to </a:t>
            </a:r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T</a:t>
            </a:r>
            <a:r>
              <a:rPr lang="en-US" dirty="0" smtClean="0"/>
              <a:t>ables Simple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row per observation</a:t>
            </a:r>
          </a:p>
          <a:p>
            <a:r>
              <a:rPr lang="en-US" dirty="0" smtClean="0"/>
              <a:t>All rows in table contain the same type of observation</a:t>
            </a:r>
          </a:p>
          <a:p>
            <a:r>
              <a:rPr lang="en-US" dirty="0" smtClean="0"/>
              <a:t>Each cell only contains one piece of information</a:t>
            </a:r>
          </a:p>
          <a:p>
            <a:r>
              <a:rPr lang="en-US" dirty="0"/>
              <a:t>No duplicative columns (i.e. Date of First Contact, Date of Second Contact)</a:t>
            </a:r>
          </a:p>
          <a:p>
            <a:r>
              <a:rPr lang="en-US" dirty="0" smtClean="0"/>
              <a:t>But what if you think you need duplicative columns?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– When to Make a New Table for a New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T</a:t>
            </a:r>
            <a:r>
              <a:rPr lang="en-US" dirty="0" smtClean="0"/>
              <a:t>ype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21493" y="2323061"/>
            <a:ext cx="3763489" cy="1193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a Victim Have More Than One? (i.e. more than one hospital form, more than one NOK phone number, more than one date of birth)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2081282">
            <a:off x="4336756" y="3529153"/>
            <a:ext cx="775125" cy="1349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</a:t>
            </a:r>
          </a:p>
          <a:p>
            <a:pPr algn="ctr"/>
            <a:r>
              <a:rPr lang="en-US" dirty="0"/>
              <a:t>s</a:t>
            </a:r>
          </a:p>
        </p:txBody>
      </p:sp>
      <p:sp>
        <p:nvSpPr>
          <p:cNvPr id="7" name="Down Arrow 6"/>
          <p:cNvSpPr/>
          <p:nvPr/>
        </p:nvSpPr>
        <p:spPr>
          <a:xfrm rot="19447084">
            <a:off x="6600552" y="3530686"/>
            <a:ext cx="775125" cy="1349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/>
              <a:t>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04579" y="4976675"/>
            <a:ext cx="221916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new table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88173" y="4979741"/>
            <a:ext cx="221916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new column(s) in the main table or make a new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Keys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 smtClean="0"/>
              <a:t>If you have multiple tables, you must link them using unique ID numbers</a:t>
            </a:r>
          </a:p>
          <a:p>
            <a:r>
              <a:rPr lang="en-US" dirty="0" smtClean="0"/>
              <a:t>Even if you have one table, having an ID number is a good idea</a:t>
            </a:r>
          </a:p>
        </p:txBody>
      </p:sp>
    </p:spTree>
    <p:extLst>
      <p:ext uri="{BB962C8B-B14F-4D97-AF65-F5344CB8AC3E}">
        <p14:creationId xmlns:p14="http://schemas.microsoft.com/office/powerpoint/2010/main" val="18563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2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Non-Tabular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</a:p>
          <a:p>
            <a:r>
              <a:rPr lang="en-US" dirty="0" smtClean="0"/>
              <a:t>HTML/XML</a:t>
            </a:r>
          </a:p>
          <a:p>
            <a:r>
              <a:rPr lang="en-US" dirty="0" smtClean="0"/>
              <a:t>Raw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2659" y="365125"/>
            <a:ext cx="6096000" cy="6285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"colors": 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"color": "black",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"category": "hue",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"type": "primary",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"code":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"</a:t>
            </a:r>
            <a:r>
              <a:rPr lang="en-US" sz="1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rgba</a:t>
            </a: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[255,255,255,1],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"hex": "#000"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"color": "white",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"category": "value",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"code":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"</a:t>
            </a:r>
            <a:r>
              <a:rPr lang="en-US" sz="1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rgba</a:t>
            </a: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[0,0,0,1],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"hex": "#FFF"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0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136C6A6E759429FBEC1CA396DC4C2" ma:contentTypeVersion="0" ma:contentTypeDescription="Create a new document." ma:contentTypeScope="" ma:versionID="cad1dd21dbe938d69578e0da28462c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076EE6-2E87-4625-A730-181DC5A87868}"/>
</file>

<file path=customXml/itemProps2.xml><?xml version="1.0" encoding="utf-8"?>
<ds:datastoreItem xmlns:ds="http://schemas.openxmlformats.org/officeDocument/2006/customXml" ds:itemID="{07F1637A-0CB9-473E-9622-872165A59CC1}"/>
</file>

<file path=customXml/itemProps3.xml><?xml version="1.0" encoding="utf-8"?>
<ds:datastoreItem xmlns:ds="http://schemas.openxmlformats.org/officeDocument/2006/customXml" ds:itemID="{F5D0861F-50A3-4321-B371-A43CA7EAA7D3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Basic Rules for Clean Data</vt:lpstr>
      <vt:lpstr>Plan – Think Before You Type</vt:lpstr>
      <vt:lpstr>Plan – Rows and Columns</vt:lpstr>
      <vt:lpstr>Plan – Four Rules to Keep Tables Simple</vt:lpstr>
      <vt:lpstr>Plan – When to Make a New Table for a New Information Type </vt:lpstr>
      <vt:lpstr>Plan – Keys</vt:lpstr>
      <vt:lpstr>Tabular Data Formats</vt:lpstr>
      <vt:lpstr>Non-Tabular Data Formats</vt:lpstr>
      <vt:lpstr>JSON</vt:lpstr>
      <vt:lpstr>XML</vt:lpstr>
    </vt:vector>
  </TitlesOfParts>
  <Company>Federal Bureau of Investigation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Rules for Clean Data</dc:title>
  <dc:creator>Matthew Barr</dc:creator>
  <cp:lastModifiedBy>Barr, Matthew W. (WF) (FBI)</cp:lastModifiedBy>
  <cp:revision>3</cp:revision>
  <dcterms:created xsi:type="dcterms:W3CDTF">2019-06-21T17:31:44Z</dcterms:created>
  <dcterms:modified xsi:type="dcterms:W3CDTF">2019-07-01T19:11:37Z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0x0101006BF136C6A6E759429FBEC1CA396DC4C2</vt:lpwstr>
  </property>
</Properties>
</file>