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22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4FA"/>
    <a:srgbClr val="001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430" y="-2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114-6DFA-44BB-BF87-57CC9A0D7BE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4A4-7690-480F-A0F9-8F60B221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30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114-6DFA-44BB-BF87-57CC9A0D7BE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4A4-7690-480F-A0F9-8F60B221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8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114-6DFA-44BB-BF87-57CC9A0D7BE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4A4-7690-480F-A0F9-8F60B221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46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114-6DFA-44BB-BF87-57CC9A0D7BE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4A4-7690-480F-A0F9-8F60B221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114-6DFA-44BB-BF87-57CC9A0D7BE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4A4-7690-480F-A0F9-8F60B221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22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114-6DFA-44BB-BF87-57CC9A0D7BE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4A4-7690-480F-A0F9-8F60B221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8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114-6DFA-44BB-BF87-57CC9A0D7BE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4A4-7690-480F-A0F9-8F60B221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01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114-6DFA-44BB-BF87-57CC9A0D7BE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4A4-7690-480F-A0F9-8F60B221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7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114-6DFA-44BB-BF87-57CC9A0D7BE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4A4-7690-480F-A0F9-8F60B221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75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114-6DFA-44BB-BF87-57CC9A0D7BE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4A4-7690-480F-A0F9-8F60B221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95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114-6DFA-44BB-BF87-57CC9A0D7BE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64A4-7690-480F-A0F9-8F60B221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4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1114-6DFA-44BB-BF87-57CC9A0D7BE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764A4-7690-480F-A0F9-8F60B221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58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ingyi.Wang1903@student.xjtlu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FB0EF6-5713-439F-9883-70CFFCBF2EB0}"/>
              </a:ext>
            </a:extLst>
          </p:cNvPr>
          <p:cNvSpPr/>
          <p:nvPr/>
        </p:nvSpPr>
        <p:spPr>
          <a:xfrm>
            <a:off x="579121" y="4122420"/>
            <a:ext cx="6400800" cy="6057900"/>
          </a:xfrm>
          <a:prstGeom prst="rect">
            <a:avLst/>
          </a:prstGeom>
          <a:noFill/>
          <a:ln w="57150">
            <a:solidFill>
              <a:srgbClr val="0018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E7B4025-31B9-460F-B589-E7843DEF48E4}"/>
              </a:ext>
            </a:extLst>
          </p:cNvPr>
          <p:cNvSpPr txBox="1">
            <a:spLocks/>
          </p:cNvSpPr>
          <p:nvPr/>
        </p:nvSpPr>
        <p:spPr>
          <a:xfrm>
            <a:off x="883921" y="4872135"/>
            <a:ext cx="5791200" cy="48632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1830"/>
                </a:solidFill>
                <a:latin typeface="DIN" pitchFamily="50" charset="0"/>
                <a:ea typeface="微软雅黑" pitchFamily="34" charset="-122"/>
              </a:rPr>
              <a:t>CPT205 Assignment 1:</a:t>
            </a:r>
          </a:p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001830"/>
                </a:solidFill>
                <a:latin typeface="DIN" pitchFamily="50" charset="0"/>
                <a:ea typeface="微软雅黑" pitchFamily="34" charset="-122"/>
              </a:rPr>
              <a:t>2D Modelling Project</a:t>
            </a:r>
            <a:endParaRPr lang="en-US" altLang="zh-CN" b="1" dirty="0">
              <a:solidFill>
                <a:srgbClr val="001830"/>
              </a:solidFill>
              <a:latin typeface="DIN" pitchFamily="50" charset="0"/>
              <a:ea typeface="思源黑体 Light"/>
            </a:endParaRPr>
          </a:p>
          <a:p>
            <a:pPr marL="0" indent="0" defTabSz="555138">
              <a:buNone/>
              <a:defRPr/>
            </a:pPr>
            <a:endParaRPr lang="en-US" altLang="zh-CN" sz="1600" b="1" dirty="0">
              <a:solidFill>
                <a:srgbClr val="001830"/>
              </a:solidFill>
              <a:latin typeface="DIN" pitchFamily="50" charset="0"/>
              <a:ea typeface="思源黑体 Light"/>
            </a:endParaRPr>
          </a:p>
          <a:p>
            <a:pPr marL="0" indent="0" defTabSz="555138">
              <a:buNone/>
              <a:defRPr/>
            </a:pPr>
            <a:endParaRPr lang="en-US" altLang="zh-CN" sz="1600" b="1" dirty="0">
              <a:solidFill>
                <a:srgbClr val="001830"/>
              </a:solidFill>
              <a:latin typeface="DIN" pitchFamily="50" charset="0"/>
              <a:ea typeface="思源黑体 Light"/>
            </a:endParaRPr>
          </a:p>
          <a:p>
            <a:pPr marL="0" indent="0" defTabSz="555138">
              <a:buNone/>
              <a:defRPr/>
            </a:pPr>
            <a:r>
              <a:rPr lang="en-US" altLang="zh-CN" sz="1400" b="1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Name</a:t>
            </a:r>
            <a:r>
              <a:rPr lang="en-US" altLang="zh-CN" sz="1400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: Jingyi Wang </a:t>
            </a:r>
            <a:r>
              <a:rPr lang="zh-CN" altLang="en-US" sz="1400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王景祎</a:t>
            </a:r>
            <a:endParaRPr lang="en-US" altLang="zh-CN" sz="1400" dirty="0">
              <a:solidFill>
                <a:srgbClr val="001830"/>
              </a:solidFill>
              <a:latin typeface="DIN" pitchFamily="50" charset="0"/>
              <a:ea typeface="思源黑体 Light"/>
              <a:cs typeface="Calibri" panose="020F0502020204030204" pitchFamily="34" charset="0"/>
            </a:endParaRPr>
          </a:p>
          <a:p>
            <a:pPr marL="0" indent="0" defTabSz="555138">
              <a:buNone/>
              <a:defRPr/>
            </a:pPr>
            <a:r>
              <a:rPr lang="en-US" altLang="zh-CN" sz="1400" b="1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Student ID</a:t>
            </a:r>
            <a:r>
              <a:rPr lang="en-US" altLang="zh-CN" sz="1400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:</a:t>
            </a:r>
            <a:r>
              <a:rPr lang="zh-CN" altLang="en-US" sz="1400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1929591</a:t>
            </a:r>
          </a:p>
          <a:p>
            <a:pPr marL="0" indent="0" defTabSz="555138">
              <a:buNone/>
              <a:defRPr/>
            </a:pPr>
            <a:r>
              <a:rPr lang="en-US" altLang="zh-CN" sz="1400" b="1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Programme</a:t>
            </a:r>
            <a:r>
              <a:rPr lang="en-US" altLang="zh-CN" sz="1400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: BEng Digital Media Technology</a:t>
            </a:r>
          </a:p>
          <a:p>
            <a:pPr marL="0" indent="0" defTabSz="555138">
              <a:buNone/>
              <a:defRPr/>
            </a:pPr>
            <a:r>
              <a:rPr lang="en-US" altLang="zh-CN" sz="1400" b="1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E-mail</a:t>
            </a:r>
            <a:r>
              <a:rPr lang="en-US" altLang="zh-CN" sz="1400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: </a:t>
            </a:r>
            <a:r>
              <a:rPr lang="en-US" altLang="zh-CN" sz="1400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  <a:hlinkClick r:id="rId2"/>
              </a:rPr>
              <a:t>Jingyi.Wang1903@student.xjtlu.edu.cn</a:t>
            </a:r>
            <a:endParaRPr lang="en-US" altLang="zh-CN" sz="1400" dirty="0">
              <a:solidFill>
                <a:srgbClr val="001830"/>
              </a:solidFill>
              <a:latin typeface="DIN" pitchFamily="50" charset="0"/>
              <a:ea typeface="思源黑体 Light"/>
              <a:cs typeface="Calibri" panose="020F0502020204030204" pitchFamily="34" charset="0"/>
            </a:endParaRPr>
          </a:p>
          <a:p>
            <a:pPr marL="0" indent="0" defTabSz="555138">
              <a:buNone/>
              <a:defRPr/>
            </a:pPr>
            <a:r>
              <a:rPr lang="en-US" altLang="zh-CN" sz="1400" b="1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Date</a:t>
            </a:r>
            <a:r>
              <a:rPr lang="en-US" altLang="zh-CN" sz="1400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: Nov. 7</a:t>
            </a:r>
            <a:r>
              <a:rPr lang="en-US" altLang="zh-CN" sz="1400" baseline="30000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th</a:t>
            </a:r>
            <a:r>
              <a:rPr lang="en-US" altLang="zh-CN" sz="1400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, 2021</a:t>
            </a:r>
          </a:p>
          <a:p>
            <a:pPr marL="0" indent="0" defTabSz="555138">
              <a:buNone/>
              <a:defRPr/>
            </a:pPr>
            <a:endParaRPr lang="en-US" altLang="zh-CN" sz="1400" dirty="0">
              <a:solidFill>
                <a:srgbClr val="001830"/>
              </a:solidFill>
              <a:latin typeface="DIN" pitchFamily="50" charset="0"/>
              <a:ea typeface="思源黑体 Light"/>
              <a:cs typeface="Calibri" panose="020F0502020204030204" pitchFamily="34" charset="0"/>
            </a:endParaRPr>
          </a:p>
          <a:p>
            <a:pPr marL="0" indent="0" defTabSz="555138">
              <a:buNone/>
              <a:defRPr/>
            </a:pPr>
            <a:r>
              <a:rPr lang="en-US" altLang="zh-CN" sz="1400" b="1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Usage</a:t>
            </a:r>
            <a:r>
              <a:rPr lang="en-US" altLang="zh-CN" sz="1400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:</a:t>
            </a:r>
          </a:p>
          <a:p>
            <a:pPr marL="0" indent="0" defTabSz="555138">
              <a:buNone/>
              <a:defRPr/>
            </a:pPr>
            <a:r>
              <a:rPr lang="en-US" altLang="zh-CN" sz="1200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Run the executable file and watch the animation.</a:t>
            </a:r>
          </a:p>
          <a:p>
            <a:pPr marL="0" indent="0" defTabSz="555138">
              <a:buNone/>
              <a:defRPr/>
            </a:pPr>
            <a:r>
              <a:rPr lang="en-US" altLang="zh-CN" sz="1200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The only interaction is </a:t>
            </a:r>
            <a:r>
              <a:rPr lang="en-US" altLang="zh-CN" sz="1200" b="1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clicking</a:t>
            </a:r>
            <a:r>
              <a:rPr lang="en-US" altLang="zh-CN" sz="1200" dirty="0">
                <a:solidFill>
                  <a:srgbClr val="001830"/>
                </a:solidFill>
                <a:latin typeface="DIN" pitchFamily="50" charset="0"/>
                <a:ea typeface="思源黑体 Light"/>
                <a:cs typeface="Calibri" panose="020F0502020204030204" pitchFamily="34" charset="0"/>
              </a:rPr>
              <a:t> on the screen.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372724-ED95-4E6C-A60F-D1B72A0D6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9675" cy="4250838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BCD4A23-5DFF-42AD-B639-8B3D440EE6B9}"/>
              </a:ext>
            </a:extLst>
          </p:cNvPr>
          <p:cNvSpPr txBox="1">
            <a:spLocks/>
          </p:cNvSpPr>
          <p:nvPr/>
        </p:nvSpPr>
        <p:spPr>
          <a:xfrm>
            <a:off x="2842260" y="3601039"/>
            <a:ext cx="4130039" cy="8261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555138">
              <a:buNone/>
              <a:defRPr/>
            </a:pPr>
            <a:r>
              <a:rPr lang="en-US" altLang="zh-CN" sz="1800" b="1" dirty="0">
                <a:solidFill>
                  <a:srgbClr val="EAF4FA"/>
                </a:solidFill>
                <a:latin typeface="DIN" pitchFamily="50" charset="0"/>
                <a:ea typeface="思源黑体 Light"/>
              </a:rPr>
              <a:t>XJTLU 15</a:t>
            </a:r>
            <a:r>
              <a:rPr lang="en-US" altLang="zh-CN" sz="1800" b="1" baseline="30000" dirty="0">
                <a:solidFill>
                  <a:srgbClr val="EAF4FA"/>
                </a:solidFill>
                <a:latin typeface="DIN" pitchFamily="50" charset="0"/>
                <a:ea typeface="思源黑体 Light"/>
              </a:rPr>
              <a:t>th</a:t>
            </a:r>
            <a:r>
              <a:rPr lang="en-US" altLang="zh-CN" sz="1800" b="1" dirty="0">
                <a:solidFill>
                  <a:srgbClr val="EAF4FA"/>
                </a:solidFill>
                <a:latin typeface="DIN" pitchFamily="50" charset="0"/>
                <a:ea typeface="思源黑体 Light"/>
              </a:rPr>
              <a:t> Anniversary Greeting Card</a:t>
            </a:r>
          </a:p>
          <a:p>
            <a:pPr marL="0" indent="0" algn="r" defTabSz="555138">
              <a:buNone/>
              <a:defRPr/>
            </a:pPr>
            <a:r>
              <a:rPr lang="en-US" altLang="zh-CN" sz="1400" b="1" dirty="0">
                <a:solidFill>
                  <a:srgbClr val="EAF4FA"/>
                </a:solidFill>
                <a:latin typeface="DIN" pitchFamily="50" charset="0"/>
                <a:ea typeface="思源黑体 Light"/>
              </a:rPr>
              <a:t>Assignment1 - CPT205 – Computer Graphics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F3A255-77FE-49B6-945F-908F7FCA9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07" y="8734090"/>
            <a:ext cx="3087627" cy="154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8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75</Words>
  <Application>Microsoft Office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景祎 王</dc:creator>
  <cp:lastModifiedBy>景祎 王</cp:lastModifiedBy>
  <cp:revision>3</cp:revision>
  <dcterms:created xsi:type="dcterms:W3CDTF">2021-11-06T17:21:42Z</dcterms:created>
  <dcterms:modified xsi:type="dcterms:W3CDTF">2021-11-07T07:32:04Z</dcterms:modified>
</cp:coreProperties>
</file>