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5"/>
  </p:notesMasterIdLst>
  <p:handoutMasterIdLst>
    <p:handoutMasterId r:id="rId16"/>
  </p:handoutMasterIdLst>
  <p:sldIdLst>
    <p:sldId id="311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1" r:id="rId13"/>
    <p:sldId id="350" r:id="rId14"/>
  </p:sldIdLst>
  <p:sldSz cx="9906000" cy="6858000" type="A4"/>
  <p:notesSz cx="6896100" cy="10033000"/>
  <p:custDataLst>
    <p:tags r:id="rId1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2052" y="-71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silniki.pptx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jpe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.jpeg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1.jpeg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1.jpeg"/><Relationship Id="rId2" Type="http://schemas.openxmlformats.org/officeDocument/2006/relationships/tags" Target="../tags/tag3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jpe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jpeg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jpe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6.jpe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.jpeg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3714752"/>
            <a:ext cx="9906000" cy="1220166"/>
          </a:xfrm>
        </p:spPr>
        <p:txBody>
          <a:bodyPr/>
          <a:lstStyle/>
          <a:p>
            <a:r>
              <a:rPr lang="de-DE" sz="6000" b="1" dirty="0" smtClean="0"/>
              <a:t>SILNIKI</a:t>
            </a:r>
            <a:r>
              <a:rPr lang="pl-PL" sz="6000" b="1" dirty="0" smtClean="0"/>
              <a:t/>
            </a:r>
            <a:br>
              <a:rPr lang="pl-PL" sz="6000" b="1" dirty="0" smtClean="0"/>
            </a:br>
            <a:r>
              <a:rPr lang="de-DE" b="1" dirty="0" smtClean="0"/>
              <a:t>w </a:t>
            </a:r>
            <a:r>
              <a:rPr lang="de-DE" b="1" dirty="0" err="1" smtClean="0"/>
              <a:t>robotyce</a:t>
            </a:r>
            <a:r>
              <a:rPr lang="pl-PL" sz="6000" b="1" dirty="0" smtClean="0"/>
              <a:t/>
            </a:r>
            <a:br>
              <a:rPr lang="pl-PL" sz="6000" b="1" dirty="0" smtClean="0"/>
            </a:b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16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9575d9d031f77fa2c17cde07d5b978a7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740" y="1268700"/>
            <a:ext cx="3972892" cy="437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26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mostek_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420" y="1196690"/>
            <a:ext cx="8314325" cy="4846610"/>
          </a:xfrm>
          <a:prstGeom prst="rect">
            <a:avLst/>
          </a:prstGeom>
        </p:spPr>
      </p:pic>
      <p:pic>
        <p:nvPicPr>
          <p:cNvPr id="14" name="Picture 13" descr="L293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300" y="1196690"/>
            <a:ext cx="2160300" cy="1804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593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jak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jest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w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Makeblocku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?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25motor_0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970" y="1700760"/>
            <a:ext cx="4608640" cy="3456480"/>
          </a:xfrm>
          <a:prstGeom prst="rect">
            <a:avLst/>
          </a:prstGeom>
        </p:spPr>
      </p:pic>
      <p:pic>
        <p:nvPicPr>
          <p:cNvPr id="12" name="Picture 11" descr="Question mark robo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420" y="1628750"/>
            <a:ext cx="4149100" cy="414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08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Makeblock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745110" y="1268700"/>
            <a:ext cx="3312460" cy="46365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Makeblock.h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SoftwareSerial.h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Wire.h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void</a:t>
            </a:r>
            <a:r>
              <a:rPr lang="en-US" dirty="0" smtClean="0"/>
              <a:t> setup()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MeDCMotor</a:t>
            </a:r>
            <a:r>
              <a:rPr lang="en-US" dirty="0" smtClean="0"/>
              <a:t> </a:t>
            </a:r>
            <a:r>
              <a:rPr lang="en-US" dirty="0" err="1" smtClean="0"/>
              <a:t>motorLeft</a:t>
            </a:r>
            <a:r>
              <a:rPr lang="en-US" dirty="0" smtClean="0"/>
              <a:t>(M1);</a:t>
            </a:r>
          </a:p>
          <a:p>
            <a:r>
              <a:rPr lang="en-US" dirty="0" err="1" smtClean="0"/>
              <a:t>MeDCMotor</a:t>
            </a:r>
            <a:r>
              <a:rPr lang="en-US" dirty="0" smtClean="0"/>
              <a:t> </a:t>
            </a:r>
            <a:r>
              <a:rPr lang="en-US" dirty="0" err="1" smtClean="0"/>
              <a:t>motorRight</a:t>
            </a:r>
            <a:r>
              <a:rPr lang="en-US" dirty="0" smtClean="0"/>
              <a:t>(M2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speed </a:t>
            </a:r>
            <a:r>
              <a:rPr lang="en-US" dirty="0" smtClean="0"/>
              <a:t>= 90;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void</a:t>
            </a:r>
            <a:r>
              <a:rPr lang="en-US" dirty="0" smtClean="0"/>
              <a:t> loop()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motorLeft.run</a:t>
            </a:r>
            <a:r>
              <a:rPr lang="en-US" dirty="0" smtClean="0"/>
              <a:t>(speed);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motorRight.run</a:t>
            </a:r>
            <a:r>
              <a:rPr lang="en-US" dirty="0" smtClean="0"/>
              <a:t>(speed);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pic>
        <p:nvPicPr>
          <p:cNvPr id="16" name="Picture 15" descr="25motor_0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00" y="1268700"/>
            <a:ext cx="3312460" cy="2484345"/>
          </a:xfrm>
          <a:prstGeom prst="rect">
            <a:avLst/>
          </a:prstGeom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e30d6a55ec6b7c5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590" y="3284980"/>
            <a:ext cx="3384470" cy="2800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Rodzaje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silników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48430" y="1772770"/>
            <a:ext cx="4536630" cy="2143053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Rodzaje</a:t>
            </a:r>
            <a:r>
              <a:rPr lang="de-DE" sz="2400" dirty="0" smtClean="0"/>
              <a:t> </a:t>
            </a:r>
            <a:r>
              <a:rPr lang="de-DE" sz="2400" dirty="0" err="1" smtClean="0"/>
              <a:t>silników</a:t>
            </a:r>
            <a:r>
              <a:rPr lang="de-DE" sz="2400" dirty="0" smtClean="0"/>
              <a:t> w </a:t>
            </a:r>
            <a:r>
              <a:rPr lang="de-DE" sz="2400" dirty="0" err="1" smtClean="0"/>
              <a:t>robotyce</a:t>
            </a:r>
            <a:r>
              <a:rPr lang="de-DE" sz="24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silniki</a:t>
            </a:r>
            <a:r>
              <a:rPr lang="de-DE" sz="2400" dirty="0" smtClean="0"/>
              <a:t> DC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silniki</a:t>
            </a:r>
            <a:r>
              <a:rPr lang="de-DE" sz="2400" dirty="0" smtClean="0"/>
              <a:t> </a:t>
            </a:r>
            <a:r>
              <a:rPr lang="de-DE" sz="2400" dirty="0" err="1" smtClean="0"/>
              <a:t>krokowe</a:t>
            </a:r>
            <a:endParaRPr lang="de-D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serwomechanizmy</a:t>
            </a:r>
            <a:endParaRPr lang="en-US" sz="2400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540" y="3501010"/>
            <a:ext cx="2430384" cy="2430384"/>
          </a:xfrm>
          <a:prstGeom prst="rect">
            <a:avLst/>
          </a:prstGeom>
        </p:spPr>
      </p:pic>
      <p:pic>
        <p:nvPicPr>
          <p:cNvPr id="13" name="Picture 12" descr="serw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2900" y="3645030"/>
            <a:ext cx="3600500" cy="2045739"/>
          </a:xfrm>
          <a:prstGeom prst="rect">
            <a:avLst/>
          </a:prstGeom>
        </p:spPr>
      </p:pic>
      <p:pic>
        <p:nvPicPr>
          <p:cNvPr id="14" name="Picture 13" descr="silnikDC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170" y="1556740"/>
            <a:ext cx="2248639" cy="20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00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prądu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stałego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DC_mot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620" y="1124680"/>
            <a:ext cx="6048840" cy="3992234"/>
          </a:xfrm>
          <a:prstGeom prst="rect">
            <a:avLst/>
          </a:prstGeom>
        </p:spPr>
      </p:pic>
      <p:pic>
        <p:nvPicPr>
          <p:cNvPr id="16" name="Picture 15" descr="szczotkowy-silnik-dc-13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710" y="3861060"/>
            <a:ext cx="2088290" cy="2088290"/>
          </a:xfrm>
          <a:prstGeom prst="rect">
            <a:avLst/>
          </a:prstGeom>
        </p:spPr>
      </p:pic>
      <p:pic>
        <p:nvPicPr>
          <p:cNvPr id="15" name="Picture 14" descr="silnikDC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348850"/>
            <a:ext cx="2409257" cy="216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11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krokowy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45030"/>
            <a:ext cx="2233737" cy="2233737"/>
          </a:xfrm>
          <a:prstGeom prst="rect">
            <a:avLst/>
          </a:prstGeom>
        </p:spPr>
      </p:pic>
      <p:pic>
        <p:nvPicPr>
          <p:cNvPr id="14" name="Picture 13" descr="silnik-krokowy-3-cewkowy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6620" y="1556740"/>
            <a:ext cx="6457725" cy="3991864"/>
          </a:xfrm>
          <a:prstGeom prst="rect">
            <a:avLst/>
          </a:prstGeom>
        </p:spPr>
      </p:pic>
      <p:pic>
        <p:nvPicPr>
          <p:cNvPr id="15" name="Picture 14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12720"/>
            <a:ext cx="2233737" cy="2233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648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krokowy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sterownik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148-128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8530" y="1700760"/>
            <a:ext cx="7489040" cy="3831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75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Serwomechanizm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bs_serwo_3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570" y="1268700"/>
            <a:ext cx="6021360" cy="451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85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Serwomechanizm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sterwanie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rt020_0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4660" y="1484730"/>
            <a:ext cx="4680650" cy="443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955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654b0a8aee6f057b887ccc27984f28a3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2700" y="1196690"/>
            <a:ext cx="42926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05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2d364b6ab7aad3cb03f2902390f404d7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730" y="1268700"/>
            <a:ext cx="3960550" cy="4358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</Words>
  <Application>Microsoft Office PowerPoint</Application>
  <PresentationFormat>A4 Paper (210x297 mm)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Blank</vt:lpstr>
      <vt:lpstr>think-cell Slide</vt:lpstr>
      <vt:lpstr>SILNIKI w robotyce </vt:lpstr>
      <vt:lpstr>Rodzaje silników</vt:lpstr>
      <vt:lpstr>Silnik prądu stałego</vt:lpstr>
      <vt:lpstr>Silnik krokowy</vt:lpstr>
      <vt:lpstr>Silnik krokowy - sterownik</vt:lpstr>
      <vt:lpstr>Serwomechanizm</vt:lpstr>
      <vt:lpstr>Serwomechanizm - sterwanie</vt:lpstr>
      <vt:lpstr>Mostek H</vt:lpstr>
      <vt:lpstr>Mostek H</vt:lpstr>
      <vt:lpstr>Mostek H</vt:lpstr>
      <vt:lpstr>Mostek H</vt:lpstr>
      <vt:lpstr>A jak to jest w Makeblocku?</vt:lpstr>
      <vt:lpstr>Makeblock - silnik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DROLLA</cp:lastModifiedBy>
  <cp:revision>201</cp:revision>
  <dcterms:created xsi:type="dcterms:W3CDTF">2014-10-21T19:55:20Z</dcterms:created>
  <dcterms:modified xsi:type="dcterms:W3CDTF">2015-06-18T11:55:29Z</dcterms:modified>
</cp:coreProperties>
</file>