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slideLayouts/slideLayout20.xml" ContentType="application/vnd.openxmlformats-officedocument.presentationml.slideLayout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  <p:sldMasterId id="2147483974" r:id="rId4"/>
  </p:sldMasterIdLst>
  <p:notesMasterIdLst>
    <p:notesMasterId r:id="rId45"/>
  </p:notesMasterIdLst>
  <p:handoutMasterIdLst>
    <p:handoutMasterId r:id="rId46"/>
  </p:handoutMasterIdLst>
  <p:sldIdLst>
    <p:sldId id="311" r:id="rId5"/>
    <p:sldId id="367" r:id="rId6"/>
    <p:sldId id="364" r:id="rId7"/>
    <p:sldId id="365" r:id="rId8"/>
    <p:sldId id="366" r:id="rId9"/>
    <p:sldId id="396" r:id="rId10"/>
    <p:sldId id="368" r:id="rId11"/>
    <p:sldId id="369" r:id="rId12"/>
    <p:sldId id="370" r:id="rId13"/>
    <p:sldId id="376" r:id="rId14"/>
    <p:sldId id="371" r:id="rId15"/>
    <p:sldId id="372" r:id="rId16"/>
    <p:sldId id="373" r:id="rId17"/>
    <p:sldId id="397" r:id="rId18"/>
    <p:sldId id="374" r:id="rId19"/>
    <p:sldId id="375" r:id="rId20"/>
    <p:sldId id="378" r:id="rId21"/>
    <p:sldId id="377" r:id="rId22"/>
    <p:sldId id="398" r:id="rId23"/>
    <p:sldId id="379" r:id="rId24"/>
    <p:sldId id="380" r:id="rId25"/>
    <p:sldId id="381" r:id="rId26"/>
    <p:sldId id="382" r:id="rId27"/>
    <p:sldId id="383" r:id="rId28"/>
    <p:sldId id="384" r:id="rId29"/>
    <p:sldId id="399" r:id="rId30"/>
    <p:sldId id="385" r:id="rId31"/>
    <p:sldId id="386" r:id="rId32"/>
    <p:sldId id="387" r:id="rId33"/>
    <p:sldId id="388" r:id="rId34"/>
    <p:sldId id="389" r:id="rId35"/>
    <p:sldId id="400" r:id="rId36"/>
    <p:sldId id="391" r:id="rId37"/>
    <p:sldId id="390" r:id="rId38"/>
    <p:sldId id="392" r:id="rId39"/>
    <p:sldId id="393" r:id="rId40"/>
    <p:sldId id="394" r:id="rId41"/>
    <p:sldId id="395" r:id="rId42"/>
    <p:sldId id="329" r:id="rId43"/>
    <p:sldId id="349" r:id="rId44"/>
  </p:sldIdLst>
  <p:sldSz cx="9906000" cy="6858000" type="A4"/>
  <p:notesSz cx="6896100" cy="10033000"/>
  <p:custDataLst>
    <p:tags r:id="rId4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99FF99"/>
    <a:srgbClr val="263147"/>
    <a:srgbClr val="000000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7" autoAdjust="0"/>
    <p:restoredTop sz="93861" autoAdjust="0"/>
  </p:normalViewPr>
  <p:slideViewPr>
    <p:cSldViewPr>
      <p:cViewPr>
        <p:scale>
          <a:sx n="75" d="100"/>
          <a:sy n="75" d="100"/>
        </p:scale>
        <p:origin x="-1056" y="-245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Presentation1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arduino2.pptx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arduino2.pptx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arduino2.pptx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arduino2.pptx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arduino2.pptx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arduino2.pptx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arduino2.pptx</a:t>
            </a:r>
            <a:endParaRPr lang="de-DE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arduino2.pptx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transition/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transition/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B9CC958-FAA5-4DF7-B673-B87595E3A5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Robocap.pptx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9FEBF44-CA39-479A-82DB-143395904B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jpe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pl-PL" sz="4400" dirty="0" err="1" smtClean="0">
                <a:effectLst/>
                <a:latin typeface="Comic Sans MS"/>
              </a:rPr>
              <a:t>Arduino</a:t>
            </a:r>
            <a:endParaRPr lang="en-GB" dirty="0"/>
          </a:p>
        </p:txBody>
      </p:sp>
      <p:pic>
        <p:nvPicPr>
          <p:cNvPr id="7" name="Picture 8" descr="Warsztat 12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4149100"/>
            <a:ext cx="1838325" cy="1838325"/>
          </a:xfrm>
          <a:prstGeom prst="rect">
            <a:avLst/>
          </a:prstGeom>
          <a:noFill/>
        </p:spPr>
      </p:pic>
      <p:pic>
        <p:nvPicPr>
          <p:cNvPr id="75780" name="Picture 4" descr="http://techtutor.pl/wp-content/uploads/2014/01/arduino-lo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0930" y="79140"/>
            <a:ext cx="1837650" cy="18376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2: Budowa algorytmu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pl-PL" dirty="0" smtClean="0"/>
              <a:t>Ustalenie wejść / wyjść układu 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pl-PL" dirty="0" smtClean="0"/>
              <a:t>Inicjalizacja diod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/>
              <a:t>Inicjalizacja przycisku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/>
              <a:t>Inicjalizacja zmiennych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/>
              <a:t>Budowa </a:t>
            </a:r>
            <a:r>
              <a:rPr lang="pl-PL" dirty="0" smtClean="0"/>
              <a:t>głównej pętli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Odczyt stanu przycisku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Zapal </a:t>
            </a:r>
            <a:r>
              <a:rPr lang="pl-PL" dirty="0" smtClean="0"/>
              <a:t>pierwszą diodę i zgaś drugą diodę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Odczekaj trochę czasu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Zgaś pierwszą diodę i zapal drugą diodę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Odczekaj trochę czasu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2: budowa układu</a:t>
            </a:r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430" y="1268700"/>
            <a:ext cx="8281150" cy="536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3512800" y="1268700"/>
            <a:ext cx="1656230" cy="8641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rgbClr val="FF0000"/>
                </a:solidFill>
              </a:rPr>
              <a:t>Pin 7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2: budowa układu</a:t>
            </a:r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430" y="1268700"/>
            <a:ext cx="8281150" cy="536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Callout 5"/>
          <p:cNvSpPr/>
          <p:nvPr/>
        </p:nvSpPr>
        <p:spPr>
          <a:xfrm>
            <a:off x="3944860" y="1196690"/>
            <a:ext cx="1656230" cy="8641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rgbClr val="FF0000"/>
                </a:solidFill>
              </a:rPr>
              <a:t>Pin 4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2: budowa układu</a:t>
            </a:r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430" y="1268700"/>
            <a:ext cx="8281150" cy="536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4232900" y="1268700"/>
            <a:ext cx="1656230" cy="8641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rgbClr val="00B050"/>
                </a:solidFill>
              </a:rPr>
              <a:t>Pin 2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2: budowa układu</a:t>
            </a:r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430" y="1268700"/>
            <a:ext cx="8281150" cy="536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4530"/>
            <a:ext cx="8915400" cy="1143000"/>
          </a:xfrm>
        </p:spPr>
        <p:txBody>
          <a:bodyPr/>
          <a:lstStyle/>
          <a:p>
            <a:r>
              <a:rPr lang="pl-PL" dirty="0" smtClean="0"/>
              <a:t>Zadanie 2: gotowe rozwiązanie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340" y="1037139"/>
            <a:ext cx="95053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solidFill>
                  <a:srgbClr val="000000"/>
                </a:solidFill>
                <a:latin typeface="Consolas"/>
              </a:rPr>
              <a:t>#include &lt;</a:t>
            </a:r>
            <a:r>
              <a:rPr lang="en-US" sz="2000" u="sng" dirty="0" err="1" smtClean="0">
                <a:solidFill>
                  <a:srgbClr val="000000"/>
                </a:solidFill>
                <a:latin typeface="Consolas"/>
              </a:rPr>
              <a:t>Arduino.h</a:t>
            </a:r>
            <a:r>
              <a:rPr lang="en-US" sz="2000" u="sng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endParaRPr lang="en-US" sz="2000" dirty="0" smtClean="0">
              <a:latin typeface="Consolas"/>
            </a:endParaRPr>
          </a:p>
          <a:p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LED_H_PIN = 4;</a:t>
            </a:r>
          </a:p>
          <a:p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LED_V_PIN = 7;</a:t>
            </a:r>
          </a:p>
          <a:p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BUTTON_PIN = 2;</a:t>
            </a:r>
          </a:p>
          <a:p>
            <a:endParaRPr lang="en-US" sz="2000" dirty="0" smtClean="0">
              <a:latin typeface="Consolas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setup()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pinMode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(LED_H_PIN, OUTPUT);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pinMode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(LED_V_PIN, OUTPUT);</a:t>
            </a:r>
          </a:p>
          <a:p>
            <a:endParaRPr lang="en-US" sz="2000" dirty="0" smtClean="0"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pinMode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(BUTTON_PIN, INPUT);</a:t>
            </a:r>
          </a:p>
          <a:p>
            <a:endParaRPr lang="en-US" sz="2000" dirty="0" smtClean="0"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Serial.begin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(9600);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 smtClean="0">
              <a:latin typeface="Consolas"/>
            </a:endParaRPr>
          </a:p>
          <a:p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wasButtonPressed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= LOW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20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97020" y="134071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Ustalenie wejść / wyjść układu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97020" y="220483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Inicjalizacja </a:t>
            </a:r>
            <a:r>
              <a:rPr lang="pl-PL" dirty="0" smtClean="0"/>
              <a:t>diod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97020" y="306895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Inicjalizacja </a:t>
            </a:r>
            <a:r>
              <a:rPr lang="pl-PL" dirty="0" smtClean="0"/>
              <a:t>przycisku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97020" y="587734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Inicjalizacja zmiennych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3152750" y="1664755"/>
            <a:ext cx="1944270" cy="39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3440790" y="2528875"/>
            <a:ext cx="1656230" cy="111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3368780" y="3392995"/>
            <a:ext cx="1728240" cy="104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3512800" y="6165380"/>
            <a:ext cx="1584220" cy="3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4530"/>
            <a:ext cx="8915400" cy="1143000"/>
          </a:xfrm>
        </p:spPr>
        <p:txBody>
          <a:bodyPr/>
          <a:lstStyle/>
          <a:p>
            <a:r>
              <a:rPr lang="pl-PL" dirty="0" smtClean="0"/>
              <a:t>Zadanie 2: gotowe rozwiązanie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340" y="1037139"/>
            <a:ext cx="95053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loop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digitalRead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(BUTTON_PIN);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 | button: 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wasButtonPressed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== LOW &amp;&amp; 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== HIGH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= !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wasButtonPressed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8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(LED_H_PIN, HIGH);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(LED_V_PIN, LOW);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(LED_V_PIN, HIGH);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(LED_H_PIN, LOW);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 smtClean="0"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Serial.println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delay(50);</a:t>
            </a:r>
          </a:p>
          <a:p>
            <a:r>
              <a:rPr lang="en-US" sz="1800" u="sng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01090" y="162875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Odczyt stanu przycisku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4736970" y="1700760"/>
            <a:ext cx="864120" cy="25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4736970" y="1952795"/>
            <a:ext cx="864120" cy="75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601090" y="335699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Zapal pierwszą diodę i zgaś drugą diodę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01090" y="436513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Zapal </a:t>
            </a:r>
            <a:r>
              <a:rPr lang="pl-PL" dirty="0" smtClean="0"/>
              <a:t>drugą diodę </a:t>
            </a:r>
            <a:r>
              <a:rPr lang="pl-PL" dirty="0" smtClean="0"/>
              <a:t>i zgaś </a:t>
            </a:r>
            <a:r>
              <a:rPr lang="pl-PL" dirty="0" smtClean="0"/>
              <a:t>pierwszą diodę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601090" y="573332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Odczekaj trochę czasu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4953000" y="3681035"/>
            <a:ext cx="648090" cy="61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4592950" y="4689175"/>
            <a:ext cx="1008140" cy="46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2720690" y="6057365"/>
            <a:ext cx="2880400" cy="32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3: diody i potencjometr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 zadania:</a:t>
            </a:r>
          </a:p>
          <a:p>
            <a:pPr lvl="1"/>
            <a:r>
              <a:rPr lang="pl-PL" dirty="0" smtClean="0"/>
              <a:t>Mamy sprawić, aby diody zmieniły swój stan po naciśnięciu przycisku (podobnie jak w zadaniu 2)</a:t>
            </a:r>
          </a:p>
          <a:p>
            <a:pPr lvl="1"/>
            <a:r>
              <a:rPr lang="pl-PL" dirty="0" smtClean="0"/>
              <a:t>Mamy za zadanie odczytać stan wejścia analogowego połączonego z potencjometrem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3: </a:t>
            </a:r>
            <a:r>
              <a:rPr lang="pl-PL" dirty="0" smtClean="0"/>
              <a:t>budowa układu</a:t>
            </a:r>
            <a:endParaRPr lang="en-US" dirty="0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410" y="1271167"/>
            <a:ext cx="8465301" cy="547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3296770" y="3861060"/>
            <a:ext cx="1656230" cy="8641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rgbClr val="00B050"/>
                </a:solidFill>
              </a:rPr>
              <a:t>Pin A0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9380" y="2564880"/>
            <a:ext cx="1944270" cy="28804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3: </a:t>
            </a:r>
            <a:r>
              <a:rPr lang="pl-PL" dirty="0" smtClean="0"/>
              <a:t>budowa układu</a:t>
            </a:r>
            <a:endParaRPr lang="en-US" dirty="0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410" y="1271167"/>
            <a:ext cx="8465301" cy="547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7689380" y="2564880"/>
            <a:ext cx="1944270" cy="28804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1: dioda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 zadania:</a:t>
            </a:r>
          </a:p>
          <a:p>
            <a:pPr lvl="1"/>
            <a:r>
              <a:rPr lang="pl-PL" dirty="0" smtClean="0"/>
              <a:t>Mamy sprawić aby dwie diody mrugały naprzemiennie</a:t>
            </a:r>
          </a:p>
          <a:p>
            <a:endParaRPr lang="pl-PL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3: Budowa algorytmu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Ustalenie wejść / wyjść układu 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7150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Inicjalizacja diod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Inicjalizacja przycisku</a:t>
            </a:r>
          </a:p>
          <a:p>
            <a:pPr marL="571500" indent="-514350">
              <a:buFont typeface="+mj-lt"/>
              <a:buAutoNum type="arabicPeriod"/>
            </a:pPr>
            <a:r>
              <a:rPr lang="pl-PL" u="sng" dirty="0" smtClean="0">
                <a:solidFill>
                  <a:srgbClr val="FF0000"/>
                </a:solidFill>
              </a:rPr>
              <a:t>Inicjalizacja wejścia analogowego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Inicjalizacja zmiennych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Budowa </a:t>
            </a: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głównej pętli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Odczyt stanu przycisku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u="sng" dirty="0" smtClean="0">
                <a:solidFill>
                  <a:srgbClr val="FF0000"/>
                </a:solidFill>
              </a:rPr>
              <a:t>Odczytaj stan wejścia analogowego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Zapal </a:t>
            </a: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pierwszą diodę i zgaś drugą diodę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Odczekaj trochę czasu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Zgaś pierwszą diodę i zapal drugą diodę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Odczekaj trochę czasu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7150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4530"/>
            <a:ext cx="8915400" cy="1143000"/>
          </a:xfrm>
        </p:spPr>
        <p:txBody>
          <a:bodyPr/>
          <a:lstStyle/>
          <a:p>
            <a:r>
              <a:rPr lang="pl-PL" dirty="0" smtClean="0"/>
              <a:t>Zadanie 3: gotowe rozwiązanie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340" y="1037139"/>
            <a:ext cx="950532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Consolas"/>
              </a:rPr>
              <a:t>#include &lt;</a:t>
            </a:r>
            <a:r>
              <a:rPr lang="en-US" sz="1800" u="sng" dirty="0" err="1" smtClean="0">
                <a:solidFill>
                  <a:srgbClr val="000000"/>
                </a:solidFill>
                <a:latin typeface="Consolas"/>
              </a:rPr>
              <a:t>Arduino.h</a:t>
            </a:r>
            <a:r>
              <a:rPr lang="en-US" sz="1800" u="sng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LED_H_PIN = 4;</a:t>
            </a:r>
          </a:p>
          <a:p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LED_V_PIN = 7;</a:t>
            </a:r>
          </a:p>
          <a:p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BUTTON_PIN = 2;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b="1" dirty="0" err="1" smtClean="0">
                <a:solidFill>
                  <a:srgbClr val="FF0000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nsolas"/>
              </a:rPr>
              <a:t> POTENTIOMETR_PIN = A0;</a:t>
            </a:r>
          </a:p>
          <a:p>
            <a:endParaRPr lang="en-US" sz="1800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sz="1800" b="1" dirty="0" err="1" smtClean="0">
                <a:solidFill>
                  <a:srgbClr val="FF0000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nsolas"/>
              </a:rPr>
              <a:t> POTENTIOMETR_LEVEL  = 3;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setup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(LED_H_PIN, OUTPUT);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(LED_V_PIN, OUTPUT);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(BUTTON_PIN, INPUT);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Serial.begin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(9600);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 smtClean="0">
              <a:latin typeface="Consolas"/>
            </a:endParaRPr>
          </a:p>
          <a:p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wasButtonPressed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= LOW;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97020" y="134071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Ustalenie wejść / wyjść układu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97020" y="220483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Inicjalizacja </a:t>
            </a:r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diod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020" y="306895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Inicjalizacja </a:t>
            </a:r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przycisku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97020" y="587734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Inicjalizacja zmiennych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3152750" y="1664755"/>
            <a:ext cx="1944270" cy="3960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2792700" y="2528875"/>
            <a:ext cx="2304320" cy="17642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2432650" y="3392995"/>
            <a:ext cx="2664370" cy="16922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3512800" y="6165380"/>
            <a:ext cx="1584220" cy="360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097020" y="436513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Inicjalizacja wejścia analogowego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3656820" y="4689175"/>
            <a:ext cx="1440200" cy="39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1"/>
          </p:cNvCxnSpPr>
          <p:nvPr/>
        </p:nvCxnSpPr>
        <p:spPr>
          <a:xfrm flipH="1" flipV="1">
            <a:off x="3368780" y="2996940"/>
            <a:ext cx="1728240" cy="169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4530"/>
            <a:ext cx="8915400" cy="1143000"/>
          </a:xfrm>
        </p:spPr>
        <p:txBody>
          <a:bodyPr/>
          <a:lstStyle/>
          <a:p>
            <a:r>
              <a:rPr lang="pl-PL" dirty="0" smtClean="0"/>
              <a:t>Zadanie 3: gotowe rozwiązanie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5690" y="908650"/>
            <a:ext cx="1180964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loop(){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digitalRead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(BUTTON_PIN);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 | button: 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wasButtonPressed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== LOW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== HIGH){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= 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wasButtonPressed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(LED_H_PIN, HIGH);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(LED_V_PIN, LOW);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(LED_V_PIN, HIGH);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(LED_H_PIN, LOW);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potentiometrValue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analogRead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(POTENTIOMETR_PIN);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mappedPotentiometrValue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= map(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potentiometrValue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 0, 1024, 1, POTENTIOMETR_LEVEL*2);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 | </a:t>
            </a:r>
            <a:r>
              <a:rPr lang="en-US" sz="1600" dirty="0" err="1" smtClean="0">
                <a:solidFill>
                  <a:srgbClr val="2A00FF"/>
                </a:solidFill>
                <a:latin typeface="Consolas"/>
              </a:rPr>
              <a:t>potentiometr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: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potentiometrValue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 | mapped: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mappedPotentiometrValue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Serial.println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delay(50);</a:t>
            </a:r>
          </a:p>
          <a:p>
            <a:r>
              <a:rPr lang="en-US" sz="1600" u="sng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29080" y="105267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A2BFAF"/>
                </a:solidFill>
              </a:rPr>
              <a:t>Odczyt stanu przycisku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4664960" y="1124680"/>
            <a:ext cx="864120" cy="2520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4664960" y="1376715"/>
            <a:ext cx="864120" cy="7561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29080" y="206081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A2BFAF"/>
                </a:solidFill>
              </a:rPr>
              <a:t>Zapal pierwszą diodę i zgaś drugą diodę</a:t>
            </a:r>
            <a:endParaRPr lang="en-US" dirty="0">
              <a:solidFill>
                <a:srgbClr val="A2BFA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29080" y="292493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A2BFAF"/>
                </a:solidFill>
              </a:rPr>
              <a:t>Zapal </a:t>
            </a:r>
            <a:r>
              <a:rPr lang="pl-PL" dirty="0" smtClean="0">
                <a:solidFill>
                  <a:srgbClr val="A2BFAF"/>
                </a:solidFill>
              </a:rPr>
              <a:t>drugą diodę </a:t>
            </a:r>
            <a:r>
              <a:rPr lang="pl-PL" dirty="0" smtClean="0">
                <a:solidFill>
                  <a:srgbClr val="A2BFAF"/>
                </a:solidFill>
              </a:rPr>
              <a:t>i zgaś </a:t>
            </a:r>
            <a:r>
              <a:rPr lang="pl-PL" dirty="0" smtClean="0">
                <a:solidFill>
                  <a:srgbClr val="A2BFAF"/>
                </a:solidFill>
              </a:rPr>
              <a:t>pierwszą diodę</a:t>
            </a:r>
            <a:endParaRPr lang="en-US" dirty="0">
              <a:solidFill>
                <a:srgbClr val="A2BFA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01090" y="602136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A2BFAF"/>
                </a:solidFill>
              </a:rPr>
              <a:t>Odczekaj trochę czasu</a:t>
            </a:r>
            <a:endParaRPr lang="en-US" dirty="0">
              <a:solidFill>
                <a:srgbClr val="A2BFAF"/>
              </a:solidFill>
            </a:endParaRPr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3152750" y="2384855"/>
            <a:ext cx="2376330" cy="8281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3368780" y="3248975"/>
            <a:ext cx="2160300" cy="68409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1856570" y="6345405"/>
            <a:ext cx="3744520" cy="1800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29080" y="371704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Odczytaj stan wejścia analogowego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529080" y="508523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Wyświetl stan wejścia analogowego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4088880" y="4041085"/>
            <a:ext cx="1440200" cy="39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1"/>
          </p:cNvCxnSpPr>
          <p:nvPr/>
        </p:nvCxnSpPr>
        <p:spPr>
          <a:xfrm flipH="1">
            <a:off x="4232900" y="5409275"/>
            <a:ext cx="1296180" cy="25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4: panel słoneczny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 zadania:</a:t>
            </a:r>
          </a:p>
          <a:p>
            <a:pPr lvl="1"/>
            <a:r>
              <a:rPr lang="pl-PL" dirty="0" smtClean="0"/>
              <a:t>Mamy zbudować platformę dla panelu słonecznego sterowanego 2 silnikami.</a:t>
            </a:r>
          </a:p>
          <a:p>
            <a:pPr lvl="1"/>
            <a:r>
              <a:rPr lang="pl-PL" dirty="0" smtClean="0"/>
              <a:t>Panel ma byś sterowany ręcznie, przy użyciu potencjometru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</a:t>
            </a:r>
            <a:r>
              <a:rPr lang="pl-PL" dirty="0" smtClean="0"/>
              <a:t>4: budowa układu</a:t>
            </a:r>
            <a:endParaRPr lang="en-US" dirty="0"/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420" y="1156033"/>
            <a:ext cx="8257652" cy="551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2720690" y="2852920"/>
            <a:ext cx="1656230" cy="8641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rgbClr val="00B050"/>
                </a:solidFill>
              </a:rPr>
              <a:t>Pin 9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</a:t>
            </a:r>
            <a:r>
              <a:rPr lang="pl-PL" dirty="0" smtClean="0"/>
              <a:t>4: budowa układu</a:t>
            </a:r>
            <a:endParaRPr lang="en-US" dirty="0"/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420" y="1156033"/>
            <a:ext cx="8257652" cy="551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2648680" y="2852920"/>
            <a:ext cx="1656230" cy="8641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rgbClr val="00B050"/>
                </a:solidFill>
              </a:rPr>
              <a:t>Pin 10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</a:t>
            </a:r>
            <a:r>
              <a:rPr lang="pl-PL" dirty="0" smtClean="0"/>
              <a:t>4: budowa układu</a:t>
            </a:r>
            <a:endParaRPr lang="en-US" dirty="0"/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420" y="1156033"/>
            <a:ext cx="8257652" cy="551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4: Budowa algorytmu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Ustalenie wejść / wyjść układu 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7150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Inicjalizacja diod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Inicjalizacja przycisku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Inicjalizacja wejścia analogowego</a:t>
            </a:r>
            <a:endParaRPr lang="pl-PL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7150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Inicjalizacja zmiennych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Budowa </a:t>
            </a: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głównej pętli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Odczyt stanu przycisku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Odczytaj stan wejścia analogowego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u="sng" dirty="0" smtClean="0">
                <a:solidFill>
                  <a:srgbClr val="FF0000"/>
                </a:solidFill>
              </a:rPr>
              <a:t>Porusz silnikami zgodnie z odczytaną wartością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Zapal pierwszą diodę i zgaś drugą diodę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Odczekaj trochę czasu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Zgaś pierwszą diodę i zapal drugą diodę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Odczekaj trochę czasu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7150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99490"/>
            <a:ext cx="8915400" cy="1143000"/>
          </a:xfrm>
        </p:spPr>
        <p:txBody>
          <a:bodyPr/>
          <a:lstStyle/>
          <a:p>
            <a:r>
              <a:rPr lang="pl-PL" dirty="0" smtClean="0"/>
              <a:t>Zadanie 4: gotowe rozwiązanie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340" y="1037139"/>
            <a:ext cx="950532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rgbClr val="000000"/>
                </a:solidFill>
                <a:latin typeface="Consolas"/>
              </a:rPr>
              <a:t>#include &lt;</a:t>
            </a:r>
            <a:r>
              <a:rPr lang="en-US" sz="1200" u="sng" dirty="0" err="1" smtClean="0">
                <a:solidFill>
                  <a:srgbClr val="000000"/>
                </a:solidFill>
                <a:latin typeface="Consolas"/>
              </a:rPr>
              <a:t>Arduino.h</a:t>
            </a:r>
            <a:r>
              <a:rPr lang="en-US" sz="1200" u="sng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r>
              <a:rPr lang="en-US" sz="1200" u="sng" dirty="0" smtClean="0">
                <a:solidFill>
                  <a:srgbClr val="000000"/>
                </a:solidFill>
                <a:latin typeface="Consolas"/>
              </a:rPr>
              <a:t>#include &lt;</a:t>
            </a:r>
            <a:r>
              <a:rPr lang="en-US" sz="1200" u="sng" dirty="0" err="1" smtClean="0">
                <a:solidFill>
                  <a:srgbClr val="000000"/>
                </a:solidFill>
                <a:latin typeface="Consolas"/>
              </a:rPr>
              <a:t>Servo.h</a:t>
            </a:r>
            <a:r>
              <a:rPr lang="en-US" sz="1200" u="sng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LED_H_PIN = 4;</a:t>
            </a:r>
          </a:p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LED_V_PIN = 7;</a:t>
            </a:r>
          </a:p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BUTTON_PIN = 2;</a:t>
            </a:r>
          </a:p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POTENTIOMETR_PIN = A0;</a:t>
            </a:r>
          </a:p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POTENTIOMETR_LEVEL  = 3;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SERVO_H_PIN = 9;</a:t>
            </a:r>
          </a:p>
          <a:p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SERVO_V_PIN = 10;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Servo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Servo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serverV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setup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pinMode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(LED_H_PIN, OUTPUT);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pinMode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(LED_V_PIN, OUTPUT);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pinMode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(BUTTON_PIN, INPUT);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serverH.attach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(SERVO_H_PIN);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serverV.attach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(SERVO_V_PIN);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Serial.begin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(9600);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wasButtonPressed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= LOW;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97020" y="134071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Ustalenie wejść / wyjść układu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97020" y="220483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Inicjalizacja </a:t>
            </a:r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diod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020" y="306895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Inicjalizacja </a:t>
            </a:r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przycisku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97020" y="587734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Inicjalizacja zmiennych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3152750" y="1664755"/>
            <a:ext cx="1944270" cy="3960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2000590" y="2528875"/>
            <a:ext cx="3096430" cy="17642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60640" y="3429000"/>
            <a:ext cx="2736380" cy="136819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3512800" y="6165380"/>
            <a:ext cx="1584220" cy="360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097020" y="436513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Inicjalizacja silników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3656820" y="4689175"/>
            <a:ext cx="1440200" cy="39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</p:cNvCxnSpPr>
          <p:nvPr/>
        </p:nvCxnSpPr>
        <p:spPr>
          <a:xfrm flipH="1" flipV="1">
            <a:off x="1640540" y="3501010"/>
            <a:ext cx="3456480" cy="11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99490"/>
            <a:ext cx="8915400" cy="1143000"/>
          </a:xfrm>
        </p:spPr>
        <p:txBody>
          <a:bodyPr/>
          <a:lstStyle/>
          <a:p>
            <a:r>
              <a:rPr lang="pl-PL" dirty="0" smtClean="0"/>
              <a:t>Zadanie 4: gotowe rozwiązanie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5690" y="908650"/>
            <a:ext cx="118096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loop(){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digitalRead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(BUTTON_PIN);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 | button: 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wasButtonPressed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== LOW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== HIGH){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= 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wasButtonPressed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buttonPressed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(LED_H_PIN, HIGH);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(LED_V_PIN, LOW);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(LED_V_PIN, HIGH);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(LED_H_PIN, LOW);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potentiometrValue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analogRead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(POTENTIOMETR_PIN);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mappedPotentiometrValue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= map(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potentiometrValue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, 0, 1024, 1, POTENTIOMETR_LEVEL*2);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 | 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</a:rPr>
              <a:t>potentiometr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: 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potentiometrValue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</a:rPr>
              <a:t>" | mapped: 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mappedPotentiometrValue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US" sz="1600" u="sng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29080" y="105267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A2BFAF"/>
                </a:solidFill>
              </a:rPr>
              <a:t>Odczyt stanu przycisku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4664960" y="1124680"/>
            <a:ext cx="864120" cy="2520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4664960" y="1376715"/>
            <a:ext cx="864120" cy="7561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29080" y="206081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A2BFAF"/>
                </a:solidFill>
              </a:rPr>
              <a:t>Zapal pierwszą diodę i zgaś drugą diodę</a:t>
            </a:r>
            <a:endParaRPr lang="en-US" dirty="0">
              <a:solidFill>
                <a:srgbClr val="A2BFA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29080" y="2924930"/>
            <a:ext cx="4032560" cy="6480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A2BFAF"/>
                </a:solidFill>
              </a:rPr>
              <a:t>Zapal </a:t>
            </a:r>
            <a:r>
              <a:rPr lang="pl-PL" dirty="0" smtClean="0">
                <a:solidFill>
                  <a:srgbClr val="A2BFAF"/>
                </a:solidFill>
              </a:rPr>
              <a:t>drugą diodę </a:t>
            </a:r>
            <a:r>
              <a:rPr lang="pl-PL" dirty="0" smtClean="0">
                <a:solidFill>
                  <a:srgbClr val="A2BFAF"/>
                </a:solidFill>
              </a:rPr>
              <a:t>i zgaś </a:t>
            </a:r>
            <a:r>
              <a:rPr lang="pl-PL" dirty="0" smtClean="0">
                <a:solidFill>
                  <a:srgbClr val="A2BFAF"/>
                </a:solidFill>
              </a:rPr>
              <a:t>pierwszą diodę</a:t>
            </a:r>
            <a:endParaRPr lang="en-US" dirty="0">
              <a:solidFill>
                <a:srgbClr val="A2BFAF"/>
              </a:solidFill>
            </a:endParaRPr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3152750" y="2384855"/>
            <a:ext cx="2376330" cy="8281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3368780" y="3248975"/>
            <a:ext cx="2160300" cy="68409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29080" y="3717040"/>
            <a:ext cx="4032560" cy="64809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Odczytaj stan wejścia analogowego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29080" y="5085230"/>
            <a:ext cx="4032560" cy="64809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75000"/>
                  </a:schemeClr>
                </a:solidFill>
              </a:rPr>
              <a:t>Wyświetl stan wejścia analogowego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4088880" y="4041085"/>
            <a:ext cx="1440200" cy="39605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1"/>
          </p:cNvCxnSpPr>
          <p:nvPr/>
        </p:nvCxnSpPr>
        <p:spPr>
          <a:xfrm flipH="1">
            <a:off x="4232900" y="5409275"/>
            <a:ext cx="1296180" cy="2520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1: budowa układu</a:t>
            </a:r>
            <a:endParaRPr lang="en-US" dirty="0"/>
          </a:p>
        </p:txBody>
      </p:sp>
      <p:pic>
        <p:nvPicPr>
          <p:cNvPr id="1771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440" y="1114302"/>
            <a:ext cx="8214217" cy="55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99490"/>
            <a:ext cx="8915400" cy="1143000"/>
          </a:xfrm>
        </p:spPr>
        <p:txBody>
          <a:bodyPr/>
          <a:lstStyle/>
          <a:p>
            <a:r>
              <a:rPr lang="pl-PL" dirty="0" smtClean="0"/>
              <a:t>Zadanie 4: gotowe rozwiązanie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5690" y="908650"/>
            <a:ext cx="118096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mappedPotentiometrValue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!= POTENTIOMETR_LEVEL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){</a:t>
            </a:r>
            <a:endParaRPr lang="pl-PL" sz="1600" b="1" dirty="0" smtClean="0">
              <a:solidFill>
                <a:srgbClr val="000000"/>
              </a:solidFill>
              <a:latin typeface="Consolas"/>
            </a:endParaRPr>
          </a:p>
          <a:p>
            <a:endParaRPr lang="en-US" sz="16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delta =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mappedPotentiometrValue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- POTENTIOMETR_LEVEL;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serverH.write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serverH.read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 + delta);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serverV.write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serverV.read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 + delta);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(LED_V_PIN, LOW);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(LED_H_PIN, LOW);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"| servo H: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serverH.read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"| server V: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serverV.read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Serial.println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delay(50);</a:t>
            </a:r>
          </a:p>
          <a:p>
            <a:r>
              <a:rPr lang="en-US" sz="1600" u="sng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u="sng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33150" y="2060810"/>
            <a:ext cx="3672510" cy="576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Odczytaj zmianę stanu przycisku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33150" y="2924930"/>
            <a:ext cx="3672510" cy="576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Ustaw odpowiednie wartości do silników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033150" y="3861060"/>
            <a:ext cx="3672510" cy="576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Wyświetl stan silników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 flipV="1">
            <a:off x="2144610" y="1700760"/>
            <a:ext cx="3888540" cy="64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1"/>
          </p:cNvCxnSpPr>
          <p:nvPr/>
        </p:nvCxnSpPr>
        <p:spPr>
          <a:xfrm flipH="1" flipV="1">
            <a:off x="2648680" y="2204830"/>
            <a:ext cx="3384470" cy="100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</p:cNvCxnSpPr>
          <p:nvPr/>
        </p:nvCxnSpPr>
        <p:spPr>
          <a:xfrm flipH="1" flipV="1">
            <a:off x="3080740" y="2852920"/>
            <a:ext cx="2952410" cy="36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1"/>
          </p:cNvCxnSpPr>
          <p:nvPr/>
        </p:nvCxnSpPr>
        <p:spPr>
          <a:xfrm flipH="1">
            <a:off x="3728830" y="4149100"/>
            <a:ext cx="2304320" cy="43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5: panel słoneczny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 zadania:</a:t>
            </a:r>
          </a:p>
          <a:p>
            <a:pPr lvl="1"/>
            <a:r>
              <a:rPr lang="pl-PL" dirty="0" smtClean="0"/>
              <a:t>Mamy zbudować platformę dla panelu słonecznego sterowanego 2 silnikami.</a:t>
            </a:r>
          </a:p>
          <a:p>
            <a:pPr lvl="1"/>
            <a:r>
              <a:rPr lang="pl-PL" dirty="0" smtClean="0"/>
              <a:t>Panel ma byś sterowany automatycznie i podążać za światłem, mierzonym poprzez czujnik natężenia światła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5: budowa układu</a:t>
            </a:r>
            <a:endParaRPr lang="en-US" dirty="0"/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50" y="1700760"/>
            <a:ext cx="921385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2720690" y="4941210"/>
            <a:ext cx="1656230" cy="8641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rgbClr val="00B050"/>
                </a:solidFill>
              </a:rPr>
              <a:t>Pin A4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5: budowa układu</a:t>
            </a:r>
            <a:endParaRPr lang="en-US" dirty="0"/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50" y="1700760"/>
            <a:ext cx="921385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Callout 4"/>
          <p:cNvSpPr/>
          <p:nvPr/>
        </p:nvSpPr>
        <p:spPr>
          <a:xfrm>
            <a:off x="2864710" y="4941210"/>
            <a:ext cx="1656230" cy="8641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rgbClr val="00B050"/>
                </a:solidFill>
              </a:rPr>
              <a:t>Pin A5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5: budowa układu</a:t>
            </a:r>
            <a:endParaRPr lang="en-US" dirty="0"/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50" y="1700760"/>
            <a:ext cx="921385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4: Budowa algorytmu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pl-PL" dirty="0" smtClean="0"/>
              <a:t>Ustalenie wejść / wyjść układu 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pl-PL" dirty="0" smtClean="0"/>
              <a:t>Inicjalizacja wejść analogowych</a:t>
            </a:r>
            <a:endParaRPr lang="pl-PL" dirty="0" smtClean="0"/>
          </a:p>
          <a:p>
            <a:pPr marL="571500" indent="-514350">
              <a:buFont typeface="+mj-lt"/>
              <a:buAutoNum type="arabicPeriod"/>
            </a:pPr>
            <a:r>
              <a:rPr lang="pl-PL" dirty="0" smtClean="0"/>
              <a:t>Inicjalizacja zmiennych</a:t>
            </a:r>
          </a:p>
          <a:p>
            <a:pPr marL="571500" indent="-514350">
              <a:buFont typeface="+mj-lt"/>
              <a:buAutoNum type="arabicPeriod"/>
            </a:pPr>
            <a:r>
              <a:rPr lang="pl-PL" dirty="0" smtClean="0"/>
              <a:t>Budowa </a:t>
            </a:r>
            <a:r>
              <a:rPr lang="pl-PL" dirty="0" smtClean="0"/>
              <a:t>głównej pętli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Odczyt stanu pierwszego czujnika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Odczyt stanu drugiego silnika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Poruszenie pierwszym silnikiem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Poruszenie drugim silnikiem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88550"/>
            <a:ext cx="8915400" cy="1143000"/>
          </a:xfrm>
        </p:spPr>
        <p:txBody>
          <a:bodyPr/>
          <a:lstStyle/>
          <a:p>
            <a:r>
              <a:rPr lang="pl-PL" dirty="0" smtClean="0"/>
              <a:t>Zadanie 5: gotowe rozwiązanie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340" y="1314138"/>
            <a:ext cx="4953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Consolas"/>
              </a:rPr>
              <a:t>#include &lt;</a:t>
            </a:r>
            <a:r>
              <a:rPr lang="en-US" sz="1800" u="sng" dirty="0" err="1" smtClean="0">
                <a:solidFill>
                  <a:srgbClr val="000000"/>
                </a:solidFill>
                <a:latin typeface="Consolas"/>
              </a:rPr>
              <a:t>Arduino.h</a:t>
            </a:r>
            <a:r>
              <a:rPr lang="en-US" sz="1800" u="sng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r>
              <a:rPr lang="en-US" sz="1800" u="sng" dirty="0" smtClean="0">
                <a:solidFill>
                  <a:srgbClr val="000000"/>
                </a:solidFill>
                <a:latin typeface="Consolas"/>
              </a:rPr>
              <a:t>#include &lt;</a:t>
            </a:r>
            <a:r>
              <a:rPr lang="en-US" sz="1800" u="sng" dirty="0" err="1" smtClean="0">
                <a:solidFill>
                  <a:srgbClr val="000000"/>
                </a:solidFill>
                <a:latin typeface="Consolas"/>
              </a:rPr>
              <a:t>Servo.h</a:t>
            </a:r>
            <a:r>
              <a:rPr lang="en-US" sz="1800" u="sng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b="1" u="sng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u="sng" dirty="0" smtClean="0">
                <a:solidFill>
                  <a:srgbClr val="000000"/>
                </a:solidFill>
                <a:latin typeface="Consolas"/>
              </a:rPr>
              <a:t> SENSOR_H_PIN = A4;</a:t>
            </a:r>
          </a:p>
          <a:p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SENSOR_V_PIN = A5;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SERVO_H_PIN = 9;</a:t>
            </a:r>
          </a:p>
          <a:p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SERVO_V_PIN = 10;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SENSOR_LEVEL = 3;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Servo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serverH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Servo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serverV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setup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serverH.attach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(SERVO_H_PIN);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serverV.attach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(SERVO_V_PIN);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Serial.begin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(9600);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69030" y="2052430"/>
            <a:ext cx="3816530" cy="792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Inicjalizacja wejść analogowych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77410" y="3140960"/>
            <a:ext cx="3816530" cy="792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Inicjalizacja silników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224760" y="2448485"/>
            <a:ext cx="1944270" cy="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 flipV="1">
            <a:off x="3080740" y="3356990"/>
            <a:ext cx="2096670" cy="18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2072600" y="3537015"/>
            <a:ext cx="3104810" cy="126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>
            <a:off x="3944860" y="3537015"/>
            <a:ext cx="1232550" cy="176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169030" y="4221110"/>
            <a:ext cx="3816530" cy="792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Inicjalizacja zmiennych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 flipV="1">
            <a:off x="3152750" y="4077090"/>
            <a:ext cx="2016280" cy="54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88550"/>
            <a:ext cx="8915400" cy="1143000"/>
          </a:xfrm>
        </p:spPr>
        <p:txBody>
          <a:bodyPr/>
          <a:lstStyle/>
          <a:p>
            <a:r>
              <a:rPr lang="pl-PL" dirty="0" smtClean="0"/>
              <a:t>Zadanie 5: gotowe rozwiązanie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124680"/>
            <a:ext cx="105697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loop(){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sensorH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analogRead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(SENSOR_H_PIN);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mappedSensorH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= map(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sensorH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 0, 1024, 1, SENSOR_LEVEL*2);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sensorV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analogRead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(SENSOR_V_PIN);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6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a-DK" sz="1600" b="1" dirty="0" smtClean="0">
                <a:solidFill>
                  <a:srgbClr val="000000"/>
                </a:solidFill>
                <a:latin typeface="Consolas"/>
              </a:rPr>
              <a:t> mappedSensorV = map(sensorV, 0, 1024, 1, SENSOR_LEVEL*2);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 | </a:t>
            </a:r>
            <a:r>
              <a:rPr lang="en-US" sz="1600" dirty="0" err="1" smtClean="0">
                <a:solidFill>
                  <a:srgbClr val="2A00FF"/>
                </a:solidFill>
                <a:latin typeface="Consolas"/>
              </a:rPr>
              <a:t>sensorH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: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sensorH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 |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mappedSensorH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 | </a:t>
            </a:r>
            <a:r>
              <a:rPr lang="en-US" sz="1600" dirty="0" err="1" smtClean="0">
                <a:solidFill>
                  <a:srgbClr val="2A00FF"/>
                </a:solidFill>
                <a:latin typeface="Consolas"/>
              </a:rPr>
              <a:t>sensorV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: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sensorV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 |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mappedSensorV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endParaRPr lang="en-US" sz="1600" dirty="0" smtClean="0">
              <a:latin typeface="Consola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69030" y="2996940"/>
            <a:ext cx="3816530" cy="792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Odczytaj dane z sensorów H i V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69030" y="4149100"/>
            <a:ext cx="3816530" cy="792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Wyświetl odczytane dane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4736970" y="1556740"/>
            <a:ext cx="432060" cy="183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4232900" y="2636890"/>
            <a:ext cx="936130" cy="75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3512800" y="3284980"/>
            <a:ext cx="1656230" cy="126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3656820" y="4545155"/>
            <a:ext cx="1512210" cy="3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88550"/>
            <a:ext cx="8915400" cy="1143000"/>
          </a:xfrm>
        </p:spPr>
        <p:txBody>
          <a:bodyPr/>
          <a:lstStyle/>
          <a:p>
            <a:r>
              <a:rPr lang="pl-PL" dirty="0" smtClean="0"/>
              <a:t>Zadanie 5: gotowe rozwiązanie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5690" y="1556740"/>
            <a:ext cx="102974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mappedSensorH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!= SENSOR_LEVEL){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delta =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mappedSensorH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- SENSOR_LEVEL;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serverH.write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serverH.read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 + delta);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mappedSensorV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!= SENSOR_LEVEL){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delta =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mappedSensorV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- SENSOR_LEVEL;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serverV.write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serverV.read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 + delta);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"| servo H: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serverH.read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"| server V: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serverV.read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Serial.println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delay(50);</a:t>
            </a:r>
          </a:p>
          <a:p>
            <a:r>
              <a:rPr lang="en-US" sz="1600" u="sng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817120" y="1556740"/>
            <a:ext cx="3816530" cy="792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Sprawdź czy jest konieczne poruszanie silnikiem 1 i porusz nim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17120" y="2708900"/>
            <a:ext cx="3816530" cy="792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Sprawdź czy jest konieczne poruszanie silnikiem 2 i porusz nim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17120" y="3861060"/>
            <a:ext cx="3816530" cy="792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Wyświetl dane z czujników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5529080" y="1916790"/>
            <a:ext cx="288040" cy="3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5457070" y="3068950"/>
            <a:ext cx="360050" cy="3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4016870" y="4257115"/>
            <a:ext cx="1800250" cy="32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</a:t>
            </a:r>
            <a:r>
              <a:rPr lang="pl-PL" dirty="0" smtClean="0"/>
              <a:t>: budowa układu</a:t>
            </a:r>
            <a:endParaRPr lang="en-US" dirty="0"/>
          </a:p>
        </p:txBody>
      </p:sp>
      <p:pic>
        <p:nvPicPr>
          <p:cNvPr id="1771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440" y="1114302"/>
            <a:ext cx="8214217" cy="55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Callout 3"/>
          <p:cNvSpPr/>
          <p:nvPr/>
        </p:nvSpPr>
        <p:spPr>
          <a:xfrm>
            <a:off x="3944860" y="836640"/>
            <a:ext cx="1656230" cy="8641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rgbClr val="FF0000"/>
                </a:solidFill>
              </a:rPr>
              <a:t>Pin 7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</a:t>
            </a:r>
            <a:r>
              <a:rPr lang="pl-PL" dirty="0" smtClean="0"/>
              <a:t>: budowa układu</a:t>
            </a:r>
            <a:endParaRPr lang="en-US" dirty="0"/>
          </a:p>
        </p:txBody>
      </p:sp>
      <p:pic>
        <p:nvPicPr>
          <p:cNvPr id="1771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440" y="1114302"/>
            <a:ext cx="8214217" cy="55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Callout 3"/>
          <p:cNvSpPr/>
          <p:nvPr/>
        </p:nvSpPr>
        <p:spPr>
          <a:xfrm>
            <a:off x="4448930" y="908650"/>
            <a:ext cx="1656230" cy="86412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 smtClean="0">
                <a:solidFill>
                  <a:srgbClr val="FF0000"/>
                </a:solidFill>
              </a:rPr>
              <a:t>Pin 4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</a:t>
            </a:r>
            <a:r>
              <a:rPr lang="pl-PL" dirty="0" smtClean="0"/>
              <a:t>: budowa układu</a:t>
            </a:r>
            <a:endParaRPr lang="en-US" dirty="0"/>
          </a:p>
        </p:txBody>
      </p:sp>
      <p:pic>
        <p:nvPicPr>
          <p:cNvPr id="1771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440" y="1114302"/>
            <a:ext cx="8214217" cy="55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1: budowa algorytmu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Ustalenie wejść / wyjść układu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Inicjalizacja wejść / wyjść układu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Budowa głównej pętli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Zapal pierwszą diodę i zgaś drugą diodę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Odczekaj trochę czasu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Zgaś pierwszą diodę i zapal drugą diodę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smtClean="0"/>
              <a:t>Odczekaj trochę czasu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80" y="0"/>
            <a:ext cx="8915400" cy="1143000"/>
          </a:xfrm>
        </p:spPr>
        <p:txBody>
          <a:bodyPr/>
          <a:lstStyle/>
          <a:p>
            <a:r>
              <a:rPr lang="pl-PL" dirty="0" smtClean="0"/>
              <a:t>Zadanie 1: gotowe rozwiązanie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6200" y="1130058"/>
            <a:ext cx="845333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srgbClr val="000000"/>
                </a:solidFill>
                <a:latin typeface="Consolas"/>
              </a:rPr>
              <a:t>#include &lt;</a:t>
            </a:r>
            <a:r>
              <a:rPr lang="en-US" sz="1600" u="sng" dirty="0" err="1" smtClean="0">
                <a:solidFill>
                  <a:srgbClr val="000000"/>
                </a:solidFill>
                <a:latin typeface="Consolas"/>
              </a:rPr>
              <a:t>Arduino.h</a:t>
            </a:r>
            <a:r>
              <a:rPr lang="en-US" sz="1600" u="sng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LED_H_PIN = 4;</a:t>
            </a:r>
          </a:p>
          <a:p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LED_V_PIN = 7;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setup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pinMode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(LED_H_PIN, OUTPUT);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pinMode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(LED_V_PIN, OUTPUT);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 smtClean="0">
              <a:latin typeface="Consolas"/>
            </a:endParaRPr>
          </a:p>
          <a:p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 smtClean="0">
              <a:latin typeface="Consolas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loop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(LED_H_PIN, HIGH);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(LED_V_PIN, LOW);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(LED_V_PIN, HIGH);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digitalWrite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(LED_H_PIN, LOW);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!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isH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delay(50);</a:t>
            </a:r>
          </a:p>
          <a:p>
            <a:r>
              <a:rPr lang="en-US" sz="1600" u="sng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36970" y="155674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Ustalenie wejść / wyjść układu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36970" y="242086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Inicjalizacja wejść / wyjść układu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736970" y="328498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Główna pętla programu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736970" y="414910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Zapal pierwszą diodę i zgaś drugą diodę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736970" y="522925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Zapal </a:t>
            </a:r>
            <a:r>
              <a:rPr lang="pl-PL" dirty="0" smtClean="0"/>
              <a:t>drugą diodę </a:t>
            </a:r>
            <a:r>
              <a:rPr lang="pl-PL" dirty="0" smtClean="0"/>
              <a:t>i zgaś </a:t>
            </a:r>
            <a:r>
              <a:rPr lang="pl-PL" dirty="0" smtClean="0"/>
              <a:t>pierwszą diodę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736970" y="6093370"/>
            <a:ext cx="4032560" cy="6480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Odczekaj trochę czasu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1"/>
          </p:cNvCxnSpPr>
          <p:nvPr/>
        </p:nvCxnSpPr>
        <p:spPr>
          <a:xfrm flipH="1">
            <a:off x="2576670" y="1880785"/>
            <a:ext cx="2160300" cy="3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3872850" y="2744905"/>
            <a:ext cx="864120" cy="18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1"/>
          </p:cNvCxnSpPr>
          <p:nvPr/>
        </p:nvCxnSpPr>
        <p:spPr>
          <a:xfrm flipH="1">
            <a:off x="1640540" y="3609025"/>
            <a:ext cx="3096430" cy="25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1"/>
          </p:cNvCxnSpPr>
          <p:nvPr/>
        </p:nvCxnSpPr>
        <p:spPr>
          <a:xfrm flipH="1" flipV="1">
            <a:off x="4088880" y="4365130"/>
            <a:ext cx="648090" cy="10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</p:cNvCxnSpPr>
          <p:nvPr/>
        </p:nvCxnSpPr>
        <p:spPr>
          <a:xfrm flipH="1" flipV="1">
            <a:off x="4088880" y="5445280"/>
            <a:ext cx="648090" cy="10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1"/>
          </p:cNvCxnSpPr>
          <p:nvPr/>
        </p:nvCxnSpPr>
        <p:spPr>
          <a:xfrm flipH="1">
            <a:off x="2072600" y="6417415"/>
            <a:ext cx="2664370" cy="3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2: dioda LED z przyciskiem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 zadania:</a:t>
            </a:r>
          </a:p>
          <a:p>
            <a:pPr lvl="1"/>
            <a:r>
              <a:rPr lang="pl-PL" dirty="0" smtClean="0"/>
              <a:t>Mamy sprawić, aby diody zmieniły swój stan po naciśnięciu przycisku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1592</Words>
  <Application>Microsoft Office PowerPoint</Application>
  <PresentationFormat>A4 Paper (210x297 mm)</PresentationFormat>
  <Paragraphs>398</Paragraphs>
  <Slides>40</Slides>
  <Notes>2</Notes>
  <HiddenSlides>6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Blank</vt:lpstr>
      <vt:lpstr>Closing slides</vt:lpstr>
      <vt:lpstr>Section break</vt:lpstr>
      <vt:lpstr>Office Theme</vt:lpstr>
      <vt:lpstr>think-cell Slide</vt:lpstr>
      <vt:lpstr>           Arduino</vt:lpstr>
      <vt:lpstr>Zadanie 1: dioda LED</vt:lpstr>
      <vt:lpstr>Zadanie 1: budowa układu</vt:lpstr>
      <vt:lpstr>Zadanie 1: budowa układu</vt:lpstr>
      <vt:lpstr>Zadanie 1: budowa układu</vt:lpstr>
      <vt:lpstr>Zadanie 1: budowa układu</vt:lpstr>
      <vt:lpstr>Zadanie 1: budowa algorytmu</vt:lpstr>
      <vt:lpstr>Zadanie 1: gotowe rozwiązanie</vt:lpstr>
      <vt:lpstr>Zadanie 2: dioda LED z przyciskiem</vt:lpstr>
      <vt:lpstr>Zadanie 2: Budowa algorytmu</vt:lpstr>
      <vt:lpstr>Zadanie 2: budowa układu</vt:lpstr>
      <vt:lpstr>Zadanie 2: budowa układu</vt:lpstr>
      <vt:lpstr>Zadanie 2: budowa układu</vt:lpstr>
      <vt:lpstr>Zadanie 2: budowa układu</vt:lpstr>
      <vt:lpstr>Zadanie 2: gotowe rozwiązanie</vt:lpstr>
      <vt:lpstr>Zadanie 2: gotowe rozwiązanie</vt:lpstr>
      <vt:lpstr>Zadanie 3: diody i potencjometr</vt:lpstr>
      <vt:lpstr>Zadanie 3: budowa układu</vt:lpstr>
      <vt:lpstr>Zadanie 3: budowa układu</vt:lpstr>
      <vt:lpstr>Zadanie 3: Budowa algorytmu</vt:lpstr>
      <vt:lpstr>Zadanie 3: gotowe rozwiązanie</vt:lpstr>
      <vt:lpstr>Zadanie 3: gotowe rozwiązanie</vt:lpstr>
      <vt:lpstr>Zadanie 4: panel słoneczny 1</vt:lpstr>
      <vt:lpstr>Zadanie 4: budowa układu</vt:lpstr>
      <vt:lpstr>Zadanie 4: budowa układu</vt:lpstr>
      <vt:lpstr>Zadanie 4: budowa układu</vt:lpstr>
      <vt:lpstr>Zadanie 4: Budowa algorytmu</vt:lpstr>
      <vt:lpstr>Zadanie 4: gotowe rozwiązanie</vt:lpstr>
      <vt:lpstr>Zadanie 4: gotowe rozwiązanie</vt:lpstr>
      <vt:lpstr>Zadanie 4: gotowe rozwiązanie</vt:lpstr>
      <vt:lpstr>Zadanie 5: panel słoneczny 2</vt:lpstr>
      <vt:lpstr>Zadanie 5: budowa układu</vt:lpstr>
      <vt:lpstr>Zadanie 5: budowa układu</vt:lpstr>
      <vt:lpstr>Zadanie 5: budowa układu</vt:lpstr>
      <vt:lpstr>Zadanie 4: Budowa algorytmu</vt:lpstr>
      <vt:lpstr>Zadanie 5: gotowe rozwiązanie</vt:lpstr>
      <vt:lpstr>Zadanie 5: gotowe rozwiązanie</vt:lpstr>
      <vt:lpstr>Zadanie 5: gotowe rozwiązanie</vt:lpstr>
      <vt:lpstr>Slide 39</vt:lpstr>
      <vt:lpstr>Slide 40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mmotowid</cp:lastModifiedBy>
  <cp:revision>107</cp:revision>
  <dcterms:created xsi:type="dcterms:W3CDTF">2014-10-21T19:55:20Z</dcterms:created>
  <dcterms:modified xsi:type="dcterms:W3CDTF">2015-02-04T21:47:13Z</dcterms:modified>
</cp:coreProperties>
</file>